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266" r:id="rId3"/>
    <p:sldId id="263" r:id="rId4"/>
    <p:sldId id="273" r:id="rId5"/>
    <p:sldId id="303" r:id="rId6"/>
    <p:sldId id="260" r:id="rId7"/>
  </p:sldIdLst>
  <p:sldSz cx="9144000" cy="5143500" type="screen16x9"/>
  <p:notesSz cx="6858000" cy="9144000"/>
  <p:embeddedFontLst>
    <p:embeddedFont>
      <p:font typeface="Bebas Neue" panose="020B0604020202020204" charset="0"/>
      <p:regular r:id="rId9"/>
    </p:embeddedFont>
    <p:embeddedFont>
      <p:font typeface="Poppins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B01C61-9451-4C65-BB5D-C44E574C1A81}">
  <a:tblStyle styleId="{33B01C61-9451-4C65-BB5D-C44E574C1A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9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f75c3ce79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2" name="Google Shape;2042;gf75c3ce79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f82c8e05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f82c8e05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fab42f8c73_0_19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fab42f8c73_0_19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gfb26937850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2" name="Google Shape;2462;gfb26937850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gfb26937850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8" name="Google Shape;2238;gfb26937850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2633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fab42f8c73_0_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9" name="Google Shape;2089;gfab42f8c73_0_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80100" y="1333650"/>
            <a:ext cx="4926600" cy="22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980550" y="3620000"/>
            <a:ext cx="4386300" cy="409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5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902972" y="3086116"/>
            <a:ext cx="4036920" cy="4094247"/>
            <a:chOff x="286800" y="3240600"/>
            <a:chExt cx="1455900" cy="1476575"/>
          </a:xfrm>
        </p:grpSpPr>
        <p:sp>
          <p:nvSpPr>
            <p:cNvPr id="13" name="Google Shape;13;p2"/>
            <p:cNvSpPr/>
            <p:nvPr/>
          </p:nvSpPr>
          <p:spPr>
            <a:xfrm>
              <a:off x="286800" y="3240600"/>
              <a:ext cx="1455900" cy="1476575"/>
            </a:xfrm>
            <a:custGeom>
              <a:avLst/>
              <a:gdLst/>
              <a:ahLst/>
              <a:cxnLst/>
              <a:rect l="l" t="t" r="r" b="b"/>
              <a:pathLst>
                <a:path w="58236" h="59063" extrusionOk="0">
                  <a:moveTo>
                    <a:pt x="23895" y="51"/>
                  </a:moveTo>
                  <a:cubicBezTo>
                    <a:pt x="24946" y="51"/>
                    <a:pt x="26019" y="597"/>
                    <a:pt x="26986" y="1149"/>
                  </a:cubicBezTo>
                  <a:cubicBezTo>
                    <a:pt x="28688" y="2118"/>
                    <a:pt x="30309" y="3281"/>
                    <a:pt x="31882" y="4402"/>
                  </a:cubicBezTo>
                  <a:cubicBezTo>
                    <a:pt x="33823" y="5799"/>
                    <a:pt x="35836" y="7242"/>
                    <a:pt x="38023" y="8334"/>
                  </a:cubicBezTo>
                  <a:cubicBezTo>
                    <a:pt x="38866" y="8753"/>
                    <a:pt x="39660" y="9090"/>
                    <a:pt x="40448" y="9356"/>
                  </a:cubicBezTo>
                  <a:cubicBezTo>
                    <a:pt x="40883" y="9504"/>
                    <a:pt x="41329" y="9624"/>
                    <a:pt x="41764" y="9732"/>
                  </a:cubicBezTo>
                  <a:cubicBezTo>
                    <a:pt x="42118" y="9825"/>
                    <a:pt x="42482" y="9923"/>
                    <a:pt x="42841" y="10037"/>
                  </a:cubicBezTo>
                  <a:cubicBezTo>
                    <a:pt x="44316" y="10499"/>
                    <a:pt x="45485" y="11184"/>
                    <a:pt x="46317" y="12082"/>
                  </a:cubicBezTo>
                  <a:cubicBezTo>
                    <a:pt x="47139" y="12963"/>
                    <a:pt x="47721" y="14138"/>
                    <a:pt x="48047" y="15580"/>
                  </a:cubicBezTo>
                  <a:cubicBezTo>
                    <a:pt x="48384" y="17065"/>
                    <a:pt x="48743" y="18512"/>
                    <a:pt x="49428" y="19931"/>
                  </a:cubicBezTo>
                  <a:cubicBezTo>
                    <a:pt x="50533" y="22232"/>
                    <a:pt x="52142" y="24234"/>
                    <a:pt x="53693" y="26171"/>
                  </a:cubicBezTo>
                  <a:cubicBezTo>
                    <a:pt x="54645" y="27356"/>
                    <a:pt x="55629" y="28579"/>
                    <a:pt x="56490" y="29864"/>
                  </a:cubicBezTo>
                  <a:cubicBezTo>
                    <a:pt x="57332" y="31120"/>
                    <a:pt x="58180" y="32589"/>
                    <a:pt x="57522" y="34079"/>
                  </a:cubicBezTo>
                  <a:cubicBezTo>
                    <a:pt x="56984" y="35303"/>
                    <a:pt x="55765" y="36141"/>
                    <a:pt x="54683" y="36881"/>
                  </a:cubicBezTo>
                  <a:cubicBezTo>
                    <a:pt x="54629" y="36919"/>
                    <a:pt x="54575" y="36957"/>
                    <a:pt x="54520" y="36994"/>
                  </a:cubicBezTo>
                  <a:cubicBezTo>
                    <a:pt x="54401" y="37077"/>
                    <a:pt x="54281" y="37158"/>
                    <a:pt x="54161" y="37235"/>
                  </a:cubicBezTo>
                  <a:cubicBezTo>
                    <a:pt x="53024" y="38018"/>
                    <a:pt x="51844" y="38822"/>
                    <a:pt x="50914" y="39872"/>
                  </a:cubicBezTo>
                  <a:cubicBezTo>
                    <a:pt x="50163" y="40710"/>
                    <a:pt x="49689" y="41739"/>
                    <a:pt x="49227" y="42728"/>
                  </a:cubicBezTo>
                  <a:cubicBezTo>
                    <a:pt x="49162" y="42869"/>
                    <a:pt x="49097" y="43011"/>
                    <a:pt x="49032" y="43147"/>
                  </a:cubicBezTo>
                  <a:cubicBezTo>
                    <a:pt x="47977" y="45387"/>
                    <a:pt x="47226" y="47885"/>
                    <a:pt x="46747" y="50772"/>
                  </a:cubicBezTo>
                  <a:cubicBezTo>
                    <a:pt x="46671" y="51214"/>
                    <a:pt x="46606" y="51660"/>
                    <a:pt x="46535" y="52095"/>
                  </a:cubicBezTo>
                  <a:cubicBezTo>
                    <a:pt x="46378" y="53139"/>
                    <a:pt x="46209" y="54216"/>
                    <a:pt x="45969" y="55266"/>
                  </a:cubicBezTo>
                  <a:cubicBezTo>
                    <a:pt x="45735" y="56294"/>
                    <a:pt x="45381" y="57844"/>
                    <a:pt x="44375" y="58562"/>
                  </a:cubicBezTo>
                  <a:cubicBezTo>
                    <a:pt x="43919" y="58893"/>
                    <a:pt x="43351" y="59011"/>
                    <a:pt x="42761" y="59011"/>
                  </a:cubicBezTo>
                  <a:cubicBezTo>
                    <a:pt x="41980" y="59011"/>
                    <a:pt x="41159" y="58804"/>
                    <a:pt x="40503" y="58605"/>
                  </a:cubicBezTo>
                  <a:cubicBezTo>
                    <a:pt x="38653" y="58045"/>
                    <a:pt x="36901" y="57126"/>
                    <a:pt x="35204" y="56240"/>
                  </a:cubicBezTo>
                  <a:lnTo>
                    <a:pt x="35118" y="56190"/>
                  </a:lnTo>
                  <a:cubicBezTo>
                    <a:pt x="34764" y="56006"/>
                    <a:pt x="34400" y="55810"/>
                    <a:pt x="34046" y="55625"/>
                  </a:cubicBezTo>
                  <a:cubicBezTo>
                    <a:pt x="32620" y="54864"/>
                    <a:pt x="31141" y="54075"/>
                    <a:pt x="29618" y="53466"/>
                  </a:cubicBezTo>
                  <a:lnTo>
                    <a:pt x="29558" y="53443"/>
                  </a:lnTo>
                  <a:cubicBezTo>
                    <a:pt x="28927" y="53187"/>
                    <a:pt x="28209" y="52905"/>
                    <a:pt x="27508" y="52856"/>
                  </a:cubicBezTo>
                  <a:cubicBezTo>
                    <a:pt x="27421" y="52851"/>
                    <a:pt x="27333" y="52851"/>
                    <a:pt x="27252" y="52851"/>
                  </a:cubicBezTo>
                  <a:cubicBezTo>
                    <a:pt x="26605" y="52851"/>
                    <a:pt x="25968" y="53003"/>
                    <a:pt x="25413" y="53150"/>
                  </a:cubicBezTo>
                  <a:cubicBezTo>
                    <a:pt x="24805" y="53313"/>
                    <a:pt x="24190" y="53514"/>
                    <a:pt x="23597" y="53704"/>
                  </a:cubicBezTo>
                  <a:cubicBezTo>
                    <a:pt x="22357" y="54108"/>
                    <a:pt x="21079" y="54520"/>
                    <a:pt x="19746" y="54646"/>
                  </a:cubicBezTo>
                  <a:cubicBezTo>
                    <a:pt x="19484" y="54670"/>
                    <a:pt x="19222" y="54682"/>
                    <a:pt x="18962" y="54682"/>
                  </a:cubicBezTo>
                  <a:cubicBezTo>
                    <a:pt x="17121" y="54682"/>
                    <a:pt x="15339" y="54079"/>
                    <a:pt x="13756" y="52916"/>
                  </a:cubicBezTo>
                  <a:cubicBezTo>
                    <a:pt x="12169" y="51741"/>
                    <a:pt x="10950" y="50152"/>
                    <a:pt x="9775" y="48618"/>
                  </a:cubicBezTo>
                  <a:cubicBezTo>
                    <a:pt x="9569" y="48347"/>
                    <a:pt x="9351" y="48070"/>
                    <a:pt x="9139" y="47797"/>
                  </a:cubicBezTo>
                  <a:cubicBezTo>
                    <a:pt x="7894" y="46198"/>
                    <a:pt x="6647" y="44654"/>
                    <a:pt x="5173" y="43381"/>
                  </a:cubicBezTo>
                  <a:cubicBezTo>
                    <a:pt x="4417" y="42723"/>
                    <a:pt x="3612" y="42266"/>
                    <a:pt x="2758" y="41782"/>
                  </a:cubicBezTo>
                  <a:cubicBezTo>
                    <a:pt x="2644" y="41716"/>
                    <a:pt x="2529" y="41646"/>
                    <a:pt x="2411" y="41581"/>
                  </a:cubicBezTo>
                  <a:cubicBezTo>
                    <a:pt x="1746" y="41199"/>
                    <a:pt x="1997" y="40411"/>
                    <a:pt x="2182" y="39834"/>
                  </a:cubicBezTo>
                  <a:cubicBezTo>
                    <a:pt x="2437" y="39018"/>
                    <a:pt x="2742" y="38202"/>
                    <a:pt x="3036" y="37414"/>
                  </a:cubicBezTo>
                  <a:cubicBezTo>
                    <a:pt x="3764" y="35445"/>
                    <a:pt x="4515" y="33410"/>
                    <a:pt x="4656" y="31245"/>
                  </a:cubicBezTo>
                  <a:cubicBezTo>
                    <a:pt x="4749" y="29777"/>
                    <a:pt x="4297" y="28406"/>
                    <a:pt x="3797" y="27138"/>
                  </a:cubicBezTo>
                  <a:cubicBezTo>
                    <a:pt x="3395" y="26126"/>
                    <a:pt x="2926" y="25127"/>
                    <a:pt x="2476" y="24153"/>
                  </a:cubicBezTo>
                  <a:cubicBezTo>
                    <a:pt x="2176" y="23505"/>
                    <a:pt x="1866" y="22835"/>
                    <a:pt x="1578" y="22177"/>
                  </a:cubicBezTo>
                  <a:cubicBezTo>
                    <a:pt x="1110" y="21085"/>
                    <a:pt x="463" y="19594"/>
                    <a:pt x="250" y="18158"/>
                  </a:cubicBezTo>
                  <a:cubicBezTo>
                    <a:pt x="1" y="16461"/>
                    <a:pt x="403" y="15253"/>
                    <a:pt x="1485" y="14465"/>
                  </a:cubicBezTo>
                  <a:cubicBezTo>
                    <a:pt x="2567" y="13676"/>
                    <a:pt x="3885" y="13247"/>
                    <a:pt x="5157" y="12828"/>
                  </a:cubicBezTo>
                  <a:lnTo>
                    <a:pt x="5255" y="12795"/>
                  </a:lnTo>
                  <a:cubicBezTo>
                    <a:pt x="5642" y="12670"/>
                    <a:pt x="6027" y="12550"/>
                    <a:pt x="6408" y="12431"/>
                  </a:cubicBezTo>
                  <a:cubicBezTo>
                    <a:pt x="7360" y="12125"/>
                    <a:pt x="8351" y="11811"/>
                    <a:pt x="9307" y="11452"/>
                  </a:cubicBezTo>
                  <a:cubicBezTo>
                    <a:pt x="11549" y="10614"/>
                    <a:pt x="13545" y="9379"/>
                    <a:pt x="15476" y="8188"/>
                  </a:cubicBezTo>
                  <a:lnTo>
                    <a:pt x="15639" y="8090"/>
                  </a:lnTo>
                  <a:cubicBezTo>
                    <a:pt x="16510" y="7556"/>
                    <a:pt x="17331" y="7051"/>
                    <a:pt x="18027" y="6263"/>
                  </a:cubicBezTo>
                  <a:cubicBezTo>
                    <a:pt x="18755" y="5440"/>
                    <a:pt x="19343" y="4494"/>
                    <a:pt x="19909" y="3580"/>
                  </a:cubicBezTo>
                  <a:cubicBezTo>
                    <a:pt x="19980" y="3466"/>
                    <a:pt x="20050" y="3351"/>
                    <a:pt x="20121" y="3243"/>
                  </a:cubicBezTo>
                  <a:cubicBezTo>
                    <a:pt x="20158" y="3183"/>
                    <a:pt x="20198" y="3123"/>
                    <a:pt x="20236" y="3058"/>
                  </a:cubicBezTo>
                  <a:cubicBezTo>
                    <a:pt x="20861" y="2052"/>
                    <a:pt x="21568" y="915"/>
                    <a:pt x="22651" y="349"/>
                  </a:cubicBezTo>
                  <a:cubicBezTo>
                    <a:pt x="23056" y="139"/>
                    <a:pt x="23474" y="51"/>
                    <a:pt x="23895" y="51"/>
                  </a:cubicBezTo>
                  <a:close/>
                  <a:moveTo>
                    <a:pt x="23902" y="0"/>
                  </a:moveTo>
                  <a:cubicBezTo>
                    <a:pt x="23444" y="0"/>
                    <a:pt x="23023" y="102"/>
                    <a:pt x="22628" y="306"/>
                  </a:cubicBezTo>
                  <a:cubicBezTo>
                    <a:pt x="21536" y="877"/>
                    <a:pt x="20823" y="2025"/>
                    <a:pt x="20191" y="3037"/>
                  </a:cubicBezTo>
                  <a:cubicBezTo>
                    <a:pt x="20153" y="3097"/>
                    <a:pt x="20115" y="3156"/>
                    <a:pt x="20078" y="3216"/>
                  </a:cubicBezTo>
                  <a:cubicBezTo>
                    <a:pt x="20007" y="3330"/>
                    <a:pt x="19937" y="3439"/>
                    <a:pt x="19865" y="3554"/>
                  </a:cubicBezTo>
                  <a:cubicBezTo>
                    <a:pt x="19299" y="4468"/>
                    <a:pt x="18712" y="5414"/>
                    <a:pt x="17989" y="6230"/>
                  </a:cubicBezTo>
                  <a:cubicBezTo>
                    <a:pt x="17298" y="7013"/>
                    <a:pt x="16477" y="7518"/>
                    <a:pt x="15612" y="8046"/>
                  </a:cubicBezTo>
                  <a:lnTo>
                    <a:pt x="15448" y="8149"/>
                  </a:lnTo>
                  <a:cubicBezTo>
                    <a:pt x="13523" y="9336"/>
                    <a:pt x="11527" y="10571"/>
                    <a:pt x="9285" y="11407"/>
                  </a:cubicBezTo>
                  <a:cubicBezTo>
                    <a:pt x="8334" y="11766"/>
                    <a:pt x="7344" y="12077"/>
                    <a:pt x="6392" y="12381"/>
                  </a:cubicBezTo>
                  <a:cubicBezTo>
                    <a:pt x="6016" y="12501"/>
                    <a:pt x="5625" y="12627"/>
                    <a:pt x="5244" y="12751"/>
                  </a:cubicBezTo>
                  <a:lnTo>
                    <a:pt x="5140" y="12783"/>
                  </a:lnTo>
                  <a:cubicBezTo>
                    <a:pt x="3862" y="13197"/>
                    <a:pt x="2541" y="13627"/>
                    <a:pt x="1458" y="14422"/>
                  </a:cubicBezTo>
                  <a:cubicBezTo>
                    <a:pt x="870" y="14851"/>
                    <a:pt x="479" y="15411"/>
                    <a:pt x="278" y="16097"/>
                  </a:cubicBezTo>
                  <a:cubicBezTo>
                    <a:pt x="109" y="16684"/>
                    <a:pt x="82" y="17380"/>
                    <a:pt x="202" y="18168"/>
                  </a:cubicBezTo>
                  <a:cubicBezTo>
                    <a:pt x="413" y="19611"/>
                    <a:pt x="1061" y="21100"/>
                    <a:pt x="1535" y="22194"/>
                  </a:cubicBezTo>
                  <a:cubicBezTo>
                    <a:pt x="1823" y="22858"/>
                    <a:pt x="2133" y="23527"/>
                    <a:pt x="2432" y="24174"/>
                  </a:cubicBezTo>
                  <a:cubicBezTo>
                    <a:pt x="2883" y="25142"/>
                    <a:pt x="3345" y="26149"/>
                    <a:pt x="3749" y="27160"/>
                  </a:cubicBezTo>
                  <a:cubicBezTo>
                    <a:pt x="4249" y="28416"/>
                    <a:pt x="4700" y="29782"/>
                    <a:pt x="4603" y="31245"/>
                  </a:cubicBezTo>
                  <a:cubicBezTo>
                    <a:pt x="4467" y="33399"/>
                    <a:pt x="3716" y="35428"/>
                    <a:pt x="2986" y="37398"/>
                  </a:cubicBezTo>
                  <a:cubicBezTo>
                    <a:pt x="2693" y="38186"/>
                    <a:pt x="2394" y="39002"/>
                    <a:pt x="2133" y="39818"/>
                  </a:cubicBezTo>
                  <a:cubicBezTo>
                    <a:pt x="1947" y="40411"/>
                    <a:pt x="1686" y="41222"/>
                    <a:pt x="2383" y="41624"/>
                  </a:cubicBezTo>
                  <a:cubicBezTo>
                    <a:pt x="2502" y="41689"/>
                    <a:pt x="2617" y="41759"/>
                    <a:pt x="2737" y="41825"/>
                  </a:cubicBezTo>
                  <a:cubicBezTo>
                    <a:pt x="3586" y="42309"/>
                    <a:pt x="4385" y="42766"/>
                    <a:pt x="5140" y="43419"/>
                  </a:cubicBezTo>
                  <a:cubicBezTo>
                    <a:pt x="6609" y="44692"/>
                    <a:pt x="7854" y="46231"/>
                    <a:pt x="9101" y="47825"/>
                  </a:cubicBezTo>
                  <a:cubicBezTo>
                    <a:pt x="9313" y="48103"/>
                    <a:pt x="9525" y="48379"/>
                    <a:pt x="9732" y="48651"/>
                  </a:cubicBezTo>
                  <a:cubicBezTo>
                    <a:pt x="10912" y="50185"/>
                    <a:pt x="12130" y="51779"/>
                    <a:pt x="13729" y="52954"/>
                  </a:cubicBezTo>
                  <a:cubicBezTo>
                    <a:pt x="15318" y="54123"/>
                    <a:pt x="17108" y="54733"/>
                    <a:pt x="18963" y="54733"/>
                  </a:cubicBezTo>
                  <a:cubicBezTo>
                    <a:pt x="19224" y="54733"/>
                    <a:pt x="19490" y="54716"/>
                    <a:pt x="19751" y="54695"/>
                  </a:cubicBezTo>
                  <a:cubicBezTo>
                    <a:pt x="21089" y="54570"/>
                    <a:pt x="22367" y="54156"/>
                    <a:pt x="23613" y="53754"/>
                  </a:cubicBezTo>
                  <a:cubicBezTo>
                    <a:pt x="24205" y="53563"/>
                    <a:pt x="24820" y="53362"/>
                    <a:pt x="25430" y="53199"/>
                  </a:cubicBezTo>
                  <a:cubicBezTo>
                    <a:pt x="25977" y="53051"/>
                    <a:pt x="26609" y="52897"/>
                    <a:pt x="27247" y="52897"/>
                  </a:cubicBezTo>
                  <a:cubicBezTo>
                    <a:pt x="27332" y="52897"/>
                    <a:pt x="27417" y="52900"/>
                    <a:pt x="27502" y="52905"/>
                  </a:cubicBezTo>
                  <a:cubicBezTo>
                    <a:pt x="28199" y="52954"/>
                    <a:pt x="28879" y="53227"/>
                    <a:pt x="29542" y="53488"/>
                  </a:cubicBezTo>
                  <a:lnTo>
                    <a:pt x="29597" y="53509"/>
                  </a:lnTo>
                  <a:cubicBezTo>
                    <a:pt x="31124" y="54118"/>
                    <a:pt x="32600" y="54907"/>
                    <a:pt x="34024" y="55668"/>
                  </a:cubicBezTo>
                  <a:cubicBezTo>
                    <a:pt x="34378" y="55853"/>
                    <a:pt x="34737" y="56049"/>
                    <a:pt x="35096" y="56240"/>
                  </a:cubicBezTo>
                  <a:lnTo>
                    <a:pt x="35183" y="56283"/>
                  </a:lnTo>
                  <a:cubicBezTo>
                    <a:pt x="36880" y="57176"/>
                    <a:pt x="38631" y="58095"/>
                    <a:pt x="40486" y="58655"/>
                  </a:cubicBezTo>
                  <a:cubicBezTo>
                    <a:pt x="41150" y="58851"/>
                    <a:pt x="41972" y="59062"/>
                    <a:pt x="42760" y="59062"/>
                  </a:cubicBezTo>
                  <a:cubicBezTo>
                    <a:pt x="43363" y="59062"/>
                    <a:pt x="43940" y="58943"/>
                    <a:pt x="44408" y="58605"/>
                  </a:cubicBezTo>
                  <a:cubicBezTo>
                    <a:pt x="45426" y="57877"/>
                    <a:pt x="45778" y="56310"/>
                    <a:pt x="46019" y="55276"/>
                  </a:cubicBezTo>
                  <a:cubicBezTo>
                    <a:pt x="46257" y="54227"/>
                    <a:pt x="46426" y="53144"/>
                    <a:pt x="46584" y="52100"/>
                  </a:cubicBezTo>
                  <a:cubicBezTo>
                    <a:pt x="46654" y="51671"/>
                    <a:pt x="46720" y="51219"/>
                    <a:pt x="46797" y="50784"/>
                  </a:cubicBezTo>
                  <a:cubicBezTo>
                    <a:pt x="47274" y="47895"/>
                    <a:pt x="48020" y="45404"/>
                    <a:pt x="49075" y="43168"/>
                  </a:cubicBezTo>
                  <a:cubicBezTo>
                    <a:pt x="49140" y="43032"/>
                    <a:pt x="49205" y="42891"/>
                    <a:pt x="49270" y="42750"/>
                  </a:cubicBezTo>
                  <a:cubicBezTo>
                    <a:pt x="49734" y="41759"/>
                    <a:pt x="50206" y="40742"/>
                    <a:pt x="50947" y="39904"/>
                  </a:cubicBezTo>
                  <a:cubicBezTo>
                    <a:pt x="51876" y="38860"/>
                    <a:pt x="53051" y="38056"/>
                    <a:pt x="54193" y="37278"/>
                  </a:cubicBezTo>
                  <a:cubicBezTo>
                    <a:pt x="54308" y="37196"/>
                    <a:pt x="54427" y="37115"/>
                    <a:pt x="54547" y="37032"/>
                  </a:cubicBezTo>
                  <a:cubicBezTo>
                    <a:pt x="54602" y="36994"/>
                    <a:pt x="54655" y="36957"/>
                    <a:pt x="54710" y="36919"/>
                  </a:cubicBezTo>
                  <a:cubicBezTo>
                    <a:pt x="55798" y="36179"/>
                    <a:pt x="57028" y="35335"/>
                    <a:pt x="57572" y="34095"/>
                  </a:cubicBezTo>
                  <a:cubicBezTo>
                    <a:pt x="58235" y="32589"/>
                    <a:pt x="57381" y="31104"/>
                    <a:pt x="56533" y="29837"/>
                  </a:cubicBezTo>
                  <a:cubicBezTo>
                    <a:pt x="55667" y="28553"/>
                    <a:pt x="54683" y="27324"/>
                    <a:pt x="53731" y="26138"/>
                  </a:cubicBezTo>
                  <a:cubicBezTo>
                    <a:pt x="52182" y="24201"/>
                    <a:pt x="50576" y="22205"/>
                    <a:pt x="49473" y="19910"/>
                  </a:cubicBezTo>
                  <a:cubicBezTo>
                    <a:pt x="48793" y="18495"/>
                    <a:pt x="48434" y="17048"/>
                    <a:pt x="48096" y="15569"/>
                  </a:cubicBezTo>
                  <a:cubicBezTo>
                    <a:pt x="47764" y="14121"/>
                    <a:pt x="47182" y="12936"/>
                    <a:pt x="46355" y="12050"/>
                  </a:cubicBezTo>
                  <a:cubicBezTo>
                    <a:pt x="45517" y="11146"/>
                    <a:pt x="44337" y="10450"/>
                    <a:pt x="42858" y="9988"/>
                  </a:cubicBezTo>
                  <a:cubicBezTo>
                    <a:pt x="42499" y="9873"/>
                    <a:pt x="42130" y="9781"/>
                    <a:pt x="41776" y="9689"/>
                  </a:cubicBezTo>
                  <a:cubicBezTo>
                    <a:pt x="41346" y="9574"/>
                    <a:pt x="40895" y="9454"/>
                    <a:pt x="40465" y="9308"/>
                  </a:cubicBezTo>
                  <a:cubicBezTo>
                    <a:pt x="39675" y="9042"/>
                    <a:pt x="38887" y="8710"/>
                    <a:pt x="38050" y="8291"/>
                  </a:cubicBezTo>
                  <a:cubicBezTo>
                    <a:pt x="35863" y="7197"/>
                    <a:pt x="33850" y="5756"/>
                    <a:pt x="31908" y="4363"/>
                  </a:cubicBezTo>
                  <a:cubicBezTo>
                    <a:pt x="30336" y="3238"/>
                    <a:pt x="28716" y="2073"/>
                    <a:pt x="27012" y="1106"/>
                  </a:cubicBezTo>
                  <a:cubicBezTo>
                    <a:pt x="26382" y="747"/>
                    <a:pt x="25653" y="349"/>
                    <a:pt x="24891" y="143"/>
                  </a:cubicBezTo>
                  <a:cubicBezTo>
                    <a:pt x="24543" y="48"/>
                    <a:pt x="24214" y="0"/>
                    <a:pt x="239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00100" y="3242350"/>
              <a:ext cx="1152475" cy="1421775"/>
            </a:xfrm>
            <a:custGeom>
              <a:avLst/>
              <a:gdLst/>
              <a:ahLst/>
              <a:cxnLst/>
              <a:rect l="l" t="t" r="r" b="b"/>
              <a:pathLst>
                <a:path w="46099" h="56871" extrusionOk="0">
                  <a:moveTo>
                    <a:pt x="19591" y="52"/>
                  </a:moveTo>
                  <a:cubicBezTo>
                    <a:pt x="20552" y="52"/>
                    <a:pt x="21524" y="550"/>
                    <a:pt x="22454" y="1079"/>
                  </a:cubicBezTo>
                  <a:cubicBezTo>
                    <a:pt x="24184" y="2063"/>
                    <a:pt x="25821" y="3281"/>
                    <a:pt x="27403" y="4456"/>
                  </a:cubicBezTo>
                  <a:cubicBezTo>
                    <a:pt x="28698" y="5420"/>
                    <a:pt x="30036" y="6414"/>
                    <a:pt x="31423" y="7280"/>
                  </a:cubicBezTo>
                  <a:cubicBezTo>
                    <a:pt x="32951" y="8237"/>
                    <a:pt x="34387" y="8977"/>
                    <a:pt x="35818" y="9548"/>
                  </a:cubicBezTo>
                  <a:cubicBezTo>
                    <a:pt x="36302" y="9738"/>
                    <a:pt x="36808" y="9901"/>
                    <a:pt x="37297" y="10059"/>
                  </a:cubicBezTo>
                  <a:cubicBezTo>
                    <a:pt x="38043" y="10298"/>
                    <a:pt x="38821" y="10549"/>
                    <a:pt x="39528" y="10913"/>
                  </a:cubicBezTo>
                  <a:cubicBezTo>
                    <a:pt x="40626" y="11468"/>
                    <a:pt x="41475" y="12251"/>
                    <a:pt x="41987" y="13182"/>
                  </a:cubicBezTo>
                  <a:cubicBezTo>
                    <a:pt x="42541" y="14177"/>
                    <a:pt x="42612" y="15238"/>
                    <a:pt x="42682" y="16358"/>
                  </a:cubicBezTo>
                  <a:cubicBezTo>
                    <a:pt x="42694" y="16499"/>
                    <a:pt x="42705" y="16652"/>
                    <a:pt x="42715" y="16805"/>
                  </a:cubicBezTo>
                  <a:cubicBezTo>
                    <a:pt x="42971" y="20324"/>
                    <a:pt x="43950" y="23560"/>
                    <a:pt x="44771" y="25986"/>
                  </a:cubicBezTo>
                  <a:cubicBezTo>
                    <a:pt x="44869" y="26290"/>
                    <a:pt x="44984" y="26596"/>
                    <a:pt x="45104" y="26917"/>
                  </a:cubicBezTo>
                  <a:cubicBezTo>
                    <a:pt x="45566" y="28195"/>
                    <a:pt x="46050" y="29511"/>
                    <a:pt x="46018" y="30784"/>
                  </a:cubicBezTo>
                  <a:cubicBezTo>
                    <a:pt x="45973" y="32318"/>
                    <a:pt x="45169" y="33678"/>
                    <a:pt x="44472" y="34690"/>
                  </a:cubicBezTo>
                  <a:cubicBezTo>
                    <a:pt x="44135" y="35184"/>
                    <a:pt x="43776" y="35679"/>
                    <a:pt x="43428" y="36163"/>
                  </a:cubicBezTo>
                  <a:cubicBezTo>
                    <a:pt x="42117" y="37974"/>
                    <a:pt x="40757" y="39851"/>
                    <a:pt x="40094" y="42081"/>
                  </a:cubicBezTo>
                  <a:cubicBezTo>
                    <a:pt x="39468" y="44192"/>
                    <a:pt x="39353" y="46444"/>
                    <a:pt x="39245" y="48620"/>
                  </a:cubicBezTo>
                  <a:cubicBezTo>
                    <a:pt x="39207" y="49321"/>
                    <a:pt x="39169" y="50050"/>
                    <a:pt x="39114" y="50757"/>
                  </a:cubicBezTo>
                  <a:lnTo>
                    <a:pt x="39099" y="50953"/>
                  </a:lnTo>
                  <a:cubicBezTo>
                    <a:pt x="39022" y="51987"/>
                    <a:pt x="38924" y="53270"/>
                    <a:pt x="38549" y="54358"/>
                  </a:cubicBezTo>
                  <a:cubicBezTo>
                    <a:pt x="38108" y="55630"/>
                    <a:pt x="37380" y="56393"/>
                    <a:pt x="36325" y="56681"/>
                  </a:cubicBezTo>
                  <a:cubicBezTo>
                    <a:pt x="35969" y="56779"/>
                    <a:pt x="35602" y="56820"/>
                    <a:pt x="35232" y="56820"/>
                  </a:cubicBezTo>
                  <a:cubicBezTo>
                    <a:pt x="34349" y="56820"/>
                    <a:pt x="33447" y="56587"/>
                    <a:pt x="32642" y="56338"/>
                  </a:cubicBezTo>
                  <a:cubicBezTo>
                    <a:pt x="31287" y="55914"/>
                    <a:pt x="29966" y="55332"/>
                    <a:pt x="28688" y="54761"/>
                  </a:cubicBezTo>
                  <a:cubicBezTo>
                    <a:pt x="28557" y="54706"/>
                    <a:pt x="28427" y="54646"/>
                    <a:pt x="28296" y="54593"/>
                  </a:cubicBezTo>
                  <a:cubicBezTo>
                    <a:pt x="28198" y="54548"/>
                    <a:pt x="28105" y="54505"/>
                    <a:pt x="28013" y="54467"/>
                  </a:cubicBezTo>
                  <a:cubicBezTo>
                    <a:pt x="26810" y="53933"/>
                    <a:pt x="25565" y="53385"/>
                    <a:pt x="24282" y="53009"/>
                  </a:cubicBezTo>
                  <a:cubicBezTo>
                    <a:pt x="23786" y="52868"/>
                    <a:pt x="23303" y="52791"/>
                    <a:pt x="22796" y="52791"/>
                  </a:cubicBezTo>
                  <a:cubicBezTo>
                    <a:pt x="22214" y="52791"/>
                    <a:pt x="21599" y="52889"/>
                    <a:pt x="20881" y="53080"/>
                  </a:cubicBezTo>
                  <a:cubicBezTo>
                    <a:pt x="20452" y="53200"/>
                    <a:pt x="20022" y="53330"/>
                    <a:pt x="19603" y="53456"/>
                  </a:cubicBezTo>
                  <a:cubicBezTo>
                    <a:pt x="18531" y="53782"/>
                    <a:pt x="17428" y="54114"/>
                    <a:pt x="16296" y="54222"/>
                  </a:cubicBezTo>
                  <a:cubicBezTo>
                    <a:pt x="16048" y="54245"/>
                    <a:pt x="15800" y="54257"/>
                    <a:pt x="15553" y="54257"/>
                  </a:cubicBezTo>
                  <a:cubicBezTo>
                    <a:pt x="14143" y="54257"/>
                    <a:pt x="12760" y="53875"/>
                    <a:pt x="11514" y="53134"/>
                  </a:cubicBezTo>
                  <a:cubicBezTo>
                    <a:pt x="8501" y="51345"/>
                    <a:pt x="6570" y="48272"/>
                    <a:pt x="4705" y="45296"/>
                  </a:cubicBezTo>
                  <a:cubicBezTo>
                    <a:pt x="4313" y="44676"/>
                    <a:pt x="3916" y="44034"/>
                    <a:pt x="3513" y="43431"/>
                  </a:cubicBezTo>
                  <a:cubicBezTo>
                    <a:pt x="2768" y="42294"/>
                    <a:pt x="1936" y="41097"/>
                    <a:pt x="826" y="39541"/>
                  </a:cubicBezTo>
                  <a:cubicBezTo>
                    <a:pt x="756" y="39438"/>
                    <a:pt x="668" y="39345"/>
                    <a:pt x="593" y="39253"/>
                  </a:cubicBezTo>
                  <a:cubicBezTo>
                    <a:pt x="299" y="38915"/>
                    <a:pt x="65" y="38649"/>
                    <a:pt x="407" y="38230"/>
                  </a:cubicBezTo>
                  <a:cubicBezTo>
                    <a:pt x="706" y="37861"/>
                    <a:pt x="1082" y="37539"/>
                    <a:pt x="1446" y="37230"/>
                  </a:cubicBezTo>
                  <a:cubicBezTo>
                    <a:pt x="1735" y="36979"/>
                    <a:pt x="2034" y="36723"/>
                    <a:pt x="2295" y="36440"/>
                  </a:cubicBezTo>
                  <a:cubicBezTo>
                    <a:pt x="3264" y="35402"/>
                    <a:pt x="3894" y="34331"/>
                    <a:pt x="4161" y="33254"/>
                  </a:cubicBezTo>
                  <a:cubicBezTo>
                    <a:pt x="4444" y="32106"/>
                    <a:pt x="4188" y="31067"/>
                    <a:pt x="3922" y="29968"/>
                  </a:cubicBezTo>
                  <a:cubicBezTo>
                    <a:pt x="3856" y="29696"/>
                    <a:pt x="3786" y="29418"/>
                    <a:pt x="3726" y="29136"/>
                  </a:cubicBezTo>
                  <a:cubicBezTo>
                    <a:pt x="3465" y="27889"/>
                    <a:pt x="3171" y="26438"/>
                    <a:pt x="3051" y="24991"/>
                  </a:cubicBezTo>
                  <a:cubicBezTo>
                    <a:pt x="2817" y="22102"/>
                    <a:pt x="3573" y="19872"/>
                    <a:pt x="5368" y="18170"/>
                  </a:cubicBezTo>
                  <a:cubicBezTo>
                    <a:pt x="6016" y="17555"/>
                    <a:pt x="6723" y="16989"/>
                    <a:pt x="7402" y="16440"/>
                  </a:cubicBezTo>
                  <a:cubicBezTo>
                    <a:pt x="8441" y="15597"/>
                    <a:pt x="9513" y="14732"/>
                    <a:pt x="10411" y="13682"/>
                  </a:cubicBezTo>
                  <a:cubicBezTo>
                    <a:pt x="11765" y="12100"/>
                    <a:pt x="12809" y="10162"/>
                    <a:pt x="13653" y="8477"/>
                  </a:cubicBezTo>
                  <a:cubicBezTo>
                    <a:pt x="14055" y="7677"/>
                    <a:pt x="14419" y="6839"/>
                    <a:pt x="14773" y="6029"/>
                  </a:cubicBezTo>
                  <a:cubicBezTo>
                    <a:pt x="15312" y="4783"/>
                    <a:pt x="15877" y="3494"/>
                    <a:pt x="16579" y="2314"/>
                  </a:cubicBezTo>
                  <a:cubicBezTo>
                    <a:pt x="17063" y="1493"/>
                    <a:pt x="17754" y="514"/>
                    <a:pt x="18799" y="176"/>
                  </a:cubicBezTo>
                  <a:cubicBezTo>
                    <a:pt x="19061" y="90"/>
                    <a:pt x="19326" y="52"/>
                    <a:pt x="19591" y="52"/>
                  </a:cubicBezTo>
                  <a:close/>
                  <a:moveTo>
                    <a:pt x="19591" y="1"/>
                  </a:moveTo>
                  <a:cubicBezTo>
                    <a:pt x="19320" y="1"/>
                    <a:pt x="19050" y="40"/>
                    <a:pt x="18782" y="127"/>
                  </a:cubicBezTo>
                  <a:cubicBezTo>
                    <a:pt x="17722" y="469"/>
                    <a:pt x="17025" y="1460"/>
                    <a:pt x="16535" y="2287"/>
                  </a:cubicBezTo>
                  <a:cubicBezTo>
                    <a:pt x="15829" y="3472"/>
                    <a:pt x="15267" y="4762"/>
                    <a:pt x="14724" y="6007"/>
                  </a:cubicBezTo>
                  <a:cubicBezTo>
                    <a:pt x="14371" y="6818"/>
                    <a:pt x="14006" y="7655"/>
                    <a:pt x="13610" y="8455"/>
                  </a:cubicBezTo>
                  <a:cubicBezTo>
                    <a:pt x="12766" y="10135"/>
                    <a:pt x="11722" y="12072"/>
                    <a:pt x="10372" y="13649"/>
                  </a:cubicBezTo>
                  <a:cubicBezTo>
                    <a:pt x="9480" y="14694"/>
                    <a:pt x="8409" y="15564"/>
                    <a:pt x="7369" y="16401"/>
                  </a:cubicBezTo>
                  <a:cubicBezTo>
                    <a:pt x="6691" y="16951"/>
                    <a:pt x="5983" y="17517"/>
                    <a:pt x="5335" y="18138"/>
                  </a:cubicBezTo>
                  <a:cubicBezTo>
                    <a:pt x="4399" y="19019"/>
                    <a:pt x="3736" y="20074"/>
                    <a:pt x="3355" y="21276"/>
                  </a:cubicBezTo>
                  <a:cubicBezTo>
                    <a:pt x="3008" y="22369"/>
                    <a:pt x="2888" y="23620"/>
                    <a:pt x="3003" y="24991"/>
                  </a:cubicBezTo>
                  <a:cubicBezTo>
                    <a:pt x="3121" y="26448"/>
                    <a:pt x="3415" y="27901"/>
                    <a:pt x="3676" y="29147"/>
                  </a:cubicBezTo>
                  <a:cubicBezTo>
                    <a:pt x="3736" y="29430"/>
                    <a:pt x="3807" y="29707"/>
                    <a:pt x="3872" y="29978"/>
                  </a:cubicBezTo>
                  <a:cubicBezTo>
                    <a:pt x="4138" y="31072"/>
                    <a:pt x="4394" y="32106"/>
                    <a:pt x="4112" y="33242"/>
                  </a:cubicBezTo>
                  <a:cubicBezTo>
                    <a:pt x="3845" y="34308"/>
                    <a:pt x="3225" y="35375"/>
                    <a:pt x="2257" y="36408"/>
                  </a:cubicBezTo>
                  <a:cubicBezTo>
                    <a:pt x="2001" y="36686"/>
                    <a:pt x="1702" y="36941"/>
                    <a:pt x="1414" y="37191"/>
                  </a:cubicBezTo>
                  <a:cubicBezTo>
                    <a:pt x="1050" y="37502"/>
                    <a:pt x="674" y="37828"/>
                    <a:pt x="369" y="38197"/>
                  </a:cubicBezTo>
                  <a:cubicBezTo>
                    <a:pt x="0" y="38649"/>
                    <a:pt x="266" y="38960"/>
                    <a:pt x="555" y="39286"/>
                  </a:cubicBezTo>
                  <a:cubicBezTo>
                    <a:pt x="631" y="39377"/>
                    <a:pt x="712" y="39470"/>
                    <a:pt x="789" y="39573"/>
                  </a:cubicBezTo>
                  <a:cubicBezTo>
                    <a:pt x="1898" y="41124"/>
                    <a:pt x="2725" y="42321"/>
                    <a:pt x="3470" y="43457"/>
                  </a:cubicBezTo>
                  <a:cubicBezTo>
                    <a:pt x="3872" y="44061"/>
                    <a:pt x="4275" y="44704"/>
                    <a:pt x="4661" y="45324"/>
                  </a:cubicBezTo>
                  <a:cubicBezTo>
                    <a:pt x="6533" y="48304"/>
                    <a:pt x="8463" y="51383"/>
                    <a:pt x="11488" y="53178"/>
                  </a:cubicBezTo>
                  <a:cubicBezTo>
                    <a:pt x="12744" y="53923"/>
                    <a:pt x="14137" y="54309"/>
                    <a:pt x="15551" y="54309"/>
                  </a:cubicBezTo>
                  <a:cubicBezTo>
                    <a:pt x="15801" y="54309"/>
                    <a:pt x="16051" y="54292"/>
                    <a:pt x="16301" y="54272"/>
                  </a:cubicBezTo>
                  <a:cubicBezTo>
                    <a:pt x="17438" y="54162"/>
                    <a:pt x="18548" y="53825"/>
                    <a:pt x="19615" y="53504"/>
                  </a:cubicBezTo>
                  <a:cubicBezTo>
                    <a:pt x="20032" y="53373"/>
                    <a:pt x="20468" y="53243"/>
                    <a:pt x="20898" y="53129"/>
                  </a:cubicBezTo>
                  <a:cubicBezTo>
                    <a:pt x="21611" y="52937"/>
                    <a:pt x="22222" y="52842"/>
                    <a:pt x="22799" y="52842"/>
                  </a:cubicBezTo>
                  <a:cubicBezTo>
                    <a:pt x="23301" y="52842"/>
                    <a:pt x="23777" y="52914"/>
                    <a:pt x="24270" y="53059"/>
                  </a:cubicBezTo>
                  <a:cubicBezTo>
                    <a:pt x="25548" y="53428"/>
                    <a:pt x="26788" y="53978"/>
                    <a:pt x="27991" y="54510"/>
                  </a:cubicBezTo>
                  <a:cubicBezTo>
                    <a:pt x="28088" y="54553"/>
                    <a:pt x="28181" y="54593"/>
                    <a:pt x="28274" y="54636"/>
                  </a:cubicBezTo>
                  <a:cubicBezTo>
                    <a:pt x="28404" y="54696"/>
                    <a:pt x="28535" y="54749"/>
                    <a:pt x="28666" y="54809"/>
                  </a:cubicBezTo>
                  <a:cubicBezTo>
                    <a:pt x="29944" y="55376"/>
                    <a:pt x="31266" y="55963"/>
                    <a:pt x="32625" y="56381"/>
                  </a:cubicBezTo>
                  <a:cubicBezTo>
                    <a:pt x="33436" y="56637"/>
                    <a:pt x="34344" y="56871"/>
                    <a:pt x="35231" y="56871"/>
                  </a:cubicBezTo>
                  <a:cubicBezTo>
                    <a:pt x="35607" y="56871"/>
                    <a:pt x="35976" y="56828"/>
                    <a:pt x="36335" y="56730"/>
                  </a:cubicBezTo>
                  <a:cubicBezTo>
                    <a:pt x="37412" y="56436"/>
                    <a:pt x="38152" y="55663"/>
                    <a:pt x="38598" y="54375"/>
                  </a:cubicBezTo>
                  <a:cubicBezTo>
                    <a:pt x="38973" y="53281"/>
                    <a:pt x="39071" y="51992"/>
                    <a:pt x="39147" y="50953"/>
                  </a:cubicBezTo>
                  <a:lnTo>
                    <a:pt x="39164" y="50762"/>
                  </a:lnTo>
                  <a:cubicBezTo>
                    <a:pt x="39218" y="50056"/>
                    <a:pt x="39255" y="49326"/>
                    <a:pt x="39295" y="48620"/>
                  </a:cubicBezTo>
                  <a:cubicBezTo>
                    <a:pt x="39403" y="46449"/>
                    <a:pt x="39517" y="44202"/>
                    <a:pt x="40143" y="42098"/>
                  </a:cubicBezTo>
                  <a:cubicBezTo>
                    <a:pt x="40806" y="39874"/>
                    <a:pt x="42160" y="38001"/>
                    <a:pt x="43466" y="36191"/>
                  </a:cubicBezTo>
                  <a:cubicBezTo>
                    <a:pt x="43814" y="35712"/>
                    <a:pt x="44173" y="35217"/>
                    <a:pt x="44517" y="34717"/>
                  </a:cubicBezTo>
                  <a:cubicBezTo>
                    <a:pt x="45218" y="33699"/>
                    <a:pt x="46023" y="32334"/>
                    <a:pt x="46066" y="30789"/>
                  </a:cubicBezTo>
                  <a:cubicBezTo>
                    <a:pt x="46099" y="29500"/>
                    <a:pt x="45614" y="28178"/>
                    <a:pt x="45147" y="26900"/>
                  </a:cubicBezTo>
                  <a:cubicBezTo>
                    <a:pt x="45027" y="26579"/>
                    <a:pt x="44919" y="26275"/>
                    <a:pt x="44815" y="25970"/>
                  </a:cubicBezTo>
                  <a:cubicBezTo>
                    <a:pt x="43994" y="23543"/>
                    <a:pt x="43020" y="20312"/>
                    <a:pt x="42765" y="16799"/>
                  </a:cubicBezTo>
                  <a:cubicBezTo>
                    <a:pt x="42754" y="16652"/>
                    <a:pt x="42742" y="16499"/>
                    <a:pt x="42732" y="16353"/>
                  </a:cubicBezTo>
                  <a:cubicBezTo>
                    <a:pt x="42661" y="15226"/>
                    <a:pt x="42591" y="14166"/>
                    <a:pt x="42030" y="13155"/>
                  </a:cubicBezTo>
                  <a:cubicBezTo>
                    <a:pt x="41514" y="12219"/>
                    <a:pt x="40659" y="11430"/>
                    <a:pt x="39556" y="10870"/>
                  </a:cubicBezTo>
                  <a:cubicBezTo>
                    <a:pt x="38838" y="10506"/>
                    <a:pt x="38060" y="10255"/>
                    <a:pt x="37309" y="10011"/>
                  </a:cubicBezTo>
                  <a:cubicBezTo>
                    <a:pt x="36825" y="9853"/>
                    <a:pt x="36318" y="9690"/>
                    <a:pt x="35840" y="9499"/>
                  </a:cubicBezTo>
                  <a:cubicBezTo>
                    <a:pt x="34410" y="8934"/>
                    <a:pt x="32979" y="8194"/>
                    <a:pt x="31450" y="7237"/>
                  </a:cubicBezTo>
                  <a:cubicBezTo>
                    <a:pt x="30064" y="6371"/>
                    <a:pt x="28726" y="5377"/>
                    <a:pt x="27431" y="4418"/>
                  </a:cubicBezTo>
                  <a:cubicBezTo>
                    <a:pt x="25848" y="3238"/>
                    <a:pt x="24210" y="2020"/>
                    <a:pt x="22480" y="1036"/>
                  </a:cubicBezTo>
                  <a:cubicBezTo>
                    <a:pt x="21544" y="504"/>
                    <a:pt x="20564" y="1"/>
                    <a:pt x="1959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1250" y="3246000"/>
              <a:ext cx="936150" cy="1358575"/>
            </a:xfrm>
            <a:custGeom>
              <a:avLst/>
              <a:gdLst/>
              <a:ahLst/>
              <a:cxnLst/>
              <a:rect l="l" t="t" r="r" b="b"/>
              <a:pathLst>
                <a:path w="37446" h="54343" extrusionOk="0">
                  <a:moveTo>
                    <a:pt x="16710" y="50"/>
                  </a:moveTo>
                  <a:cubicBezTo>
                    <a:pt x="17543" y="50"/>
                    <a:pt x="18398" y="469"/>
                    <a:pt x="19208" y="933"/>
                  </a:cubicBezTo>
                  <a:cubicBezTo>
                    <a:pt x="20833" y="1863"/>
                    <a:pt x="22335" y="3060"/>
                    <a:pt x="23788" y="4212"/>
                  </a:cubicBezTo>
                  <a:cubicBezTo>
                    <a:pt x="24511" y="4784"/>
                    <a:pt x="25256" y="5382"/>
                    <a:pt x="26007" y="5932"/>
                  </a:cubicBezTo>
                  <a:cubicBezTo>
                    <a:pt x="28079" y="7455"/>
                    <a:pt x="30386" y="8847"/>
                    <a:pt x="33056" y="10191"/>
                  </a:cubicBezTo>
                  <a:cubicBezTo>
                    <a:pt x="33160" y="10245"/>
                    <a:pt x="33268" y="10300"/>
                    <a:pt x="33378" y="10355"/>
                  </a:cubicBezTo>
                  <a:cubicBezTo>
                    <a:pt x="35047" y="11186"/>
                    <a:pt x="37131" y="12225"/>
                    <a:pt x="37299" y="14314"/>
                  </a:cubicBezTo>
                  <a:cubicBezTo>
                    <a:pt x="37397" y="15527"/>
                    <a:pt x="36968" y="16794"/>
                    <a:pt x="36619" y="17806"/>
                  </a:cubicBezTo>
                  <a:cubicBezTo>
                    <a:pt x="36380" y="18514"/>
                    <a:pt x="36114" y="19220"/>
                    <a:pt x="35858" y="19905"/>
                  </a:cubicBezTo>
                  <a:cubicBezTo>
                    <a:pt x="35635" y="20510"/>
                    <a:pt x="35401" y="21135"/>
                    <a:pt x="35183" y="21755"/>
                  </a:cubicBezTo>
                  <a:cubicBezTo>
                    <a:pt x="34716" y="23104"/>
                    <a:pt x="34247" y="24557"/>
                    <a:pt x="34008" y="26031"/>
                  </a:cubicBezTo>
                  <a:cubicBezTo>
                    <a:pt x="33927" y="26531"/>
                    <a:pt x="33938" y="27037"/>
                    <a:pt x="33943" y="27532"/>
                  </a:cubicBezTo>
                  <a:cubicBezTo>
                    <a:pt x="33948" y="27755"/>
                    <a:pt x="33953" y="27989"/>
                    <a:pt x="33948" y="28217"/>
                  </a:cubicBezTo>
                  <a:cubicBezTo>
                    <a:pt x="33932" y="28995"/>
                    <a:pt x="33878" y="29827"/>
                    <a:pt x="33775" y="30839"/>
                  </a:cubicBezTo>
                  <a:cubicBezTo>
                    <a:pt x="33606" y="32585"/>
                    <a:pt x="33366" y="34326"/>
                    <a:pt x="33089" y="36256"/>
                  </a:cubicBezTo>
                  <a:cubicBezTo>
                    <a:pt x="33062" y="36436"/>
                    <a:pt x="33040" y="36621"/>
                    <a:pt x="33013" y="36806"/>
                  </a:cubicBezTo>
                  <a:cubicBezTo>
                    <a:pt x="32833" y="38084"/>
                    <a:pt x="32648" y="39412"/>
                    <a:pt x="32311" y="40667"/>
                  </a:cubicBezTo>
                  <a:cubicBezTo>
                    <a:pt x="32263" y="40853"/>
                    <a:pt x="32208" y="41038"/>
                    <a:pt x="32153" y="41212"/>
                  </a:cubicBezTo>
                  <a:cubicBezTo>
                    <a:pt x="32034" y="41609"/>
                    <a:pt x="31914" y="42023"/>
                    <a:pt x="31849" y="42447"/>
                  </a:cubicBezTo>
                  <a:cubicBezTo>
                    <a:pt x="31741" y="43115"/>
                    <a:pt x="31708" y="43790"/>
                    <a:pt x="31681" y="44421"/>
                  </a:cubicBezTo>
                  <a:cubicBezTo>
                    <a:pt x="31658" y="44992"/>
                    <a:pt x="31643" y="45569"/>
                    <a:pt x="31631" y="46124"/>
                  </a:cubicBezTo>
                  <a:cubicBezTo>
                    <a:pt x="31610" y="47141"/>
                    <a:pt x="31588" y="48186"/>
                    <a:pt x="31500" y="49213"/>
                  </a:cubicBezTo>
                  <a:cubicBezTo>
                    <a:pt x="31310" y="51394"/>
                    <a:pt x="30842" y="53696"/>
                    <a:pt x="28809" y="54174"/>
                  </a:cubicBezTo>
                  <a:cubicBezTo>
                    <a:pt x="28450" y="54256"/>
                    <a:pt x="28090" y="54294"/>
                    <a:pt x="27720" y="54294"/>
                  </a:cubicBezTo>
                  <a:cubicBezTo>
                    <a:pt x="26442" y="54294"/>
                    <a:pt x="25104" y="53859"/>
                    <a:pt x="23891" y="53468"/>
                  </a:cubicBezTo>
                  <a:cubicBezTo>
                    <a:pt x="23510" y="53342"/>
                    <a:pt x="23151" y="53227"/>
                    <a:pt x="22798" y="53124"/>
                  </a:cubicBezTo>
                  <a:cubicBezTo>
                    <a:pt x="22716" y="53102"/>
                    <a:pt x="22640" y="53081"/>
                    <a:pt x="22558" y="53054"/>
                  </a:cubicBezTo>
                  <a:cubicBezTo>
                    <a:pt x="21747" y="52820"/>
                    <a:pt x="20916" y="52575"/>
                    <a:pt x="20078" y="52515"/>
                  </a:cubicBezTo>
                  <a:cubicBezTo>
                    <a:pt x="20002" y="52509"/>
                    <a:pt x="19931" y="52509"/>
                    <a:pt x="19861" y="52509"/>
                  </a:cubicBezTo>
                  <a:cubicBezTo>
                    <a:pt x="19181" y="52509"/>
                    <a:pt x="18468" y="52705"/>
                    <a:pt x="17831" y="52880"/>
                  </a:cubicBezTo>
                  <a:cubicBezTo>
                    <a:pt x="17766" y="52901"/>
                    <a:pt x="17700" y="52918"/>
                    <a:pt x="17635" y="52934"/>
                  </a:cubicBezTo>
                  <a:cubicBezTo>
                    <a:pt x="16223" y="53322"/>
                    <a:pt x="14941" y="53629"/>
                    <a:pt x="13702" y="53629"/>
                  </a:cubicBezTo>
                  <a:cubicBezTo>
                    <a:pt x="12698" y="53629"/>
                    <a:pt x="11721" y="53427"/>
                    <a:pt x="10728" y="52901"/>
                  </a:cubicBezTo>
                  <a:cubicBezTo>
                    <a:pt x="7622" y="51264"/>
                    <a:pt x="5516" y="47897"/>
                    <a:pt x="3792" y="44872"/>
                  </a:cubicBezTo>
                  <a:cubicBezTo>
                    <a:pt x="2797" y="43132"/>
                    <a:pt x="1878" y="41299"/>
                    <a:pt x="1062" y="39422"/>
                  </a:cubicBezTo>
                  <a:cubicBezTo>
                    <a:pt x="1023" y="39346"/>
                    <a:pt x="990" y="39264"/>
                    <a:pt x="958" y="39188"/>
                  </a:cubicBezTo>
                  <a:cubicBezTo>
                    <a:pt x="714" y="38634"/>
                    <a:pt x="458" y="38057"/>
                    <a:pt x="257" y="37476"/>
                  </a:cubicBezTo>
                  <a:cubicBezTo>
                    <a:pt x="137" y="37127"/>
                    <a:pt x="56" y="36763"/>
                    <a:pt x="234" y="36436"/>
                  </a:cubicBezTo>
                  <a:cubicBezTo>
                    <a:pt x="545" y="35892"/>
                    <a:pt x="1334" y="35669"/>
                    <a:pt x="1969" y="35490"/>
                  </a:cubicBezTo>
                  <a:cubicBezTo>
                    <a:pt x="2100" y="35452"/>
                    <a:pt x="2220" y="35419"/>
                    <a:pt x="2328" y="35387"/>
                  </a:cubicBezTo>
                  <a:lnTo>
                    <a:pt x="2443" y="35348"/>
                  </a:lnTo>
                  <a:cubicBezTo>
                    <a:pt x="3395" y="35049"/>
                    <a:pt x="4477" y="34712"/>
                    <a:pt x="5207" y="33967"/>
                  </a:cubicBezTo>
                  <a:cubicBezTo>
                    <a:pt x="5647" y="33515"/>
                    <a:pt x="5853" y="32982"/>
                    <a:pt x="5832" y="32340"/>
                  </a:cubicBezTo>
                  <a:cubicBezTo>
                    <a:pt x="5821" y="31840"/>
                    <a:pt x="5669" y="31290"/>
                    <a:pt x="5364" y="30610"/>
                  </a:cubicBezTo>
                  <a:cubicBezTo>
                    <a:pt x="4798" y="29327"/>
                    <a:pt x="5305" y="27798"/>
                    <a:pt x="5549" y="27200"/>
                  </a:cubicBezTo>
                  <a:cubicBezTo>
                    <a:pt x="6174" y="25666"/>
                    <a:pt x="7306" y="24431"/>
                    <a:pt x="8399" y="23240"/>
                  </a:cubicBezTo>
                  <a:cubicBezTo>
                    <a:pt x="8933" y="22659"/>
                    <a:pt x="9482" y="22059"/>
                    <a:pt x="9972" y="21429"/>
                  </a:cubicBezTo>
                  <a:cubicBezTo>
                    <a:pt x="11283" y="19732"/>
                    <a:pt x="11636" y="17387"/>
                    <a:pt x="11946" y="15315"/>
                  </a:cubicBezTo>
                  <a:cubicBezTo>
                    <a:pt x="11973" y="15125"/>
                    <a:pt x="12001" y="14939"/>
                    <a:pt x="12028" y="14754"/>
                  </a:cubicBezTo>
                  <a:cubicBezTo>
                    <a:pt x="12250" y="13324"/>
                    <a:pt x="12420" y="11856"/>
                    <a:pt x="12576" y="10441"/>
                  </a:cubicBezTo>
                  <a:cubicBezTo>
                    <a:pt x="12696" y="9402"/>
                    <a:pt x="12822" y="8325"/>
                    <a:pt x="12963" y="7270"/>
                  </a:cubicBezTo>
                  <a:lnTo>
                    <a:pt x="12990" y="7058"/>
                  </a:lnTo>
                  <a:cubicBezTo>
                    <a:pt x="13241" y="5203"/>
                    <a:pt x="13523" y="3097"/>
                    <a:pt x="14524" y="1466"/>
                  </a:cubicBezTo>
                  <a:cubicBezTo>
                    <a:pt x="15008" y="682"/>
                    <a:pt x="15623" y="205"/>
                    <a:pt x="16309" y="84"/>
                  </a:cubicBezTo>
                  <a:cubicBezTo>
                    <a:pt x="16442" y="61"/>
                    <a:pt x="16576" y="50"/>
                    <a:pt x="16710" y="50"/>
                  </a:cubicBezTo>
                  <a:close/>
                  <a:moveTo>
                    <a:pt x="16704" y="1"/>
                  </a:moveTo>
                  <a:cubicBezTo>
                    <a:pt x="16568" y="1"/>
                    <a:pt x="16432" y="12"/>
                    <a:pt x="16297" y="35"/>
                  </a:cubicBezTo>
                  <a:cubicBezTo>
                    <a:pt x="15601" y="155"/>
                    <a:pt x="14976" y="645"/>
                    <a:pt x="14486" y="1445"/>
                  </a:cubicBezTo>
                  <a:cubicBezTo>
                    <a:pt x="13480" y="3082"/>
                    <a:pt x="13191" y="5191"/>
                    <a:pt x="12942" y="7047"/>
                  </a:cubicBezTo>
                  <a:lnTo>
                    <a:pt x="12914" y="7265"/>
                  </a:lnTo>
                  <a:cubicBezTo>
                    <a:pt x="12772" y="8319"/>
                    <a:pt x="12648" y="9396"/>
                    <a:pt x="12528" y="10436"/>
                  </a:cubicBezTo>
                  <a:cubicBezTo>
                    <a:pt x="12365" y="11849"/>
                    <a:pt x="12202" y="13313"/>
                    <a:pt x="11978" y="14749"/>
                  </a:cubicBezTo>
                  <a:cubicBezTo>
                    <a:pt x="11951" y="14934"/>
                    <a:pt x="11924" y="15120"/>
                    <a:pt x="11897" y="15304"/>
                  </a:cubicBezTo>
                  <a:cubicBezTo>
                    <a:pt x="11587" y="17371"/>
                    <a:pt x="11233" y="19710"/>
                    <a:pt x="9928" y="21401"/>
                  </a:cubicBezTo>
                  <a:cubicBezTo>
                    <a:pt x="9443" y="22027"/>
                    <a:pt x="8895" y="22626"/>
                    <a:pt x="8361" y="23207"/>
                  </a:cubicBezTo>
                  <a:cubicBezTo>
                    <a:pt x="7263" y="24399"/>
                    <a:pt x="6131" y="25639"/>
                    <a:pt x="5501" y="27178"/>
                  </a:cubicBezTo>
                  <a:cubicBezTo>
                    <a:pt x="5255" y="27788"/>
                    <a:pt x="4744" y="29332"/>
                    <a:pt x="5321" y="30627"/>
                  </a:cubicBezTo>
                  <a:cubicBezTo>
                    <a:pt x="5772" y="31639"/>
                    <a:pt x="6159" y="32927"/>
                    <a:pt x="5168" y="33934"/>
                  </a:cubicBezTo>
                  <a:cubicBezTo>
                    <a:pt x="4450" y="34669"/>
                    <a:pt x="3373" y="35006"/>
                    <a:pt x="2426" y="35299"/>
                  </a:cubicBezTo>
                  <a:lnTo>
                    <a:pt x="2313" y="35337"/>
                  </a:lnTo>
                  <a:cubicBezTo>
                    <a:pt x="2204" y="35370"/>
                    <a:pt x="2084" y="35408"/>
                    <a:pt x="1959" y="35440"/>
                  </a:cubicBezTo>
                  <a:cubicBezTo>
                    <a:pt x="1311" y="35621"/>
                    <a:pt x="512" y="35849"/>
                    <a:pt x="197" y="36409"/>
                  </a:cubicBezTo>
                  <a:cubicBezTo>
                    <a:pt x="1" y="36758"/>
                    <a:pt x="88" y="37132"/>
                    <a:pt x="214" y="37491"/>
                  </a:cubicBezTo>
                  <a:cubicBezTo>
                    <a:pt x="409" y="38074"/>
                    <a:pt x="664" y="38651"/>
                    <a:pt x="909" y="39211"/>
                  </a:cubicBezTo>
                  <a:cubicBezTo>
                    <a:pt x="947" y="39286"/>
                    <a:pt x="980" y="39369"/>
                    <a:pt x="1012" y="39444"/>
                  </a:cubicBezTo>
                  <a:cubicBezTo>
                    <a:pt x="1834" y="41320"/>
                    <a:pt x="2753" y="43154"/>
                    <a:pt x="3749" y="44895"/>
                  </a:cubicBezTo>
                  <a:cubicBezTo>
                    <a:pt x="5478" y="47930"/>
                    <a:pt x="7589" y="51302"/>
                    <a:pt x="10700" y="52945"/>
                  </a:cubicBezTo>
                  <a:cubicBezTo>
                    <a:pt x="11629" y="53436"/>
                    <a:pt x="12617" y="53676"/>
                    <a:pt x="13718" y="53676"/>
                  </a:cubicBezTo>
                  <a:cubicBezTo>
                    <a:pt x="13861" y="53676"/>
                    <a:pt x="14007" y="53672"/>
                    <a:pt x="14155" y="53663"/>
                  </a:cubicBezTo>
                  <a:cubicBezTo>
                    <a:pt x="15307" y="53603"/>
                    <a:pt x="16467" y="53310"/>
                    <a:pt x="17652" y="52983"/>
                  </a:cubicBezTo>
                  <a:cubicBezTo>
                    <a:pt x="17712" y="52966"/>
                    <a:pt x="17777" y="52951"/>
                    <a:pt x="17848" y="52928"/>
                  </a:cubicBezTo>
                  <a:cubicBezTo>
                    <a:pt x="18477" y="52756"/>
                    <a:pt x="19187" y="52557"/>
                    <a:pt x="19859" y="52557"/>
                  </a:cubicBezTo>
                  <a:cubicBezTo>
                    <a:pt x="19931" y="52557"/>
                    <a:pt x="20002" y="52559"/>
                    <a:pt x="20072" y="52564"/>
                  </a:cubicBezTo>
                  <a:cubicBezTo>
                    <a:pt x="20905" y="52624"/>
                    <a:pt x="21737" y="52868"/>
                    <a:pt x="22547" y="53102"/>
                  </a:cubicBezTo>
                  <a:cubicBezTo>
                    <a:pt x="22623" y="53124"/>
                    <a:pt x="22705" y="53152"/>
                    <a:pt x="22781" y="53174"/>
                  </a:cubicBezTo>
                  <a:cubicBezTo>
                    <a:pt x="23135" y="53277"/>
                    <a:pt x="23494" y="53391"/>
                    <a:pt x="23875" y="53516"/>
                  </a:cubicBezTo>
                  <a:cubicBezTo>
                    <a:pt x="25093" y="53907"/>
                    <a:pt x="26431" y="54342"/>
                    <a:pt x="27720" y="54342"/>
                  </a:cubicBezTo>
                  <a:cubicBezTo>
                    <a:pt x="28090" y="54342"/>
                    <a:pt x="28460" y="54304"/>
                    <a:pt x="28819" y="54223"/>
                  </a:cubicBezTo>
                  <a:cubicBezTo>
                    <a:pt x="29336" y="54103"/>
                    <a:pt x="29782" y="53853"/>
                    <a:pt x="30147" y="53483"/>
                  </a:cubicBezTo>
                  <a:cubicBezTo>
                    <a:pt x="30468" y="53162"/>
                    <a:pt x="30739" y="52738"/>
                    <a:pt x="30946" y="52227"/>
                  </a:cubicBezTo>
                  <a:cubicBezTo>
                    <a:pt x="31327" y="51286"/>
                    <a:pt x="31463" y="50176"/>
                    <a:pt x="31550" y="49213"/>
                  </a:cubicBezTo>
                  <a:cubicBezTo>
                    <a:pt x="31636" y="48191"/>
                    <a:pt x="31658" y="47141"/>
                    <a:pt x="31681" y="46130"/>
                  </a:cubicBezTo>
                  <a:cubicBezTo>
                    <a:pt x="31696" y="45569"/>
                    <a:pt x="31708" y="44992"/>
                    <a:pt x="31729" y="44427"/>
                  </a:cubicBezTo>
                  <a:cubicBezTo>
                    <a:pt x="31756" y="43795"/>
                    <a:pt x="31789" y="43122"/>
                    <a:pt x="31897" y="42457"/>
                  </a:cubicBezTo>
                  <a:cubicBezTo>
                    <a:pt x="31963" y="42033"/>
                    <a:pt x="32083" y="41626"/>
                    <a:pt x="32203" y="41229"/>
                  </a:cubicBezTo>
                  <a:cubicBezTo>
                    <a:pt x="32256" y="41049"/>
                    <a:pt x="32311" y="40863"/>
                    <a:pt x="32361" y="40684"/>
                  </a:cubicBezTo>
                  <a:cubicBezTo>
                    <a:pt x="32697" y="39417"/>
                    <a:pt x="32883" y="38096"/>
                    <a:pt x="33062" y="36811"/>
                  </a:cubicBezTo>
                  <a:cubicBezTo>
                    <a:pt x="33089" y="36627"/>
                    <a:pt x="33117" y="36447"/>
                    <a:pt x="33137" y="36262"/>
                  </a:cubicBezTo>
                  <a:cubicBezTo>
                    <a:pt x="33416" y="34331"/>
                    <a:pt x="33654" y="32591"/>
                    <a:pt x="33829" y="30844"/>
                  </a:cubicBezTo>
                  <a:cubicBezTo>
                    <a:pt x="33927" y="29832"/>
                    <a:pt x="33981" y="28995"/>
                    <a:pt x="33998" y="28217"/>
                  </a:cubicBezTo>
                  <a:cubicBezTo>
                    <a:pt x="34003" y="27989"/>
                    <a:pt x="33998" y="27755"/>
                    <a:pt x="33993" y="27527"/>
                  </a:cubicBezTo>
                  <a:cubicBezTo>
                    <a:pt x="33986" y="27042"/>
                    <a:pt x="33976" y="26536"/>
                    <a:pt x="34058" y="26041"/>
                  </a:cubicBezTo>
                  <a:cubicBezTo>
                    <a:pt x="34297" y="24567"/>
                    <a:pt x="34764" y="23121"/>
                    <a:pt x="35233" y="21771"/>
                  </a:cubicBezTo>
                  <a:cubicBezTo>
                    <a:pt x="35449" y="21157"/>
                    <a:pt x="35678" y="20531"/>
                    <a:pt x="35906" y="19922"/>
                  </a:cubicBezTo>
                  <a:cubicBezTo>
                    <a:pt x="36162" y="19237"/>
                    <a:pt x="36423" y="18529"/>
                    <a:pt x="36669" y="17822"/>
                  </a:cubicBezTo>
                  <a:cubicBezTo>
                    <a:pt x="37011" y="16805"/>
                    <a:pt x="37445" y="15537"/>
                    <a:pt x="37348" y="14309"/>
                  </a:cubicBezTo>
                  <a:cubicBezTo>
                    <a:pt x="37179" y="12193"/>
                    <a:pt x="35085" y="11148"/>
                    <a:pt x="33399" y="10310"/>
                  </a:cubicBezTo>
                  <a:cubicBezTo>
                    <a:pt x="33290" y="10257"/>
                    <a:pt x="33182" y="10202"/>
                    <a:pt x="33079" y="10147"/>
                  </a:cubicBezTo>
                  <a:cubicBezTo>
                    <a:pt x="30408" y="8804"/>
                    <a:pt x="28106" y="7411"/>
                    <a:pt x="26040" y="5894"/>
                  </a:cubicBezTo>
                  <a:cubicBezTo>
                    <a:pt x="25289" y="5339"/>
                    <a:pt x="24544" y="4746"/>
                    <a:pt x="23820" y="4174"/>
                  </a:cubicBezTo>
                  <a:cubicBezTo>
                    <a:pt x="22362" y="3017"/>
                    <a:pt x="20861" y="1819"/>
                    <a:pt x="19234" y="890"/>
                  </a:cubicBezTo>
                  <a:cubicBezTo>
                    <a:pt x="18415" y="421"/>
                    <a:pt x="17550" y="1"/>
                    <a:pt x="1670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89650" y="3253300"/>
              <a:ext cx="744700" cy="1324625"/>
            </a:xfrm>
            <a:custGeom>
              <a:avLst/>
              <a:gdLst/>
              <a:ahLst/>
              <a:cxnLst/>
              <a:rect l="l" t="t" r="r" b="b"/>
              <a:pathLst>
                <a:path w="29788" h="52985" extrusionOk="0">
                  <a:moveTo>
                    <a:pt x="13027" y="48"/>
                  </a:moveTo>
                  <a:cubicBezTo>
                    <a:pt x="13723" y="48"/>
                    <a:pt x="14453" y="402"/>
                    <a:pt x="14872" y="641"/>
                  </a:cubicBezTo>
                  <a:cubicBezTo>
                    <a:pt x="16161" y="1381"/>
                    <a:pt x="17303" y="2398"/>
                    <a:pt x="18407" y="3388"/>
                  </a:cubicBezTo>
                  <a:cubicBezTo>
                    <a:pt x="18728" y="3671"/>
                    <a:pt x="19060" y="3970"/>
                    <a:pt x="19386" y="4247"/>
                  </a:cubicBezTo>
                  <a:cubicBezTo>
                    <a:pt x="21078" y="5705"/>
                    <a:pt x="22927" y="7136"/>
                    <a:pt x="25201" y="8757"/>
                  </a:cubicBezTo>
                  <a:cubicBezTo>
                    <a:pt x="25414" y="8903"/>
                    <a:pt x="25630" y="9056"/>
                    <a:pt x="25864" y="9214"/>
                  </a:cubicBezTo>
                  <a:cubicBezTo>
                    <a:pt x="27355" y="10231"/>
                    <a:pt x="29047" y="11389"/>
                    <a:pt x="29461" y="13098"/>
                  </a:cubicBezTo>
                  <a:cubicBezTo>
                    <a:pt x="29737" y="14218"/>
                    <a:pt x="29368" y="15398"/>
                    <a:pt x="29063" y="16181"/>
                  </a:cubicBezTo>
                  <a:cubicBezTo>
                    <a:pt x="28552" y="17530"/>
                    <a:pt x="27796" y="18792"/>
                    <a:pt x="27061" y="20010"/>
                  </a:cubicBezTo>
                  <a:lnTo>
                    <a:pt x="27018" y="20082"/>
                  </a:lnTo>
                  <a:cubicBezTo>
                    <a:pt x="26909" y="20271"/>
                    <a:pt x="26790" y="20462"/>
                    <a:pt x="26675" y="20652"/>
                  </a:cubicBezTo>
                  <a:cubicBezTo>
                    <a:pt x="25952" y="21844"/>
                    <a:pt x="25206" y="23078"/>
                    <a:pt x="24689" y="24395"/>
                  </a:cubicBezTo>
                  <a:cubicBezTo>
                    <a:pt x="24194" y="25656"/>
                    <a:pt x="24222" y="26914"/>
                    <a:pt x="24249" y="28241"/>
                  </a:cubicBezTo>
                  <a:cubicBezTo>
                    <a:pt x="24254" y="28561"/>
                    <a:pt x="24265" y="28887"/>
                    <a:pt x="24265" y="29214"/>
                  </a:cubicBezTo>
                  <a:cubicBezTo>
                    <a:pt x="24254" y="32973"/>
                    <a:pt x="24031" y="36830"/>
                    <a:pt x="23569" y="41002"/>
                  </a:cubicBezTo>
                  <a:cubicBezTo>
                    <a:pt x="23542" y="41241"/>
                    <a:pt x="23521" y="41485"/>
                    <a:pt x="23499" y="41720"/>
                  </a:cubicBezTo>
                  <a:cubicBezTo>
                    <a:pt x="23444" y="42258"/>
                    <a:pt x="23390" y="42818"/>
                    <a:pt x="23298" y="43357"/>
                  </a:cubicBezTo>
                  <a:cubicBezTo>
                    <a:pt x="23243" y="43678"/>
                    <a:pt x="23155" y="44005"/>
                    <a:pt x="23074" y="44314"/>
                  </a:cubicBezTo>
                  <a:cubicBezTo>
                    <a:pt x="23004" y="44592"/>
                    <a:pt x="22927" y="44869"/>
                    <a:pt x="22873" y="45152"/>
                  </a:cubicBezTo>
                  <a:cubicBezTo>
                    <a:pt x="22764" y="45702"/>
                    <a:pt x="22677" y="46262"/>
                    <a:pt x="22595" y="46805"/>
                  </a:cubicBezTo>
                  <a:cubicBezTo>
                    <a:pt x="22503" y="47387"/>
                    <a:pt x="22411" y="47992"/>
                    <a:pt x="22291" y="48574"/>
                  </a:cubicBezTo>
                  <a:cubicBezTo>
                    <a:pt x="22008" y="50010"/>
                    <a:pt x="21551" y="51391"/>
                    <a:pt x="20208" y="51798"/>
                  </a:cubicBezTo>
                  <a:cubicBezTo>
                    <a:pt x="19748" y="51936"/>
                    <a:pt x="19267" y="51978"/>
                    <a:pt x="18779" y="51978"/>
                  </a:cubicBezTo>
                  <a:cubicBezTo>
                    <a:pt x="18401" y="51978"/>
                    <a:pt x="18018" y="51953"/>
                    <a:pt x="17640" y="51929"/>
                  </a:cubicBezTo>
                  <a:cubicBezTo>
                    <a:pt x="17292" y="51908"/>
                    <a:pt x="16922" y="51881"/>
                    <a:pt x="16574" y="51881"/>
                  </a:cubicBezTo>
                  <a:cubicBezTo>
                    <a:pt x="15731" y="51881"/>
                    <a:pt x="14975" y="52119"/>
                    <a:pt x="14180" y="52375"/>
                  </a:cubicBezTo>
                  <a:cubicBezTo>
                    <a:pt x="13893" y="52468"/>
                    <a:pt x="13599" y="52561"/>
                    <a:pt x="13299" y="52642"/>
                  </a:cubicBezTo>
                  <a:cubicBezTo>
                    <a:pt x="12595" y="52835"/>
                    <a:pt x="11948" y="52932"/>
                    <a:pt x="11344" y="52932"/>
                  </a:cubicBezTo>
                  <a:cubicBezTo>
                    <a:pt x="10436" y="52932"/>
                    <a:pt x="9626" y="52713"/>
                    <a:pt x="8872" y="52272"/>
                  </a:cubicBezTo>
                  <a:cubicBezTo>
                    <a:pt x="6663" y="50989"/>
                    <a:pt x="5135" y="48600"/>
                    <a:pt x="3874" y="46463"/>
                  </a:cubicBezTo>
                  <a:cubicBezTo>
                    <a:pt x="2965" y="44924"/>
                    <a:pt x="2154" y="43308"/>
                    <a:pt x="1447" y="41655"/>
                  </a:cubicBezTo>
                  <a:cubicBezTo>
                    <a:pt x="1088" y="40795"/>
                    <a:pt x="794" y="40033"/>
                    <a:pt x="560" y="39315"/>
                  </a:cubicBezTo>
                  <a:cubicBezTo>
                    <a:pt x="533" y="39233"/>
                    <a:pt x="505" y="39147"/>
                    <a:pt x="479" y="39065"/>
                  </a:cubicBezTo>
                  <a:cubicBezTo>
                    <a:pt x="304" y="38560"/>
                    <a:pt x="131" y="38043"/>
                    <a:pt x="88" y="37543"/>
                  </a:cubicBezTo>
                  <a:cubicBezTo>
                    <a:pt x="22" y="36765"/>
                    <a:pt x="440" y="36100"/>
                    <a:pt x="1366" y="35519"/>
                  </a:cubicBezTo>
                  <a:cubicBezTo>
                    <a:pt x="1883" y="35198"/>
                    <a:pt x="2443" y="34942"/>
                    <a:pt x="2986" y="34691"/>
                  </a:cubicBezTo>
                  <a:cubicBezTo>
                    <a:pt x="3487" y="34463"/>
                    <a:pt x="4009" y="34224"/>
                    <a:pt x="4487" y="33936"/>
                  </a:cubicBezTo>
                  <a:cubicBezTo>
                    <a:pt x="5722" y="33195"/>
                    <a:pt x="6304" y="32261"/>
                    <a:pt x="6217" y="31156"/>
                  </a:cubicBezTo>
                  <a:cubicBezTo>
                    <a:pt x="6184" y="30732"/>
                    <a:pt x="6038" y="30340"/>
                    <a:pt x="5897" y="29964"/>
                  </a:cubicBezTo>
                  <a:cubicBezTo>
                    <a:pt x="5787" y="29677"/>
                    <a:pt x="5674" y="29377"/>
                    <a:pt x="5614" y="29068"/>
                  </a:cubicBezTo>
                  <a:cubicBezTo>
                    <a:pt x="5526" y="28605"/>
                    <a:pt x="5571" y="28111"/>
                    <a:pt x="5749" y="27594"/>
                  </a:cubicBezTo>
                  <a:cubicBezTo>
                    <a:pt x="6119" y="26489"/>
                    <a:pt x="6870" y="25526"/>
                    <a:pt x="7599" y="24602"/>
                  </a:cubicBezTo>
                  <a:cubicBezTo>
                    <a:pt x="7648" y="24536"/>
                    <a:pt x="7697" y="24476"/>
                    <a:pt x="7746" y="24411"/>
                  </a:cubicBezTo>
                  <a:cubicBezTo>
                    <a:pt x="7871" y="24253"/>
                    <a:pt x="7991" y="24102"/>
                    <a:pt x="8116" y="23944"/>
                  </a:cubicBezTo>
                  <a:cubicBezTo>
                    <a:pt x="8860" y="22992"/>
                    <a:pt x="9633" y="22008"/>
                    <a:pt x="10313" y="20979"/>
                  </a:cubicBezTo>
                  <a:cubicBezTo>
                    <a:pt x="11042" y="19891"/>
                    <a:pt x="11842" y="18613"/>
                    <a:pt x="12189" y="17210"/>
                  </a:cubicBezTo>
                  <a:cubicBezTo>
                    <a:pt x="12467" y="16089"/>
                    <a:pt x="12560" y="14843"/>
                    <a:pt x="12473" y="13304"/>
                  </a:cubicBezTo>
                  <a:cubicBezTo>
                    <a:pt x="12375" y="11629"/>
                    <a:pt x="12086" y="9948"/>
                    <a:pt x="11804" y="8326"/>
                  </a:cubicBezTo>
                  <a:cubicBezTo>
                    <a:pt x="11652" y="7440"/>
                    <a:pt x="11494" y="6516"/>
                    <a:pt x="11368" y="5607"/>
                  </a:cubicBezTo>
                  <a:cubicBezTo>
                    <a:pt x="11358" y="5547"/>
                    <a:pt x="11347" y="5487"/>
                    <a:pt x="11341" y="5422"/>
                  </a:cubicBezTo>
                  <a:cubicBezTo>
                    <a:pt x="11140" y="3980"/>
                    <a:pt x="10890" y="2180"/>
                    <a:pt x="11619" y="880"/>
                  </a:cubicBezTo>
                  <a:cubicBezTo>
                    <a:pt x="11847" y="478"/>
                    <a:pt x="12157" y="222"/>
                    <a:pt x="12555" y="114"/>
                  </a:cubicBezTo>
                  <a:cubicBezTo>
                    <a:pt x="12706" y="69"/>
                    <a:pt x="12864" y="48"/>
                    <a:pt x="13027" y="48"/>
                  </a:cubicBezTo>
                  <a:close/>
                  <a:moveTo>
                    <a:pt x="13030" y="1"/>
                  </a:moveTo>
                  <a:cubicBezTo>
                    <a:pt x="12865" y="1"/>
                    <a:pt x="12701" y="20"/>
                    <a:pt x="12543" y="64"/>
                  </a:cubicBezTo>
                  <a:cubicBezTo>
                    <a:pt x="12131" y="179"/>
                    <a:pt x="11809" y="440"/>
                    <a:pt x="11576" y="853"/>
                  </a:cubicBezTo>
                  <a:cubicBezTo>
                    <a:pt x="10841" y="2170"/>
                    <a:pt x="11091" y="3980"/>
                    <a:pt x="11292" y="5428"/>
                  </a:cubicBezTo>
                  <a:cubicBezTo>
                    <a:pt x="11298" y="5493"/>
                    <a:pt x="11308" y="5552"/>
                    <a:pt x="11315" y="5612"/>
                  </a:cubicBezTo>
                  <a:cubicBezTo>
                    <a:pt x="11439" y="6526"/>
                    <a:pt x="11602" y="7445"/>
                    <a:pt x="11755" y="8338"/>
                  </a:cubicBezTo>
                  <a:cubicBezTo>
                    <a:pt x="12038" y="9958"/>
                    <a:pt x="12326" y="11634"/>
                    <a:pt x="12418" y="13304"/>
                  </a:cubicBezTo>
                  <a:cubicBezTo>
                    <a:pt x="12505" y="14843"/>
                    <a:pt x="12418" y="16078"/>
                    <a:pt x="12141" y="17198"/>
                  </a:cubicBezTo>
                  <a:cubicBezTo>
                    <a:pt x="11798" y="18591"/>
                    <a:pt x="10999" y="19864"/>
                    <a:pt x="10276" y="20951"/>
                  </a:cubicBezTo>
                  <a:cubicBezTo>
                    <a:pt x="9595" y="21975"/>
                    <a:pt x="8823" y="22959"/>
                    <a:pt x="8077" y="23911"/>
                  </a:cubicBezTo>
                  <a:cubicBezTo>
                    <a:pt x="7953" y="24069"/>
                    <a:pt x="7828" y="24227"/>
                    <a:pt x="7708" y="24384"/>
                  </a:cubicBezTo>
                  <a:cubicBezTo>
                    <a:pt x="7659" y="24444"/>
                    <a:pt x="7610" y="24509"/>
                    <a:pt x="7561" y="24569"/>
                  </a:cubicBezTo>
                  <a:cubicBezTo>
                    <a:pt x="6832" y="25500"/>
                    <a:pt x="6076" y="26462"/>
                    <a:pt x="5701" y="27577"/>
                  </a:cubicBezTo>
                  <a:cubicBezTo>
                    <a:pt x="5521" y="28104"/>
                    <a:pt x="5478" y="28605"/>
                    <a:pt x="5564" y="29073"/>
                  </a:cubicBezTo>
                  <a:cubicBezTo>
                    <a:pt x="5624" y="29394"/>
                    <a:pt x="5739" y="29693"/>
                    <a:pt x="5847" y="29987"/>
                  </a:cubicBezTo>
                  <a:cubicBezTo>
                    <a:pt x="5988" y="30356"/>
                    <a:pt x="6136" y="30742"/>
                    <a:pt x="6169" y="31156"/>
                  </a:cubicBezTo>
                  <a:cubicBezTo>
                    <a:pt x="6249" y="32244"/>
                    <a:pt x="5679" y="33163"/>
                    <a:pt x="4466" y="33893"/>
                  </a:cubicBezTo>
                  <a:cubicBezTo>
                    <a:pt x="3987" y="34181"/>
                    <a:pt x="3465" y="34415"/>
                    <a:pt x="2965" y="34648"/>
                  </a:cubicBezTo>
                  <a:cubicBezTo>
                    <a:pt x="2421" y="34893"/>
                    <a:pt x="1860" y="35154"/>
                    <a:pt x="1344" y="35475"/>
                  </a:cubicBezTo>
                  <a:cubicBezTo>
                    <a:pt x="919" y="35741"/>
                    <a:pt x="598" y="36030"/>
                    <a:pt x="381" y="36329"/>
                  </a:cubicBezTo>
                  <a:cubicBezTo>
                    <a:pt x="120" y="36699"/>
                    <a:pt x="0" y="37112"/>
                    <a:pt x="38" y="37543"/>
                  </a:cubicBezTo>
                  <a:cubicBezTo>
                    <a:pt x="81" y="38053"/>
                    <a:pt x="261" y="38575"/>
                    <a:pt x="430" y="39082"/>
                  </a:cubicBezTo>
                  <a:cubicBezTo>
                    <a:pt x="457" y="39163"/>
                    <a:pt x="485" y="39250"/>
                    <a:pt x="512" y="39331"/>
                  </a:cubicBezTo>
                  <a:cubicBezTo>
                    <a:pt x="751" y="40049"/>
                    <a:pt x="1039" y="40817"/>
                    <a:pt x="1404" y="41670"/>
                  </a:cubicBezTo>
                  <a:cubicBezTo>
                    <a:pt x="2105" y="43330"/>
                    <a:pt x="2921" y="44951"/>
                    <a:pt x="3829" y="46485"/>
                  </a:cubicBezTo>
                  <a:cubicBezTo>
                    <a:pt x="5092" y="48627"/>
                    <a:pt x="6631" y="51027"/>
                    <a:pt x="8845" y="52315"/>
                  </a:cubicBezTo>
                  <a:cubicBezTo>
                    <a:pt x="9611" y="52762"/>
                    <a:pt x="10427" y="52985"/>
                    <a:pt x="11341" y="52985"/>
                  </a:cubicBezTo>
                  <a:cubicBezTo>
                    <a:pt x="11950" y="52985"/>
                    <a:pt x="12603" y="52887"/>
                    <a:pt x="13316" y="52691"/>
                  </a:cubicBezTo>
                  <a:cubicBezTo>
                    <a:pt x="13610" y="52609"/>
                    <a:pt x="13909" y="52516"/>
                    <a:pt x="14192" y="52425"/>
                  </a:cubicBezTo>
                  <a:cubicBezTo>
                    <a:pt x="14986" y="52169"/>
                    <a:pt x="15736" y="51929"/>
                    <a:pt x="16574" y="51929"/>
                  </a:cubicBezTo>
                  <a:cubicBezTo>
                    <a:pt x="16922" y="51935"/>
                    <a:pt x="17287" y="51956"/>
                    <a:pt x="17640" y="51978"/>
                  </a:cubicBezTo>
                  <a:cubicBezTo>
                    <a:pt x="18011" y="52004"/>
                    <a:pt x="18387" y="52029"/>
                    <a:pt x="18760" y="52029"/>
                  </a:cubicBezTo>
                  <a:cubicBezTo>
                    <a:pt x="19258" y="52029"/>
                    <a:pt x="19752" y="51985"/>
                    <a:pt x="20225" y="51843"/>
                  </a:cubicBezTo>
                  <a:cubicBezTo>
                    <a:pt x="21595" y="51429"/>
                    <a:pt x="22052" y="50031"/>
                    <a:pt x="22339" y="48584"/>
                  </a:cubicBezTo>
                  <a:cubicBezTo>
                    <a:pt x="22459" y="47997"/>
                    <a:pt x="22552" y="47399"/>
                    <a:pt x="22645" y="46817"/>
                  </a:cubicBezTo>
                  <a:cubicBezTo>
                    <a:pt x="22726" y="46272"/>
                    <a:pt x="22813" y="45712"/>
                    <a:pt x="22922" y="45163"/>
                  </a:cubicBezTo>
                  <a:cubicBezTo>
                    <a:pt x="22976" y="44879"/>
                    <a:pt x="23052" y="44603"/>
                    <a:pt x="23123" y="44331"/>
                  </a:cubicBezTo>
                  <a:cubicBezTo>
                    <a:pt x="23205" y="44015"/>
                    <a:pt x="23292" y="43689"/>
                    <a:pt x="23346" y="43368"/>
                  </a:cubicBezTo>
                  <a:cubicBezTo>
                    <a:pt x="23439" y="42823"/>
                    <a:pt x="23493" y="42263"/>
                    <a:pt x="23547" y="41725"/>
                  </a:cubicBezTo>
                  <a:cubicBezTo>
                    <a:pt x="23569" y="41492"/>
                    <a:pt x="23591" y="41246"/>
                    <a:pt x="23619" y="41007"/>
                  </a:cubicBezTo>
                  <a:cubicBezTo>
                    <a:pt x="24081" y="36835"/>
                    <a:pt x="24304" y="32979"/>
                    <a:pt x="24315" y="29214"/>
                  </a:cubicBezTo>
                  <a:cubicBezTo>
                    <a:pt x="24315" y="28887"/>
                    <a:pt x="24304" y="28556"/>
                    <a:pt x="24298" y="28241"/>
                  </a:cubicBezTo>
                  <a:cubicBezTo>
                    <a:pt x="24271" y="26919"/>
                    <a:pt x="24244" y="25668"/>
                    <a:pt x="24734" y="24416"/>
                  </a:cubicBezTo>
                  <a:cubicBezTo>
                    <a:pt x="25251" y="23100"/>
                    <a:pt x="25995" y="21870"/>
                    <a:pt x="26719" y="20680"/>
                  </a:cubicBezTo>
                  <a:cubicBezTo>
                    <a:pt x="26833" y="20489"/>
                    <a:pt x="26948" y="20299"/>
                    <a:pt x="27061" y="20108"/>
                  </a:cubicBezTo>
                  <a:lnTo>
                    <a:pt x="27104" y="20038"/>
                  </a:lnTo>
                  <a:cubicBezTo>
                    <a:pt x="27839" y="18814"/>
                    <a:pt x="28595" y="17552"/>
                    <a:pt x="29112" y="16203"/>
                  </a:cubicBezTo>
                  <a:cubicBezTo>
                    <a:pt x="29416" y="15408"/>
                    <a:pt x="29787" y="14223"/>
                    <a:pt x="29509" y="13086"/>
                  </a:cubicBezTo>
                  <a:cubicBezTo>
                    <a:pt x="29324" y="12314"/>
                    <a:pt x="28856" y="11585"/>
                    <a:pt x="28090" y="10856"/>
                  </a:cubicBezTo>
                  <a:cubicBezTo>
                    <a:pt x="27420" y="10219"/>
                    <a:pt x="26610" y="9659"/>
                    <a:pt x="25892" y="9170"/>
                  </a:cubicBezTo>
                  <a:cubicBezTo>
                    <a:pt x="25658" y="9012"/>
                    <a:pt x="25440" y="8860"/>
                    <a:pt x="25234" y="8713"/>
                  </a:cubicBezTo>
                  <a:cubicBezTo>
                    <a:pt x="22954" y="7098"/>
                    <a:pt x="21111" y="5667"/>
                    <a:pt x="19419" y="4209"/>
                  </a:cubicBezTo>
                  <a:cubicBezTo>
                    <a:pt x="19093" y="3932"/>
                    <a:pt x="18761" y="3633"/>
                    <a:pt x="18440" y="3350"/>
                  </a:cubicBezTo>
                  <a:cubicBezTo>
                    <a:pt x="17336" y="2360"/>
                    <a:pt x="16188" y="1337"/>
                    <a:pt x="14898" y="598"/>
                  </a:cubicBezTo>
                  <a:cubicBezTo>
                    <a:pt x="14475" y="354"/>
                    <a:pt x="13740" y="1"/>
                    <a:pt x="1303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49150" y="3263950"/>
              <a:ext cx="489300" cy="1307850"/>
            </a:xfrm>
            <a:custGeom>
              <a:avLst/>
              <a:gdLst/>
              <a:ahLst/>
              <a:cxnLst/>
              <a:rect l="l" t="t" r="r" b="b"/>
              <a:pathLst>
                <a:path w="19572" h="52314" extrusionOk="0">
                  <a:moveTo>
                    <a:pt x="7942" y="52"/>
                  </a:moveTo>
                  <a:cubicBezTo>
                    <a:pt x="8116" y="52"/>
                    <a:pt x="8307" y="107"/>
                    <a:pt x="8492" y="215"/>
                  </a:cubicBezTo>
                  <a:cubicBezTo>
                    <a:pt x="9177" y="612"/>
                    <a:pt x="9721" y="1265"/>
                    <a:pt x="10243" y="1902"/>
                  </a:cubicBezTo>
                  <a:cubicBezTo>
                    <a:pt x="10401" y="2091"/>
                    <a:pt x="10553" y="2271"/>
                    <a:pt x="10705" y="2445"/>
                  </a:cubicBezTo>
                  <a:cubicBezTo>
                    <a:pt x="12017" y="3930"/>
                    <a:pt x="13408" y="5289"/>
                    <a:pt x="14714" y="6541"/>
                  </a:cubicBezTo>
                  <a:cubicBezTo>
                    <a:pt x="14932" y="6753"/>
                    <a:pt x="15155" y="6966"/>
                    <a:pt x="15394" y="7182"/>
                  </a:cubicBezTo>
                  <a:cubicBezTo>
                    <a:pt x="16835" y="8532"/>
                    <a:pt x="18326" y="9930"/>
                    <a:pt x="19055" y="11693"/>
                  </a:cubicBezTo>
                  <a:cubicBezTo>
                    <a:pt x="19523" y="12835"/>
                    <a:pt x="19305" y="13950"/>
                    <a:pt x="19034" y="14891"/>
                  </a:cubicBezTo>
                  <a:cubicBezTo>
                    <a:pt x="18582" y="16463"/>
                    <a:pt x="17869" y="18002"/>
                    <a:pt x="17244" y="19356"/>
                  </a:cubicBezTo>
                  <a:cubicBezTo>
                    <a:pt x="16978" y="19928"/>
                    <a:pt x="16705" y="20505"/>
                    <a:pt x="16438" y="21065"/>
                  </a:cubicBezTo>
                  <a:cubicBezTo>
                    <a:pt x="15803" y="22408"/>
                    <a:pt x="15143" y="23801"/>
                    <a:pt x="14568" y="25198"/>
                  </a:cubicBezTo>
                  <a:cubicBezTo>
                    <a:pt x="14236" y="26003"/>
                    <a:pt x="13865" y="26960"/>
                    <a:pt x="13621" y="27946"/>
                  </a:cubicBezTo>
                  <a:cubicBezTo>
                    <a:pt x="13446" y="28652"/>
                    <a:pt x="13453" y="29322"/>
                    <a:pt x="13463" y="30028"/>
                  </a:cubicBezTo>
                  <a:cubicBezTo>
                    <a:pt x="13463" y="30198"/>
                    <a:pt x="13469" y="30376"/>
                    <a:pt x="13463" y="30550"/>
                  </a:cubicBezTo>
                  <a:cubicBezTo>
                    <a:pt x="13453" y="34075"/>
                    <a:pt x="12658" y="37594"/>
                    <a:pt x="11886" y="41000"/>
                  </a:cubicBezTo>
                  <a:cubicBezTo>
                    <a:pt x="11706" y="41805"/>
                    <a:pt x="11516" y="42637"/>
                    <a:pt x="11342" y="43459"/>
                  </a:cubicBezTo>
                  <a:cubicBezTo>
                    <a:pt x="11244" y="43915"/>
                    <a:pt x="11168" y="44290"/>
                    <a:pt x="11103" y="44633"/>
                  </a:cubicBezTo>
                  <a:cubicBezTo>
                    <a:pt x="11076" y="44774"/>
                    <a:pt x="11053" y="44938"/>
                    <a:pt x="11038" y="45090"/>
                  </a:cubicBezTo>
                  <a:cubicBezTo>
                    <a:pt x="11005" y="45357"/>
                    <a:pt x="10972" y="45635"/>
                    <a:pt x="10890" y="45874"/>
                  </a:cubicBezTo>
                  <a:cubicBezTo>
                    <a:pt x="10809" y="46107"/>
                    <a:pt x="10657" y="46346"/>
                    <a:pt x="10509" y="46575"/>
                  </a:cubicBezTo>
                  <a:cubicBezTo>
                    <a:pt x="10401" y="46744"/>
                    <a:pt x="10287" y="46923"/>
                    <a:pt x="10205" y="47097"/>
                  </a:cubicBezTo>
                  <a:cubicBezTo>
                    <a:pt x="10047" y="47430"/>
                    <a:pt x="9916" y="47777"/>
                    <a:pt x="9791" y="48115"/>
                  </a:cubicBezTo>
                  <a:cubicBezTo>
                    <a:pt x="9732" y="48284"/>
                    <a:pt x="9667" y="48457"/>
                    <a:pt x="9602" y="48631"/>
                  </a:cubicBezTo>
                  <a:cubicBezTo>
                    <a:pt x="9476" y="48947"/>
                    <a:pt x="9324" y="49230"/>
                    <a:pt x="9150" y="49496"/>
                  </a:cubicBezTo>
                  <a:cubicBezTo>
                    <a:pt x="8932" y="49817"/>
                    <a:pt x="8801" y="50084"/>
                    <a:pt x="8623" y="50491"/>
                  </a:cubicBezTo>
                  <a:cubicBezTo>
                    <a:pt x="8329" y="51183"/>
                    <a:pt x="7724" y="51999"/>
                    <a:pt x="6919" y="52216"/>
                  </a:cubicBezTo>
                  <a:cubicBezTo>
                    <a:pt x="6805" y="52248"/>
                    <a:pt x="6697" y="52265"/>
                    <a:pt x="6587" y="52265"/>
                  </a:cubicBezTo>
                  <a:cubicBezTo>
                    <a:pt x="5751" y="52265"/>
                    <a:pt x="5065" y="51405"/>
                    <a:pt x="4679" y="50922"/>
                  </a:cubicBezTo>
                  <a:cubicBezTo>
                    <a:pt x="3394" y="49316"/>
                    <a:pt x="2247" y="47272"/>
                    <a:pt x="1252" y="44845"/>
                  </a:cubicBezTo>
                  <a:cubicBezTo>
                    <a:pt x="730" y="43567"/>
                    <a:pt x="409" y="42294"/>
                    <a:pt x="208" y="40712"/>
                  </a:cubicBezTo>
                  <a:cubicBezTo>
                    <a:pt x="196" y="40597"/>
                    <a:pt x="175" y="40489"/>
                    <a:pt x="158" y="40380"/>
                  </a:cubicBezTo>
                  <a:cubicBezTo>
                    <a:pt x="104" y="40075"/>
                    <a:pt x="50" y="39786"/>
                    <a:pt x="142" y="39455"/>
                  </a:cubicBezTo>
                  <a:cubicBezTo>
                    <a:pt x="278" y="38965"/>
                    <a:pt x="632" y="38563"/>
                    <a:pt x="926" y="38269"/>
                  </a:cubicBezTo>
                  <a:cubicBezTo>
                    <a:pt x="1181" y="38013"/>
                    <a:pt x="1463" y="37775"/>
                    <a:pt x="1736" y="37546"/>
                  </a:cubicBezTo>
                  <a:cubicBezTo>
                    <a:pt x="2274" y="37089"/>
                    <a:pt x="2829" y="36621"/>
                    <a:pt x="3193" y="36000"/>
                  </a:cubicBezTo>
                  <a:cubicBezTo>
                    <a:pt x="3471" y="35538"/>
                    <a:pt x="3597" y="35028"/>
                    <a:pt x="3552" y="34521"/>
                  </a:cubicBezTo>
                  <a:cubicBezTo>
                    <a:pt x="3531" y="34238"/>
                    <a:pt x="3449" y="33999"/>
                    <a:pt x="3356" y="33743"/>
                  </a:cubicBezTo>
                  <a:cubicBezTo>
                    <a:pt x="3324" y="33651"/>
                    <a:pt x="3291" y="33553"/>
                    <a:pt x="3264" y="33455"/>
                  </a:cubicBezTo>
                  <a:cubicBezTo>
                    <a:pt x="3133" y="33042"/>
                    <a:pt x="3275" y="32580"/>
                    <a:pt x="3401" y="32172"/>
                  </a:cubicBezTo>
                  <a:cubicBezTo>
                    <a:pt x="3422" y="32106"/>
                    <a:pt x="3439" y="32041"/>
                    <a:pt x="3460" y="31976"/>
                  </a:cubicBezTo>
                  <a:cubicBezTo>
                    <a:pt x="4009" y="30067"/>
                    <a:pt x="4961" y="28222"/>
                    <a:pt x="5892" y="26438"/>
                  </a:cubicBezTo>
                  <a:lnTo>
                    <a:pt x="5962" y="26297"/>
                  </a:lnTo>
                  <a:cubicBezTo>
                    <a:pt x="6457" y="25350"/>
                    <a:pt x="6963" y="24394"/>
                    <a:pt x="7458" y="23468"/>
                  </a:cubicBezTo>
                  <a:cubicBezTo>
                    <a:pt x="8056" y="22348"/>
                    <a:pt x="8671" y="21195"/>
                    <a:pt x="9258" y="20048"/>
                  </a:cubicBezTo>
                  <a:cubicBezTo>
                    <a:pt x="10059" y="18486"/>
                    <a:pt x="10966" y="16664"/>
                    <a:pt x="11674" y="14787"/>
                  </a:cubicBezTo>
                  <a:cubicBezTo>
                    <a:pt x="11929" y="14108"/>
                    <a:pt x="12082" y="13553"/>
                    <a:pt x="12055" y="12888"/>
                  </a:cubicBezTo>
                  <a:cubicBezTo>
                    <a:pt x="12033" y="12361"/>
                    <a:pt x="11924" y="11784"/>
                    <a:pt x="11728" y="11126"/>
                  </a:cubicBezTo>
                  <a:cubicBezTo>
                    <a:pt x="11189" y="9364"/>
                    <a:pt x="10254" y="7727"/>
                    <a:pt x="9351" y="6144"/>
                  </a:cubicBezTo>
                  <a:cubicBezTo>
                    <a:pt x="9073" y="5665"/>
                    <a:pt x="8791" y="5171"/>
                    <a:pt x="8525" y="4681"/>
                  </a:cubicBezTo>
                  <a:cubicBezTo>
                    <a:pt x="8453" y="4545"/>
                    <a:pt x="8377" y="4408"/>
                    <a:pt x="8296" y="4262"/>
                  </a:cubicBezTo>
                  <a:cubicBezTo>
                    <a:pt x="7724" y="3245"/>
                    <a:pt x="7012" y="1977"/>
                    <a:pt x="7164" y="835"/>
                  </a:cubicBezTo>
                  <a:cubicBezTo>
                    <a:pt x="7213" y="498"/>
                    <a:pt x="7371" y="242"/>
                    <a:pt x="7611" y="122"/>
                  </a:cubicBezTo>
                  <a:cubicBezTo>
                    <a:pt x="7714" y="74"/>
                    <a:pt x="7822" y="52"/>
                    <a:pt x="7942" y="52"/>
                  </a:cubicBezTo>
                  <a:close/>
                  <a:moveTo>
                    <a:pt x="7939" y="1"/>
                  </a:moveTo>
                  <a:cubicBezTo>
                    <a:pt x="7815" y="1"/>
                    <a:pt x="7696" y="27"/>
                    <a:pt x="7589" y="79"/>
                  </a:cubicBezTo>
                  <a:cubicBezTo>
                    <a:pt x="7333" y="205"/>
                    <a:pt x="7164" y="471"/>
                    <a:pt x="7115" y="830"/>
                  </a:cubicBezTo>
                  <a:cubicBezTo>
                    <a:pt x="6963" y="1988"/>
                    <a:pt x="7676" y="3261"/>
                    <a:pt x="8252" y="4284"/>
                  </a:cubicBezTo>
                  <a:cubicBezTo>
                    <a:pt x="8334" y="4430"/>
                    <a:pt x="8410" y="4571"/>
                    <a:pt x="8480" y="4702"/>
                  </a:cubicBezTo>
                  <a:cubicBezTo>
                    <a:pt x="8747" y="5191"/>
                    <a:pt x="9030" y="5688"/>
                    <a:pt x="9308" y="6165"/>
                  </a:cubicBezTo>
                  <a:cubicBezTo>
                    <a:pt x="10210" y="7749"/>
                    <a:pt x="11146" y="9381"/>
                    <a:pt x="11679" y="11143"/>
                  </a:cubicBezTo>
                  <a:cubicBezTo>
                    <a:pt x="11875" y="11796"/>
                    <a:pt x="11984" y="12366"/>
                    <a:pt x="12005" y="12894"/>
                  </a:cubicBezTo>
                  <a:cubicBezTo>
                    <a:pt x="12033" y="13546"/>
                    <a:pt x="11892" y="14080"/>
                    <a:pt x="11630" y="14771"/>
                  </a:cubicBezTo>
                  <a:cubicBezTo>
                    <a:pt x="10923" y="16647"/>
                    <a:pt x="10014" y="18464"/>
                    <a:pt x="9215" y="20025"/>
                  </a:cubicBezTo>
                  <a:cubicBezTo>
                    <a:pt x="8628" y="21173"/>
                    <a:pt x="8013" y="22326"/>
                    <a:pt x="7415" y="23442"/>
                  </a:cubicBezTo>
                  <a:cubicBezTo>
                    <a:pt x="6919" y="24366"/>
                    <a:pt x="6409" y="25323"/>
                    <a:pt x="5919" y="26275"/>
                  </a:cubicBezTo>
                  <a:lnTo>
                    <a:pt x="5849" y="26417"/>
                  </a:lnTo>
                  <a:cubicBezTo>
                    <a:pt x="4918" y="28200"/>
                    <a:pt x="3961" y="30050"/>
                    <a:pt x="3411" y="31965"/>
                  </a:cubicBezTo>
                  <a:cubicBezTo>
                    <a:pt x="3394" y="32025"/>
                    <a:pt x="3373" y="32091"/>
                    <a:pt x="3351" y="32161"/>
                  </a:cubicBezTo>
                  <a:cubicBezTo>
                    <a:pt x="3226" y="32574"/>
                    <a:pt x="3085" y="33042"/>
                    <a:pt x="3215" y="33472"/>
                  </a:cubicBezTo>
                  <a:cubicBezTo>
                    <a:pt x="3248" y="33570"/>
                    <a:pt x="3281" y="33668"/>
                    <a:pt x="3313" y="33760"/>
                  </a:cubicBezTo>
                  <a:cubicBezTo>
                    <a:pt x="3401" y="34010"/>
                    <a:pt x="3482" y="34250"/>
                    <a:pt x="3504" y="34527"/>
                  </a:cubicBezTo>
                  <a:cubicBezTo>
                    <a:pt x="3547" y="35021"/>
                    <a:pt x="3422" y="35523"/>
                    <a:pt x="3155" y="35980"/>
                  </a:cubicBezTo>
                  <a:cubicBezTo>
                    <a:pt x="2791" y="36588"/>
                    <a:pt x="2236" y="37057"/>
                    <a:pt x="1704" y="37508"/>
                  </a:cubicBezTo>
                  <a:cubicBezTo>
                    <a:pt x="1431" y="37737"/>
                    <a:pt x="1142" y="37976"/>
                    <a:pt x="893" y="38237"/>
                  </a:cubicBezTo>
                  <a:cubicBezTo>
                    <a:pt x="594" y="38536"/>
                    <a:pt x="235" y="38944"/>
                    <a:pt x="93" y="39439"/>
                  </a:cubicBezTo>
                  <a:cubicBezTo>
                    <a:pt x="0" y="39781"/>
                    <a:pt x="50" y="40075"/>
                    <a:pt x="110" y="40391"/>
                  </a:cubicBezTo>
                  <a:cubicBezTo>
                    <a:pt x="125" y="40494"/>
                    <a:pt x="148" y="40602"/>
                    <a:pt x="158" y="40717"/>
                  </a:cubicBezTo>
                  <a:cubicBezTo>
                    <a:pt x="359" y="42306"/>
                    <a:pt x="685" y="43584"/>
                    <a:pt x="1208" y="44862"/>
                  </a:cubicBezTo>
                  <a:cubicBezTo>
                    <a:pt x="2198" y="47299"/>
                    <a:pt x="3356" y="49344"/>
                    <a:pt x="4641" y="50948"/>
                  </a:cubicBezTo>
                  <a:cubicBezTo>
                    <a:pt x="5033" y="51444"/>
                    <a:pt x="5728" y="52314"/>
                    <a:pt x="6587" y="52314"/>
                  </a:cubicBezTo>
                  <a:cubicBezTo>
                    <a:pt x="6702" y="52314"/>
                    <a:pt x="6816" y="52298"/>
                    <a:pt x="6936" y="52265"/>
                  </a:cubicBezTo>
                  <a:cubicBezTo>
                    <a:pt x="7311" y="52162"/>
                    <a:pt x="7664" y="51934"/>
                    <a:pt x="7986" y="51580"/>
                  </a:cubicBezTo>
                  <a:cubicBezTo>
                    <a:pt x="8334" y="51204"/>
                    <a:pt x="8551" y="50791"/>
                    <a:pt x="8671" y="50513"/>
                  </a:cubicBezTo>
                  <a:cubicBezTo>
                    <a:pt x="8845" y="50106"/>
                    <a:pt x="8975" y="49838"/>
                    <a:pt x="9188" y="49524"/>
                  </a:cubicBezTo>
                  <a:cubicBezTo>
                    <a:pt x="9367" y="49257"/>
                    <a:pt x="9519" y="48969"/>
                    <a:pt x="9645" y="48648"/>
                  </a:cubicBezTo>
                  <a:cubicBezTo>
                    <a:pt x="9715" y="48479"/>
                    <a:pt x="9775" y="48299"/>
                    <a:pt x="9841" y="48131"/>
                  </a:cubicBezTo>
                  <a:cubicBezTo>
                    <a:pt x="9966" y="47794"/>
                    <a:pt x="10091" y="47451"/>
                    <a:pt x="10248" y="47119"/>
                  </a:cubicBezTo>
                  <a:cubicBezTo>
                    <a:pt x="10330" y="46945"/>
                    <a:pt x="10444" y="46771"/>
                    <a:pt x="10553" y="46597"/>
                  </a:cubicBezTo>
                  <a:cubicBezTo>
                    <a:pt x="10700" y="46368"/>
                    <a:pt x="10858" y="46130"/>
                    <a:pt x="10940" y="45889"/>
                  </a:cubicBezTo>
                  <a:cubicBezTo>
                    <a:pt x="11021" y="45645"/>
                    <a:pt x="11053" y="45367"/>
                    <a:pt x="11086" y="45096"/>
                  </a:cubicBezTo>
                  <a:cubicBezTo>
                    <a:pt x="11108" y="44938"/>
                    <a:pt x="11124" y="44786"/>
                    <a:pt x="11151" y="44644"/>
                  </a:cubicBezTo>
                  <a:cubicBezTo>
                    <a:pt x="11217" y="44297"/>
                    <a:pt x="11292" y="43926"/>
                    <a:pt x="11390" y="43469"/>
                  </a:cubicBezTo>
                  <a:cubicBezTo>
                    <a:pt x="11565" y="42648"/>
                    <a:pt x="11749" y="41816"/>
                    <a:pt x="11935" y="41011"/>
                  </a:cubicBezTo>
                  <a:cubicBezTo>
                    <a:pt x="12707" y="37606"/>
                    <a:pt x="13501" y="34081"/>
                    <a:pt x="13518" y="30550"/>
                  </a:cubicBezTo>
                  <a:cubicBezTo>
                    <a:pt x="13518" y="30376"/>
                    <a:pt x="13512" y="30198"/>
                    <a:pt x="13512" y="30028"/>
                  </a:cubicBezTo>
                  <a:cubicBezTo>
                    <a:pt x="13501" y="29327"/>
                    <a:pt x="13496" y="28664"/>
                    <a:pt x="13670" y="27956"/>
                  </a:cubicBezTo>
                  <a:cubicBezTo>
                    <a:pt x="13915" y="26972"/>
                    <a:pt x="14284" y="26020"/>
                    <a:pt x="14611" y="25220"/>
                  </a:cubicBezTo>
                  <a:cubicBezTo>
                    <a:pt x="15188" y="23822"/>
                    <a:pt x="15846" y="22430"/>
                    <a:pt x="16482" y="21085"/>
                  </a:cubicBezTo>
                  <a:cubicBezTo>
                    <a:pt x="16749" y="20525"/>
                    <a:pt x="17026" y="19950"/>
                    <a:pt x="17287" y="19378"/>
                  </a:cubicBezTo>
                  <a:cubicBezTo>
                    <a:pt x="17918" y="18018"/>
                    <a:pt x="18630" y="16479"/>
                    <a:pt x="19082" y="14907"/>
                  </a:cubicBezTo>
                  <a:cubicBezTo>
                    <a:pt x="19354" y="13955"/>
                    <a:pt x="19572" y="12828"/>
                    <a:pt x="19099" y="11676"/>
                  </a:cubicBezTo>
                  <a:cubicBezTo>
                    <a:pt x="18369" y="9898"/>
                    <a:pt x="16873" y="8500"/>
                    <a:pt x="15427" y="7150"/>
                  </a:cubicBezTo>
                  <a:cubicBezTo>
                    <a:pt x="15193" y="6928"/>
                    <a:pt x="14970" y="6720"/>
                    <a:pt x="14747" y="6509"/>
                  </a:cubicBezTo>
                  <a:cubicBezTo>
                    <a:pt x="13441" y="5257"/>
                    <a:pt x="12055" y="3898"/>
                    <a:pt x="10744" y="2412"/>
                  </a:cubicBezTo>
                  <a:cubicBezTo>
                    <a:pt x="10591" y="2238"/>
                    <a:pt x="10439" y="2058"/>
                    <a:pt x="10281" y="1869"/>
                  </a:cubicBezTo>
                  <a:cubicBezTo>
                    <a:pt x="9753" y="1232"/>
                    <a:pt x="9210" y="574"/>
                    <a:pt x="8518" y="172"/>
                  </a:cubicBezTo>
                  <a:cubicBezTo>
                    <a:pt x="8323" y="58"/>
                    <a:pt x="8125" y="1"/>
                    <a:pt x="79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67325" y="3268625"/>
              <a:ext cx="283575" cy="1301550"/>
            </a:xfrm>
            <a:custGeom>
              <a:avLst/>
              <a:gdLst/>
              <a:ahLst/>
              <a:cxnLst/>
              <a:rect l="l" t="t" r="r" b="b"/>
              <a:pathLst>
                <a:path w="11343" h="52062" extrusionOk="0">
                  <a:moveTo>
                    <a:pt x="3803" y="1"/>
                  </a:moveTo>
                  <a:lnTo>
                    <a:pt x="3753" y="11"/>
                  </a:lnTo>
                  <a:cubicBezTo>
                    <a:pt x="3759" y="23"/>
                    <a:pt x="4052" y="1055"/>
                    <a:pt x="4293" y="1535"/>
                  </a:cubicBezTo>
                  <a:cubicBezTo>
                    <a:pt x="4966" y="2883"/>
                    <a:pt x="5945" y="4085"/>
                    <a:pt x="6892" y="5245"/>
                  </a:cubicBezTo>
                  <a:cubicBezTo>
                    <a:pt x="6963" y="5331"/>
                    <a:pt x="7029" y="5418"/>
                    <a:pt x="7099" y="5506"/>
                  </a:cubicBezTo>
                  <a:cubicBezTo>
                    <a:pt x="7328" y="5783"/>
                    <a:pt x="7567" y="6071"/>
                    <a:pt x="7795" y="6349"/>
                  </a:cubicBezTo>
                  <a:cubicBezTo>
                    <a:pt x="9101" y="7909"/>
                    <a:pt x="10449" y="9531"/>
                    <a:pt x="11064" y="11423"/>
                  </a:cubicBezTo>
                  <a:cubicBezTo>
                    <a:pt x="11102" y="11538"/>
                    <a:pt x="11134" y="11652"/>
                    <a:pt x="11162" y="11760"/>
                  </a:cubicBezTo>
                  <a:cubicBezTo>
                    <a:pt x="11211" y="11989"/>
                    <a:pt x="11239" y="12212"/>
                    <a:pt x="11249" y="12435"/>
                  </a:cubicBezTo>
                  <a:cubicBezTo>
                    <a:pt x="11287" y="13224"/>
                    <a:pt x="11097" y="14002"/>
                    <a:pt x="10873" y="14785"/>
                  </a:cubicBezTo>
                  <a:cubicBezTo>
                    <a:pt x="10390" y="16472"/>
                    <a:pt x="9753" y="18141"/>
                    <a:pt x="9133" y="19756"/>
                  </a:cubicBezTo>
                  <a:lnTo>
                    <a:pt x="9003" y="20100"/>
                  </a:lnTo>
                  <a:cubicBezTo>
                    <a:pt x="8839" y="20529"/>
                    <a:pt x="8671" y="20970"/>
                    <a:pt x="8508" y="21400"/>
                  </a:cubicBezTo>
                  <a:cubicBezTo>
                    <a:pt x="7866" y="23064"/>
                    <a:pt x="7208" y="24782"/>
                    <a:pt x="6610" y="26496"/>
                  </a:cubicBezTo>
                  <a:cubicBezTo>
                    <a:pt x="6332" y="27290"/>
                    <a:pt x="6093" y="28046"/>
                    <a:pt x="5892" y="28764"/>
                  </a:cubicBezTo>
                  <a:cubicBezTo>
                    <a:pt x="5641" y="29640"/>
                    <a:pt x="5450" y="30440"/>
                    <a:pt x="5320" y="31163"/>
                  </a:cubicBezTo>
                  <a:cubicBezTo>
                    <a:pt x="5277" y="31392"/>
                    <a:pt x="5239" y="31615"/>
                    <a:pt x="5206" y="31827"/>
                  </a:cubicBezTo>
                  <a:cubicBezTo>
                    <a:pt x="4945" y="33606"/>
                    <a:pt x="4009" y="35428"/>
                    <a:pt x="3221" y="36815"/>
                  </a:cubicBezTo>
                  <a:cubicBezTo>
                    <a:pt x="2922" y="37332"/>
                    <a:pt x="2601" y="37854"/>
                    <a:pt x="2290" y="38354"/>
                  </a:cubicBezTo>
                  <a:cubicBezTo>
                    <a:pt x="1800" y="39137"/>
                    <a:pt x="1295" y="39953"/>
                    <a:pt x="876" y="40796"/>
                  </a:cubicBezTo>
                  <a:cubicBezTo>
                    <a:pt x="436" y="41688"/>
                    <a:pt x="201" y="42646"/>
                    <a:pt x="185" y="43646"/>
                  </a:cubicBezTo>
                  <a:cubicBezTo>
                    <a:pt x="163" y="44599"/>
                    <a:pt x="338" y="45572"/>
                    <a:pt x="708" y="46540"/>
                  </a:cubicBezTo>
                  <a:cubicBezTo>
                    <a:pt x="1366" y="48287"/>
                    <a:pt x="2138" y="51871"/>
                    <a:pt x="2176" y="52051"/>
                  </a:cubicBezTo>
                  <a:lnTo>
                    <a:pt x="2176" y="52061"/>
                  </a:lnTo>
                  <a:lnTo>
                    <a:pt x="2225" y="52051"/>
                  </a:lnTo>
                  <a:lnTo>
                    <a:pt x="2225" y="52046"/>
                  </a:lnTo>
                  <a:cubicBezTo>
                    <a:pt x="2192" y="51888"/>
                    <a:pt x="1420" y="48275"/>
                    <a:pt x="756" y="46525"/>
                  </a:cubicBezTo>
                  <a:cubicBezTo>
                    <a:pt x="0" y="44534"/>
                    <a:pt x="60" y="42564"/>
                    <a:pt x="926" y="40819"/>
                  </a:cubicBezTo>
                  <a:cubicBezTo>
                    <a:pt x="1343" y="39980"/>
                    <a:pt x="1850" y="39165"/>
                    <a:pt x="2340" y="38376"/>
                  </a:cubicBezTo>
                  <a:cubicBezTo>
                    <a:pt x="2649" y="37876"/>
                    <a:pt x="2970" y="37359"/>
                    <a:pt x="3264" y="36837"/>
                  </a:cubicBezTo>
                  <a:cubicBezTo>
                    <a:pt x="4118" y="35336"/>
                    <a:pt x="5021" y="33568"/>
                    <a:pt x="5260" y="31832"/>
                  </a:cubicBezTo>
                  <a:cubicBezTo>
                    <a:pt x="5292" y="31620"/>
                    <a:pt x="5325" y="31397"/>
                    <a:pt x="5370" y="31169"/>
                  </a:cubicBezTo>
                  <a:cubicBezTo>
                    <a:pt x="5505" y="30435"/>
                    <a:pt x="5696" y="29635"/>
                    <a:pt x="5940" y="28776"/>
                  </a:cubicBezTo>
                  <a:cubicBezTo>
                    <a:pt x="6141" y="28058"/>
                    <a:pt x="6386" y="27290"/>
                    <a:pt x="6670" y="26474"/>
                  </a:cubicBezTo>
                  <a:cubicBezTo>
                    <a:pt x="7262" y="24772"/>
                    <a:pt x="7920" y="23064"/>
                    <a:pt x="8556" y="21410"/>
                  </a:cubicBezTo>
                  <a:cubicBezTo>
                    <a:pt x="8731" y="20964"/>
                    <a:pt x="8905" y="20502"/>
                    <a:pt x="9078" y="20045"/>
                  </a:cubicBezTo>
                  <a:lnTo>
                    <a:pt x="9209" y="19708"/>
                  </a:lnTo>
                  <a:cubicBezTo>
                    <a:pt x="9829" y="18087"/>
                    <a:pt x="10466" y="16417"/>
                    <a:pt x="10945" y="14725"/>
                  </a:cubicBezTo>
                  <a:cubicBezTo>
                    <a:pt x="11157" y="13964"/>
                    <a:pt x="11342" y="13208"/>
                    <a:pt x="11298" y="12419"/>
                  </a:cubicBezTo>
                  <a:cubicBezTo>
                    <a:pt x="11287" y="12201"/>
                    <a:pt x="11260" y="11978"/>
                    <a:pt x="11211" y="11755"/>
                  </a:cubicBezTo>
                  <a:cubicBezTo>
                    <a:pt x="11179" y="11619"/>
                    <a:pt x="11141" y="11478"/>
                    <a:pt x="11091" y="11336"/>
                  </a:cubicBezTo>
                  <a:cubicBezTo>
                    <a:pt x="10456" y="9450"/>
                    <a:pt x="9106" y="7833"/>
                    <a:pt x="7806" y="6272"/>
                  </a:cubicBezTo>
                  <a:cubicBezTo>
                    <a:pt x="7561" y="5984"/>
                    <a:pt x="7311" y="5679"/>
                    <a:pt x="7072" y="5386"/>
                  </a:cubicBezTo>
                  <a:lnTo>
                    <a:pt x="6903" y="5179"/>
                  </a:lnTo>
                  <a:cubicBezTo>
                    <a:pt x="5973" y="4037"/>
                    <a:pt x="5016" y="2857"/>
                    <a:pt x="4346" y="1529"/>
                  </a:cubicBezTo>
                  <a:cubicBezTo>
                    <a:pt x="4107" y="1062"/>
                    <a:pt x="3819" y="50"/>
                    <a:pt x="38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2375" y="3379575"/>
              <a:ext cx="1438200" cy="1191275"/>
            </a:xfrm>
            <a:custGeom>
              <a:avLst/>
              <a:gdLst/>
              <a:ahLst/>
              <a:cxnLst/>
              <a:rect l="l" t="t" r="r" b="b"/>
              <a:pathLst>
                <a:path w="57528" h="47651" extrusionOk="0">
                  <a:moveTo>
                    <a:pt x="26616" y="51"/>
                  </a:moveTo>
                  <a:cubicBezTo>
                    <a:pt x="27755" y="51"/>
                    <a:pt x="28867" y="435"/>
                    <a:pt x="29934" y="855"/>
                  </a:cubicBezTo>
                  <a:cubicBezTo>
                    <a:pt x="31495" y="1470"/>
                    <a:pt x="33050" y="2193"/>
                    <a:pt x="34552" y="2901"/>
                  </a:cubicBezTo>
                  <a:cubicBezTo>
                    <a:pt x="36450" y="3792"/>
                    <a:pt x="38408" y="4711"/>
                    <a:pt x="40426" y="5414"/>
                  </a:cubicBezTo>
                  <a:cubicBezTo>
                    <a:pt x="40888" y="5577"/>
                    <a:pt x="41390" y="5718"/>
                    <a:pt x="41867" y="5854"/>
                  </a:cubicBezTo>
                  <a:cubicBezTo>
                    <a:pt x="42733" y="6104"/>
                    <a:pt x="43636" y="6360"/>
                    <a:pt x="44425" y="6762"/>
                  </a:cubicBezTo>
                  <a:cubicBezTo>
                    <a:pt x="45507" y="7312"/>
                    <a:pt x="46290" y="8243"/>
                    <a:pt x="46632" y="9385"/>
                  </a:cubicBezTo>
                  <a:cubicBezTo>
                    <a:pt x="46790" y="9918"/>
                    <a:pt x="46926" y="10467"/>
                    <a:pt x="47057" y="10995"/>
                  </a:cubicBezTo>
                  <a:cubicBezTo>
                    <a:pt x="47237" y="11740"/>
                    <a:pt x="47427" y="12511"/>
                    <a:pt x="47688" y="13252"/>
                  </a:cubicBezTo>
                  <a:cubicBezTo>
                    <a:pt x="48216" y="14743"/>
                    <a:pt x="48999" y="16222"/>
                    <a:pt x="50076" y="17766"/>
                  </a:cubicBezTo>
                  <a:cubicBezTo>
                    <a:pt x="51175" y="19349"/>
                    <a:pt x="52453" y="20829"/>
                    <a:pt x="53694" y="22259"/>
                  </a:cubicBezTo>
                  <a:lnTo>
                    <a:pt x="53704" y="22276"/>
                  </a:lnTo>
                  <a:cubicBezTo>
                    <a:pt x="53852" y="22445"/>
                    <a:pt x="53998" y="22613"/>
                    <a:pt x="54145" y="22782"/>
                  </a:cubicBezTo>
                  <a:cubicBezTo>
                    <a:pt x="55047" y="23815"/>
                    <a:pt x="55989" y="24892"/>
                    <a:pt x="56674" y="26088"/>
                  </a:cubicBezTo>
                  <a:cubicBezTo>
                    <a:pt x="57103" y="26845"/>
                    <a:pt x="57474" y="27993"/>
                    <a:pt x="56782" y="29151"/>
                  </a:cubicBezTo>
                  <a:cubicBezTo>
                    <a:pt x="56217" y="30114"/>
                    <a:pt x="55205" y="30810"/>
                    <a:pt x="54319" y="31420"/>
                  </a:cubicBezTo>
                  <a:lnTo>
                    <a:pt x="54297" y="31435"/>
                  </a:lnTo>
                  <a:cubicBezTo>
                    <a:pt x="54204" y="31496"/>
                    <a:pt x="54118" y="31556"/>
                    <a:pt x="54030" y="31616"/>
                  </a:cubicBezTo>
                  <a:cubicBezTo>
                    <a:pt x="52122" y="32926"/>
                    <a:pt x="50320" y="34161"/>
                    <a:pt x="48956" y="36037"/>
                  </a:cubicBezTo>
                  <a:cubicBezTo>
                    <a:pt x="47900" y="37485"/>
                    <a:pt x="46709" y="39122"/>
                    <a:pt x="45811" y="40955"/>
                  </a:cubicBezTo>
                  <a:cubicBezTo>
                    <a:pt x="45567" y="41460"/>
                    <a:pt x="45333" y="41977"/>
                    <a:pt x="45110" y="42478"/>
                  </a:cubicBezTo>
                  <a:cubicBezTo>
                    <a:pt x="44882" y="42978"/>
                    <a:pt x="44653" y="43495"/>
                    <a:pt x="44408" y="43995"/>
                  </a:cubicBezTo>
                  <a:cubicBezTo>
                    <a:pt x="43935" y="44964"/>
                    <a:pt x="43401" y="45964"/>
                    <a:pt x="42548" y="46617"/>
                  </a:cubicBezTo>
                  <a:cubicBezTo>
                    <a:pt x="41580" y="47357"/>
                    <a:pt x="40323" y="47602"/>
                    <a:pt x="39061" y="47602"/>
                  </a:cubicBezTo>
                  <a:cubicBezTo>
                    <a:pt x="37494" y="47602"/>
                    <a:pt x="35912" y="47226"/>
                    <a:pt x="34840" y="46976"/>
                  </a:cubicBezTo>
                  <a:cubicBezTo>
                    <a:pt x="33181" y="46584"/>
                    <a:pt x="31468" y="46074"/>
                    <a:pt x="29608" y="45404"/>
                  </a:cubicBezTo>
                  <a:cubicBezTo>
                    <a:pt x="28699" y="45078"/>
                    <a:pt x="27796" y="44691"/>
                    <a:pt x="26926" y="44322"/>
                  </a:cubicBezTo>
                  <a:cubicBezTo>
                    <a:pt x="26784" y="44262"/>
                    <a:pt x="26638" y="44196"/>
                    <a:pt x="26490" y="44136"/>
                  </a:cubicBezTo>
                  <a:cubicBezTo>
                    <a:pt x="25935" y="43897"/>
                    <a:pt x="25315" y="43789"/>
                    <a:pt x="24717" y="43686"/>
                  </a:cubicBezTo>
                  <a:cubicBezTo>
                    <a:pt x="24597" y="43664"/>
                    <a:pt x="24479" y="43642"/>
                    <a:pt x="24358" y="43621"/>
                  </a:cubicBezTo>
                  <a:cubicBezTo>
                    <a:pt x="22280" y="43234"/>
                    <a:pt x="20078" y="42783"/>
                    <a:pt x="17956" y="41884"/>
                  </a:cubicBezTo>
                  <a:cubicBezTo>
                    <a:pt x="15785" y="40971"/>
                    <a:pt x="13648" y="39627"/>
                    <a:pt x="11603" y="37887"/>
                  </a:cubicBezTo>
                  <a:cubicBezTo>
                    <a:pt x="11005" y="37381"/>
                    <a:pt x="10433" y="36821"/>
                    <a:pt x="9878" y="36271"/>
                  </a:cubicBezTo>
                  <a:cubicBezTo>
                    <a:pt x="9057" y="35462"/>
                    <a:pt x="8208" y="34623"/>
                    <a:pt x="7246" y="33949"/>
                  </a:cubicBezTo>
                  <a:cubicBezTo>
                    <a:pt x="6587" y="33486"/>
                    <a:pt x="5924" y="33079"/>
                    <a:pt x="5092" y="33079"/>
                  </a:cubicBezTo>
                  <a:cubicBezTo>
                    <a:pt x="4945" y="33079"/>
                    <a:pt x="4799" y="33090"/>
                    <a:pt x="4641" y="33117"/>
                  </a:cubicBezTo>
                  <a:cubicBezTo>
                    <a:pt x="4581" y="33127"/>
                    <a:pt x="4526" y="33144"/>
                    <a:pt x="4466" y="33155"/>
                  </a:cubicBezTo>
                  <a:cubicBezTo>
                    <a:pt x="4379" y="33179"/>
                    <a:pt x="4294" y="33201"/>
                    <a:pt x="4224" y="33201"/>
                  </a:cubicBezTo>
                  <a:cubicBezTo>
                    <a:pt x="4185" y="33201"/>
                    <a:pt x="4151" y="33194"/>
                    <a:pt x="4124" y="33177"/>
                  </a:cubicBezTo>
                  <a:cubicBezTo>
                    <a:pt x="4086" y="33155"/>
                    <a:pt x="4064" y="33112"/>
                    <a:pt x="4048" y="33040"/>
                  </a:cubicBezTo>
                  <a:cubicBezTo>
                    <a:pt x="4026" y="32904"/>
                    <a:pt x="4101" y="32698"/>
                    <a:pt x="4162" y="32529"/>
                  </a:cubicBezTo>
                  <a:cubicBezTo>
                    <a:pt x="4189" y="32459"/>
                    <a:pt x="4211" y="32399"/>
                    <a:pt x="4227" y="32344"/>
                  </a:cubicBezTo>
                  <a:cubicBezTo>
                    <a:pt x="4319" y="32007"/>
                    <a:pt x="4428" y="31616"/>
                    <a:pt x="4526" y="31207"/>
                  </a:cubicBezTo>
                  <a:cubicBezTo>
                    <a:pt x="4857" y="29821"/>
                    <a:pt x="5043" y="28689"/>
                    <a:pt x="5108" y="27644"/>
                  </a:cubicBezTo>
                  <a:cubicBezTo>
                    <a:pt x="5195" y="26268"/>
                    <a:pt x="5075" y="25104"/>
                    <a:pt x="4733" y="24071"/>
                  </a:cubicBezTo>
                  <a:cubicBezTo>
                    <a:pt x="4199" y="22455"/>
                    <a:pt x="3428" y="20899"/>
                    <a:pt x="2682" y="19393"/>
                  </a:cubicBezTo>
                  <a:cubicBezTo>
                    <a:pt x="2231" y="18490"/>
                    <a:pt x="1763" y="17554"/>
                    <a:pt x="1355" y="16613"/>
                  </a:cubicBezTo>
                  <a:cubicBezTo>
                    <a:pt x="915" y="15591"/>
                    <a:pt x="463" y="14502"/>
                    <a:pt x="278" y="13393"/>
                  </a:cubicBezTo>
                  <a:cubicBezTo>
                    <a:pt x="55" y="12055"/>
                    <a:pt x="273" y="11017"/>
                    <a:pt x="953" y="10227"/>
                  </a:cubicBezTo>
                  <a:cubicBezTo>
                    <a:pt x="1665" y="9395"/>
                    <a:pt x="2911" y="9124"/>
                    <a:pt x="3911" y="8906"/>
                  </a:cubicBezTo>
                  <a:cubicBezTo>
                    <a:pt x="5282" y="8602"/>
                    <a:pt x="6707" y="8454"/>
                    <a:pt x="8088" y="8313"/>
                  </a:cubicBezTo>
                  <a:lnTo>
                    <a:pt x="8143" y="8308"/>
                  </a:lnTo>
                  <a:cubicBezTo>
                    <a:pt x="8507" y="8269"/>
                    <a:pt x="8878" y="8231"/>
                    <a:pt x="9237" y="8193"/>
                  </a:cubicBezTo>
                  <a:cubicBezTo>
                    <a:pt x="11440" y="7975"/>
                    <a:pt x="13719" y="7753"/>
                    <a:pt x="15868" y="7126"/>
                  </a:cubicBezTo>
                  <a:cubicBezTo>
                    <a:pt x="17015" y="6795"/>
                    <a:pt x="17919" y="6343"/>
                    <a:pt x="18712" y="5713"/>
                  </a:cubicBezTo>
                  <a:cubicBezTo>
                    <a:pt x="19496" y="5087"/>
                    <a:pt x="20191" y="4347"/>
                    <a:pt x="20872" y="3634"/>
                  </a:cubicBezTo>
                  <a:cubicBezTo>
                    <a:pt x="21029" y="3471"/>
                    <a:pt x="21193" y="3297"/>
                    <a:pt x="21351" y="3134"/>
                  </a:cubicBezTo>
                  <a:cubicBezTo>
                    <a:pt x="22471" y="1970"/>
                    <a:pt x="23505" y="965"/>
                    <a:pt x="24838" y="403"/>
                  </a:cubicBezTo>
                  <a:cubicBezTo>
                    <a:pt x="25436" y="152"/>
                    <a:pt x="26030" y="51"/>
                    <a:pt x="26616" y="51"/>
                  </a:cubicBezTo>
                  <a:close/>
                  <a:moveTo>
                    <a:pt x="26617" y="1"/>
                  </a:moveTo>
                  <a:cubicBezTo>
                    <a:pt x="26024" y="1"/>
                    <a:pt x="25422" y="104"/>
                    <a:pt x="24815" y="360"/>
                  </a:cubicBezTo>
                  <a:cubicBezTo>
                    <a:pt x="23477" y="920"/>
                    <a:pt x="22438" y="1932"/>
                    <a:pt x="21318" y="3096"/>
                  </a:cubicBezTo>
                  <a:cubicBezTo>
                    <a:pt x="21155" y="3265"/>
                    <a:pt x="20992" y="3438"/>
                    <a:pt x="20834" y="3602"/>
                  </a:cubicBezTo>
                  <a:cubicBezTo>
                    <a:pt x="20159" y="4314"/>
                    <a:pt x="19458" y="5049"/>
                    <a:pt x="18680" y="5670"/>
                  </a:cubicBezTo>
                  <a:cubicBezTo>
                    <a:pt x="17891" y="6300"/>
                    <a:pt x="16993" y="6752"/>
                    <a:pt x="15856" y="7078"/>
                  </a:cubicBezTo>
                  <a:cubicBezTo>
                    <a:pt x="13708" y="7703"/>
                    <a:pt x="11434" y="7927"/>
                    <a:pt x="9231" y="8145"/>
                  </a:cubicBezTo>
                  <a:cubicBezTo>
                    <a:pt x="8872" y="8183"/>
                    <a:pt x="8502" y="8215"/>
                    <a:pt x="8138" y="8253"/>
                  </a:cubicBezTo>
                  <a:lnTo>
                    <a:pt x="8083" y="8263"/>
                  </a:lnTo>
                  <a:cubicBezTo>
                    <a:pt x="6702" y="8406"/>
                    <a:pt x="5276" y="8552"/>
                    <a:pt x="3900" y="8856"/>
                  </a:cubicBezTo>
                  <a:cubicBezTo>
                    <a:pt x="2894" y="9074"/>
                    <a:pt x="1643" y="9346"/>
                    <a:pt x="915" y="10194"/>
                  </a:cubicBezTo>
                  <a:cubicBezTo>
                    <a:pt x="229" y="11000"/>
                    <a:pt x="1" y="12044"/>
                    <a:pt x="229" y="13399"/>
                  </a:cubicBezTo>
                  <a:cubicBezTo>
                    <a:pt x="414" y="14514"/>
                    <a:pt x="865" y="15607"/>
                    <a:pt x="1312" y="16635"/>
                  </a:cubicBezTo>
                  <a:cubicBezTo>
                    <a:pt x="1719" y="17577"/>
                    <a:pt x="2188" y="18511"/>
                    <a:pt x="2633" y="19415"/>
                  </a:cubicBezTo>
                  <a:cubicBezTo>
                    <a:pt x="3383" y="20921"/>
                    <a:pt x="4156" y="22472"/>
                    <a:pt x="4689" y="24087"/>
                  </a:cubicBezTo>
                  <a:cubicBezTo>
                    <a:pt x="5451" y="26409"/>
                    <a:pt x="4977" y="29108"/>
                    <a:pt x="4477" y="31197"/>
                  </a:cubicBezTo>
                  <a:cubicBezTo>
                    <a:pt x="4380" y="31599"/>
                    <a:pt x="4270" y="31996"/>
                    <a:pt x="4178" y="32328"/>
                  </a:cubicBezTo>
                  <a:cubicBezTo>
                    <a:pt x="4162" y="32382"/>
                    <a:pt x="4139" y="32442"/>
                    <a:pt x="4118" y="32512"/>
                  </a:cubicBezTo>
                  <a:cubicBezTo>
                    <a:pt x="4048" y="32693"/>
                    <a:pt x="3971" y="32899"/>
                    <a:pt x="3998" y="33052"/>
                  </a:cubicBezTo>
                  <a:cubicBezTo>
                    <a:pt x="4015" y="33133"/>
                    <a:pt x="4048" y="33187"/>
                    <a:pt x="4096" y="33220"/>
                  </a:cubicBezTo>
                  <a:cubicBezTo>
                    <a:pt x="4133" y="33243"/>
                    <a:pt x="4175" y="33251"/>
                    <a:pt x="4222" y="33251"/>
                  </a:cubicBezTo>
                  <a:cubicBezTo>
                    <a:pt x="4298" y="33251"/>
                    <a:pt x="4385" y="33227"/>
                    <a:pt x="4477" y="33203"/>
                  </a:cubicBezTo>
                  <a:cubicBezTo>
                    <a:pt x="4537" y="33187"/>
                    <a:pt x="4591" y="33177"/>
                    <a:pt x="4646" y="33165"/>
                  </a:cubicBezTo>
                  <a:cubicBezTo>
                    <a:pt x="4800" y="33139"/>
                    <a:pt x="4948" y="33126"/>
                    <a:pt x="5091" y="33126"/>
                  </a:cubicBezTo>
                  <a:cubicBezTo>
                    <a:pt x="5913" y="33126"/>
                    <a:pt x="6569" y="33534"/>
                    <a:pt x="7219" y="33993"/>
                  </a:cubicBezTo>
                  <a:cubicBezTo>
                    <a:pt x="8176" y="34661"/>
                    <a:pt x="9024" y="35499"/>
                    <a:pt x="9846" y="36310"/>
                  </a:cubicBezTo>
                  <a:cubicBezTo>
                    <a:pt x="10395" y="36853"/>
                    <a:pt x="10972" y="37420"/>
                    <a:pt x="11570" y="37925"/>
                  </a:cubicBezTo>
                  <a:cubicBezTo>
                    <a:pt x="13621" y="39665"/>
                    <a:pt x="15758" y="41015"/>
                    <a:pt x="17934" y="41929"/>
                  </a:cubicBezTo>
                  <a:cubicBezTo>
                    <a:pt x="20061" y="42826"/>
                    <a:pt x="22270" y="43283"/>
                    <a:pt x="24348" y="43669"/>
                  </a:cubicBezTo>
                  <a:cubicBezTo>
                    <a:pt x="24467" y="43691"/>
                    <a:pt x="24592" y="43712"/>
                    <a:pt x="24707" y="43734"/>
                  </a:cubicBezTo>
                  <a:cubicBezTo>
                    <a:pt x="25305" y="43837"/>
                    <a:pt x="25920" y="43947"/>
                    <a:pt x="26475" y="44181"/>
                  </a:cubicBezTo>
                  <a:cubicBezTo>
                    <a:pt x="26616" y="44246"/>
                    <a:pt x="26763" y="44306"/>
                    <a:pt x="26909" y="44365"/>
                  </a:cubicBezTo>
                  <a:cubicBezTo>
                    <a:pt x="27780" y="44741"/>
                    <a:pt x="28682" y="45122"/>
                    <a:pt x="29591" y="45454"/>
                  </a:cubicBezTo>
                  <a:cubicBezTo>
                    <a:pt x="31451" y="46117"/>
                    <a:pt x="33165" y="46634"/>
                    <a:pt x="34830" y="47025"/>
                  </a:cubicBezTo>
                  <a:cubicBezTo>
                    <a:pt x="36102" y="47324"/>
                    <a:pt x="37461" y="47608"/>
                    <a:pt x="38784" y="47645"/>
                  </a:cubicBezTo>
                  <a:cubicBezTo>
                    <a:pt x="38887" y="47651"/>
                    <a:pt x="38990" y="47651"/>
                    <a:pt x="39088" y="47651"/>
                  </a:cubicBezTo>
                  <a:cubicBezTo>
                    <a:pt x="40562" y="47651"/>
                    <a:pt x="41704" y="47324"/>
                    <a:pt x="42575" y="46661"/>
                  </a:cubicBezTo>
                  <a:cubicBezTo>
                    <a:pt x="43440" y="45997"/>
                    <a:pt x="43978" y="44991"/>
                    <a:pt x="44452" y="44018"/>
                  </a:cubicBezTo>
                  <a:cubicBezTo>
                    <a:pt x="44696" y="43516"/>
                    <a:pt x="44930" y="43001"/>
                    <a:pt x="45153" y="42499"/>
                  </a:cubicBezTo>
                  <a:cubicBezTo>
                    <a:pt x="45376" y="41999"/>
                    <a:pt x="45610" y="41482"/>
                    <a:pt x="45856" y="40977"/>
                  </a:cubicBezTo>
                  <a:cubicBezTo>
                    <a:pt x="46752" y="39149"/>
                    <a:pt x="47944" y="37511"/>
                    <a:pt x="48999" y="36065"/>
                  </a:cubicBezTo>
                  <a:cubicBezTo>
                    <a:pt x="50359" y="34199"/>
                    <a:pt x="52154" y="32964"/>
                    <a:pt x="54058" y="31659"/>
                  </a:cubicBezTo>
                  <a:cubicBezTo>
                    <a:pt x="54145" y="31599"/>
                    <a:pt x="54231" y="31539"/>
                    <a:pt x="54324" y="31473"/>
                  </a:cubicBezTo>
                  <a:lnTo>
                    <a:pt x="54346" y="31463"/>
                  </a:lnTo>
                  <a:cubicBezTo>
                    <a:pt x="55238" y="30848"/>
                    <a:pt x="56255" y="30147"/>
                    <a:pt x="56827" y="29178"/>
                  </a:cubicBezTo>
                  <a:cubicBezTo>
                    <a:pt x="57528" y="27998"/>
                    <a:pt x="57153" y="26834"/>
                    <a:pt x="56717" y="26067"/>
                  </a:cubicBezTo>
                  <a:cubicBezTo>
                    <a:pt x="56026" y="24860"/>
                    <a:pt x="55085" y="23788"/>
                    <a:pt x="54178" y="22749"/>
                  </a:cubicBezTo>
                  <a:cubicBezTo>
                    <a:pt x="54036" y="22581"/>
                    <a:pt x="53889" y="22412"/>
                    <a:pt x="53742" y="22244"/>
                  </a:cubicBezTo>
                  <a:lnTo>
                    <a:pt x="53731" y="22227"/>
                  </a:lnTo>
                  <a:cubicBezTo>
                    <a:pt x="52491" y="20796"/>
                    <a:pt x="51213" y="19317"/>
                    <a:pt x="50114" y="17740"/>
                  </a:cubicBezTo>
                  <a:cubicBezTo>
                    <a:pt x="49042" y="16194"/>
                    <a:pt x="48264" y="14720"/>
                    <a:pt x="47737" y="13236"/>
                  </a:cubicBezTo>
                  <a:cubicBezTo>
                    <a:pt x="47476" y="12496"/>
                    <a:pt x="47285" y="11728"/>
                    <a:pt x="47106" y="10984"/>
                  </a:cubicBezTo>
                  <a:cubicBezTo>
                    <a:pt x="46976" y="10455"/>
                    <a:pt x="46840" y="9907"/>
                    <a:pt x="46677" y="9368"/>
                  </a:cubicBezTo>
                  <a:cubicBezTo>
                    <a:pt x="46333" y="8215"/>
                    <a:pt x="45540" y="7274"/>
                    <a:pt x="44446" y="6719"/>
                  </a:cubicBezTo>
                  <a:cubicBezTo>
                    <a:pt x="43652" y="6311"/>
                    <a:pt x="42749" y="6056"/>
                    <a:pt x="41879" y="5811"/>
                  </a:cubicBezTo>
                  <a:cubicBezTo>
                    <a:pt x="41400" y="5675"/>
                    <a:pt x="40905" y="5534"/>
                    <a:pt x="40443" y="5371"/>
                  </a:cubicBezTo>
                  <a:cubicBezTo>
                    <a:pt x="38430" y="4663"/>
                    <a:pt x="36467" y="3744"/>
                    <a:pt x="34574" y="2858"/>
                  </a:cubicBezTo>
                  <a:cubicBezTo>
                    <a:pt x="33067" y="2150"/>
                    <a:pt x="31516" y="1422"/>
                    <a:pt x="29950" y="807"/>
                  </a:cubicBezTo>
                  <a:cubicBezTo>
                    <a:pt x="28882" y="387"/>
                    <a:pt x="27764" y="1"/>
                    <a:pt x="2661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0075" y="3530525"/>
              <a:ext cx="1420525" cy="925850"/>
            </a:xfrm>
            <a:custGeom>
              <a:avLst/>
              <a:gdLst/>
              <a:ahLst/>
              <a:cxnLst/>
              <a:rect l="l" t="t" r="r" b="b"/>
              <a:pathLst>
                <a:path w="56821" h="37034" extrusionOk="0">
                  <a:moveTo>
                    <a:pt x="31392" y="50"/>
                  </a:moveTo>
                  <a:cubicBezTo>
                    <a:pt x="31408" y="50"/>
                    <a:pt x="31424" y="50"/>
                    <a:pt x="31440" y="51"/>
                  </a:cubicBezTo>
                  <a:cubicBezTo>
                    <a:pt x="32283" y="56"/>
                    <a:pt x="33121" y="267"/>
                    <a:pt x="33931" y="475"/>
                  </a:cubicBezTo>
                  <a:lnTo>
                    <a:pt x="33996" y="491"/>
                  </a:lnTo>
                  <a:cubicBezTo>
                    <a:pt x="36107" y="1023"/>
                    <a:pt x="38838" y="1796"/>
                    <a:pt x="41248" y="2998"/>
                  </a:cubicBezTo>
                  <a:cubicBezTo>
                    <a:pt x="42297" y="3526"/>
                    <a:pt x="43124" y="4075"/>
                    <a:pt x="43771" y="4673"/>
                  </a:cubicBezTo>
                  <a:cubicBezTo>
                    <a:pt x="44369" y="5228"/>
                    <a:pt x="44718" y="6011"/>
                    <a:pt x="45055" y="6767"/>
                  </a:cubicBezTo>
                  <a:cubicBezTo>
                    <a:pt x="45125" y="6937"/>
                    <a:pt x="45207" y="7111"/>
                    <a:pt x="45283" y="7279"/>
                  </a:cubicBezTo>
                  <a:cubicBezTo>
                    <a:pt x="46545" y="9972"/>
                    <a:pt x="48324" y="12479"/>
                    <a:pt x="50876" y="15172"/>
                  </a:cubicBezTo>
                  <a:cubicBezTo>
                    <a:pt x="51506" y="15835"/>
                    <a:pt x="52164" y="16488"/>
                    <a:pt x="52795" y="17125"/>
                  </a:cubicBezTo>
                  <a:cubicBezTo>
                    <a:pt x="53312" y="17647"/>
                    <a:pt x="53851" y="18180"/>
                    <a:pt x="54368" y="18719"/>
                  </a:cubicBezTo>
                  <a:cubicBezTo>
                    <a:pt x="54438" y="18789"/>
                    <a:pt x="54509" y="18865"/>
                    <a:pt x="54585" y="18941"/>
                  </a:cubicBezTo>
                  <a:cubicBezTo>
                    <a:pt x="55347" y="19724"/>
                    <a:pt x="56135" y="20529"/>
                    <a:pt x="56494" y="21558"/>
                  </a:cubicBezTo>
                  <a:cubicBezTo>
                    <a:pt x="56771" y="22341"/>
                    <a:pt x="56663" y="23070"/>
                    <a:pt x="56163" y="23788"/>
                  </a:cubicBezTo>
                  <a:cubicBezTo>
                    <a:pt x="55706" y="24446"/>
                    <a:pt x="54971" y="24995"/>
                    <a:pt x="54389" y="25397"/>
                  </a:cubicBezTo>
                  <a:cubicBezTo>
                    <a:pt x="53545" y="25975"/>
                    <a:pt x="52664" y="26529"/>
                    <a:pt x="51810" y="27062"/>
                  </a:cubicBezTo>
                  <a:cubicBezTo>
                    <a:pt x="51065" y="27536"/>
                    <a:pt x="50293" y="28020"/>
                    <a:pt x="49548" y="28525"/>
                  </a:cubicBezTo>
                  <a:cubicBezTo>
                    <a:pt x="48368" y="29314"/>
                    <a:pt x="46975" y="30250"/>
                    <a:pt x="45529" y="31174"/>
                  </a:cubicBezTo>
                  <a:cubicBezTo>
                    <a:pt x="45381" y="31267"/>
                    <a:pt x="45235" y="31365"/>
                    <a:pt x="45087" y="31457"/>
                  </a:cubicBezTo>
                  <a:cubicBezTo>
                    <a:pt x="43777" y="32306"/>
                    <a:pt x="42423" y="33177"/>
                    <a:pt x="40905" y="33568"/>
                  </a:cubicBezTo>
                  <a:cubicBezTo>
                    <a:pt x="40779" y="33595"/>
                    <a:pt x="40654" y="33627"/>
                    <a:pt x="40535" y="33655"/>
                  </a:cubicBezTo>
                  <a:cubicBezTo>
                    <a:pt x="40132" y="33752"/>
                    <a:pt x="39752" y="33845"/>
                    <a:pt x="39360" y="34008"/>
                  </a:cubicBezTo>
                  <a:cubicBezTo>
                    <a:pt x="38854" y="34215"/>
                    <a:pt x="38354" y="34460"/>
                    <a:pt x="37869" y="34694"/>
                  </a:cubicBezTo>
                  <a:lnTo>
                    <a:pt x="37794" y="34732"/>
                  </a:lnTo>
                  <a:cubicBezTo>
                    <a:pt x="36586" y="35319"/>
                    <a:pt x="35334" y="35929"/>
                    <a:pt x="34035" y="36358"/>
                  </a:cubicBezTo>
                  <a:cubicBezTo>
                    <a:pt x="32772" y="36775"/>
                    <a:pt x="31551" y="36983"/>
                    <a:pt x="30390" y="36983"/>
                  </a:cubicBezTo>
                  <a:cubicBezTo>
                    <a:pt x="29931" y="36983"/>
                    <a:pt x="29481" y="36950"/>
                    <a:pt x="29042" y="36886"/>
                  </a:cubicBezTo>
                  <a:cubicBezTo>
                    <a:pt x="27991" y="36728"/>
                    <a:pt x="26926" y="36375"/>
                    <a:pt x="25869" y="35846"/>
                  </a:cubicBezTo>
                  <a:cubicBezTo>
                    <a:pt x="25108" y="35461"/>
                    <a:pt x="24456" y="34982"/>
                    <a:pt x="23760" y="34470"/>
                  </a:cubicBezTo>
                  <a:cubicBezTo>
                    <a:pt x="23624" y="34367"/>
                    <a:pt x="23477" y="34259"/>
                    <a:pt x="23336" y="34156"/>
                  </a:cubicBezTo>
                  <a:cubicBezTo>
                    <a:pt x="22525" y="33568"/>
                    <a:pt x="21698" y="32974"/>
                    <a:pt x="20898" y="32404"/>
                  </a:cubicBezTo>
                  <a:cubicBezTo>
                    <a:pt x="19685" y="31538"/>
                    <a:pt x="18435" y="30642"/>
                    <a:pt x="17216" y="29738"/>
                  </a:cubicBezTo>
                  <a:cubicBezTo>
                    <a:pt x="16133" y="28939"/>
                    <a:pt x="15008" y="28172"/>
                    <a:pt x="13919" y="27426"/>
                  </a:cubicBezTo>
                  <a:cubicBezTo>
                    <a:pt x="13115" y="26878"/>
                    <a:pt x="12282" y="26306"/>
                    <a:pt x="11477" y="25729"/>
                  </a:cubicBezTo>
                  <a:cubicBezTo>
                    <a:pt x="11325" y="25621"/>
                    <a:pt x="11167" y="25507"/>
                    <a:pt x="11020" y="25397"/>
                  </a:cubicBezTo>
                  <a:cubicBezTo>
                    <a:pt x="10661" y="25136"/>
                    <a:pt x="10291" y="24870"/>
                    <a:pt x="9910" y="24626"/>
                  </a:cubicBezTo>
                  <a:cubicBezTo>
                    <a:pt x="9644" y="24446"/>
                    <a:pt x="9421" y="24320"/>
                    <a:pt x="9122" y="24320"/>
                  </a:cubicBezTo>
                  <a:cubicBezTo>
                    <a:pt x="9089" y="24320"/>
                    <a:pt x="9062" y="24320"/>
                    <a:pt x="9035" y="24326"/>
                  </a:cubicBezTo>
                  <a:cubicBezTo>
                    <a:pt x="8812" y="24343"/>
                    <a:pt x="8622" y="24435"/>
                    <a:pt x="8436" y="24528"/>
                  </a:cubicBezTo>
                  <a:cubicBezTo>
                    <a:pt x="8268" y="24609"/>
                    <a:pt x="8110" y="24685"/>
                    <a:pt x="7931" y="24712"/>
                  </a:cubicBezTo>
                  <a:cubicBezTo>
                    <a:pt x="7908" y="24715"/>
                    <a:pt x="7886" y="24717"/>
                    <a:pt x="7866" y="24717"/>
                  </a:cubicBezTo>
                  <a:cubicBezTo>
                    <a:pt x="7608" y="24717"/>
                    <a:pt x="7533" y="24468"/>
                    <a:pt x="7447" y="24212"/>
                  </a:cubicBezTo>
                  <a:lnTo>
                    <a:pt x="7447" y="24202"/>
                  </a:lnTo>
                  <a:cubicBezTo>
                    <a:pt x="7294" y="23738"/>
                    <a:pt x="7196" y="23243"/>
                    <a:pt x="7098" y="22766"/>
                  </a:cubicBezTo>
                  <a:cubicBezTo>
                    <a:pt x="7050" y="22520"/>
                    <a:pt x="7000" y="22270"/>
                    <a:pt x="6947" y="22025"/>
                  </a:cubicBezTo>
                  <a:cubicBezTo>
                    <a:pt x="6761" y="21232"/>
                    <a:pt x="6500" y="20187"/>
                    <a:pt x="6086" y="19176"/>
                  </a:cubicBezTo>
                  <a:cubicBezTo>
                    <a:pt x="5760" y="18365"/>
                    <a:pt x="5315" y="17597"/>
                    <a:pt x="4879" y="16858"/>
                  </a:cubicBezTo>
                  <a:cubicBezTo>
                    <a:pt x="4793" y="16711"/>
                    <a:pt x="4705" y="16565"/>
                    <a:pt x="4623" y="16417"/>
                  </a:cubicBezTo>
                  <a:cubicBezTo>
                    <a:pt x="4411" y="16053"/>
                    <a:pt x="4193" y="15684"/>
                    <a:pt x="3982" y="15325"/>
                  </a:cubicBezTo>
                  <a:cubicBezTo>
                    <a:pt x="3084" y="13796"/>
                    <a:pt x="2160" y="12218"/>
                    <a:pt x="1447" y="10580"/>
                  </a:cubicBezTo>
                  <a:cubicBezTo>
                    <a:pt x="979" y="9493"/>
                    <a:pt x="0" y="7236"/>
                    <a:pt x="1153" y="5832"/>
                  </a:cubicBezTo>
                  <a:cubicBezTo>
                    <a:pt x="1713" y="5152"/>
                    <a:pt x="2584" y="4750"/>
                    <a:pt x="3819" y="4608"/>
                  </a:cubicBezTo>
                  <a:cubicBezTo>
                    <a:pt x="4196" y="4563"/>
                    <a:pt x="4585" y="4546"/>
                    <a:pt x="4971" y="4546"/>
                  </a:cubicBezTo>
                  <a:cubicBezTo>
                    <a:pt x="5663" y="4546"/>
                    <a:pt x="6345" y="4601"/>
                    <a:pt x="6935" y="4646"/>
                  </a:cubicBezTo>
                  <a:cubicBezTo>
                    <a:pt x="7065" y="4658"/>
                    <a:pt x="7191" y="4668"/>
                    <a:pt x="7311" y="4678"/>
                  </a:cubicBezTo>
                  <a:cubicBezTo>
                    <a:pt x="8687" y="4783"/>
                    <a:pt x="10073" y="4951"/>
                    <a:pt x="11418" y="5120"/>
                  </a:cubicBezTo>
                  <a:cubicBezTo>
                    <a:pt x="13093" y="5331"/>
                    <a:pt x="14823" y="5544"/>
                    <a:pt x="16535" y="5625"/>
                  </a:cubicBezTo>
                  <a:cubicBezTo>
                    <a:pt x="16764" y="5636"/>
                    <a:pt x="16984" y="5642"/>
                    <a:pt x="17194" y="5642"/>
                  </a:cubicBezTo>
                  <a:cubicBezTo>
                    <a:pt x="18290" y="5642"/>
                    <a:pt x="19158" y="5483"/>
                    <a:pt x="20007" y="5142"/>
                  </a:cubicBezTo>
                  <a:cubicBezTo>
                    <a:pt x="21219" y="4652"/>
                    <a:pt x="22367" y="3960"/>
                    <a:pt x="23471" y="3287"/>
                  </a:cubicBezTo>
                  <a:cubicBezTo>
                    <a:pt x="23624" y="3194"/>
                    <a:pt x="23781" y="3101"/>
                    <a:pt x="23933" y="3009"/>
                  </a:cubicBezTo>
                  <a:cubicBezTo>
                    <a:pt x="25478" y="2074"/>
                    <a:pt x="27077" y="1111"/>
                    <a:pt x="28819" y="523"/>
                  </a:cubicBezTo>
                  <a:cubicBezTo>
                    <a:pt x="29756" y="208"/>
                    <a:pt x="30600" y="50"/>
                    <a:pt x="31392" y="50"/>
                  </a:cubicBezTo>
                  <a:close/>
                  <a:moveTo>
                    <a:pt x="31401" y="1"/>
                  </a:moveTo>
                  <a:cubicBezTo>
                    <a:pt x="30602" y="1"/>
                    <a:pt x="29750" y="159"/>
                    <a:pt x="28802" y="475"/>
                  </a:cubicBezTo>
                  <a:cubicBezTo>
                    <a:pt x="27056" y="1062"/>
                    <a:pt x="25457" y="2030"/>
                    <a:pt x="23906" y="2966"/>
                  </a:cubicBezTo>
                  <a:cubicBezTo>
                    <a:pt x="23755" y="3058"/>
                    <a:pt x="23602" y="3151"/>
                    <a:pt x="23444" y="3242"/>
                  </a:cubicBezTo>
                  <a:cubicBezTo>
                    <a:pt x="22339" y="3917"/>
                    <a:pt x="21197" y="4608"/>
                    <a:pt x="19984" y="5098"/>
                  </a:cubicBezTo>
                  <a:cubicBezTo>
                    <a:pt x="19139" y="5436"/>
                    <a:pt x="18279" y="5594"/>
                    <a:pt x="17187" y="5594"/>
                  </a:cubicBezTo>
                  <a:cubicBezTo>
                    <a:pt x="16979" y="5594"/>
                    <a:pt x="16762" y="5588"/>
                    <a:pt x="16535" y="5577"/>
                  </a:cubicBezTo>
                  <a:cubicBezTo>
                    <a:pt x="14828" y="5494"/>
                    <a:pt x="13098" y="5278"/>
                    <a:pt x="11423" y="5070"/>
                  </a:cubicBezTo>
                  <a:cubicBezTo>
                    <a:pt x="10080" y="4902"/>
                    <a:pt x="8692" y="4733"/>
                    <a:pt x="7316" y="4630"/>
                  </a:cubicBezTo>
                  <a:cubicBezTo>
                    <a:pt x="7196" y="4620"/>
                    <a:pt x="7065" y="4608"/>
                    <a:pt x="6935" y="4598"/>
                  </a:cubicBezTo>
                  <a:cubicBezTo>
                    <a:pt x="6337" y="4552"/>
                    <a:pt x="5645" y="4496"/>
                    <a:pt x="4943" y="4496"/>
                  </a:cubicBezTo>
                  <a:cubicBezTo>
                    <a:pt x="4565" y="4496"/>
                    <a:pt x="4184" y="4512"/>
                    <a:pt x="3814" y="4554"/>
                  </a:cubicBezTo>
                  <a:cubicBezTo>
                    <a:pt x="2562" y="4701"/>
                    <a:pt x="1680" y="5109"/>
                    <a:pt x="1115" y="5800"/>
                  </a:cubicBezTo>
                  <a:cubicBezTo>
                    <a:pt x="626" y="6393"/>
                    <a:pt x="462" y="7198"/>
                    <a:pt x="620" y="8193"/>
                  </a:cubicBezTo>
                  <a:cubicBezTo>
                    <a:pt x="751" y="9019"/>
                    <a:pt x="1077" y="9842"/>
                    <a:pt x="1404" y="10597"/>
                  </a:cubicBezTo>
                  <a:cubicBezTo>
                    <a:pt x="2116" y="12245"/>
                    <a:pt x="3041" y="13823"/>
                    <a:pt x="3938" y="15345"/>
                  </a:cubicBezTo>
                  <a:cubicBezTo>
                    <a:pt x="4150" y="15704"/>
                    <a:pt x="4368" y="16075"/>
                    <a:pt x="4580" y="16439"/>
                  </a:cubicBezTo>
                  <a:cubicBezTo>
                    <a:pt x="4662" y="16586"/>
                    <a:pt x="4748" y="16733"/>
                    <a:pt x="4836" y="16879"/>
                  </a:cubicBezTo>
                  <a:cubicBezTo>
                    <a:pt x="5270" y="17620"/>
                    <a:pt x="5717" y="18386"/>
                    <a:pt x="6043" y="19191"/>
                  </a:cubicBezTo>
                  <a:cubicBezTo>
                    <a:pt x="6451" y="20203"/>
                    <a:pt x="6712" y="21242"/>
                    <a:pt x="6897" y="22036"/>
                  </a:cubicBezTo>
                  <a:cubicBezTo>
                    <a:pt x="6952" y="22281"/>
                    <a:pt x="7005" y="22531"/>
                    <a:pt x="7050" y="22776"/>
                  </a:cubicBezTo>
                  <a:cubicBezTo>
                    <a:pt x="7148" y="23255"/>
                    <a:pt x="7246" y="23750"/>
                    <a:pt x="7397" y="24217"/>
                  </a:cubicBezTo>
                  <a:lnTo>
                    <a:pt x="7404" y="24228"/>
                  </a:lnTo>
                  <a:cubicBezTo>
                    <a:pt x="7484" y="24481"/>
                    <a:pt x="7574" y="24767"/>
                    <a:pt x="7871" y="24767"/>
                  </a:cubicBezTo>
                  <a:cubicBezTo>
                    <a:pt x="7893" y="24767"/>
                    <a:pt x="7917" y="24765"/>
                    <a:pt x="7941" y="24762"/>
                  </a:cubicBezTo>
                  <a:cubicBezTo>
                    <a:pt x="8127" y="24734"/>
                    <a:pt x="8295" y="24652"/>
                    <a:pt x="8458" y="24571"/>
                  </a:cubicBezTo>
                  <a:cubicBezTo>
                    <a:pt x="8637" y="24484"/>
                    <a:pt x="8823" y="24391"/>
                    <a:pt x="9035" y="24375"/>
                  </a:cubicBezTo>
                  <a:cubicBezTo>
                    <a:pt x="9066" y="24373"/>
                    <a:pt x="9097" y="24372"/>
                    <a:pt x="9126" y="24372"/>
                  </a:cubicBezTo>
                  <a:cubicBezTo>
                    <a:pt x="9413" y="24372"/>
                    <a:pt x="9617" y="24491"/>
                    <a:pt x="9884" y="24664"/>
                  </a:cubicBezTo>
                  <a:cubicBezTo>
                    <a:pt x="10264" y="24908"/>
                    <a:pt x="10635" y="25181"/>
                    <a:pt x="10987" y="25442"/>
                  </a:cubicBezTo>
                  <a:cubicBezTo>
                    <a:pt x="11140" y="25550"/>
                    <a:pt x="11293" y="25659"/>
                    <a:pt x="11444" y="25773"/>
                  </a:cubicBezTo>
                  <a:cubicBezTo>
                    <a:pt x="12255" y="26349"/>
                    <a:pt x="13088" y="26916"/>
                    <a:pt x="13892" y="27465"/>
                  </a:cubicBezTo>
                  <a:cubicBezTo>
                    <a:pt x="14981" y="28209"/>
                    <a:pt x="16106" y="28977"/>
                    <a:pt x="17183" y="29776"/>
                  </a:cubicBezTo>
                  <a:cubicBezTo>
                    <a:pt x="18402" y="30679"/>
                    <a:pt x="19658" y="31578"/>
                    <a:pt x="20871" y="32447"/>
                  </a:cubicBezTo>
                  <a:cubicBezTo>
                    <a:pt x="21671" y="33019"/>
                    <a:pt x="22497" y="33611"/>
                    <a:pt x="23303" y="34194"/>
                  </a:cubicBezTo>
                  <a:cubicBezTo>
                    <a:pt x="23449" y="34302"/>
                    <a:pt x="23591" y="34405"/>
                    <a:pt x="23732" y="34508"/>
                  </a:cubicBezTo>
                  <a:cubicBezTo>
                    <a:pt x="24396" y="34998"/>
                    <a:pt x="25081" y="35504"/>
                    <a:pt x="25843" y="35891"/>
                  </a:cubicBezTo>
                  <a:cubicBezTo>
                    <a:pt x="26903" y="36423"/>
                    <a:pt x="27980" y="36777"/>
                    <a:pt x="29035" y="36935"/>
                  </a:cubicBezTo>
                  <a:cubicBezTo>
                    <a:pt x="29476" y="37000"/>
                    <a:pt x="29928" y="37033"/>
                    <a:pt x="30396" y="37033"/>
                  </a:cubicBezTo>
                  <a:cubicBezTo>
                    <a:pt x="31560" y="37033"/>
                    <a:pt x="32783" y="36820"/>
                    <a:pt x="34051" y="36408"/>
                  </a:cubicBezTo>
                  <a:cubicBezTo>
                    <a:pt x="35351" y="35977"/>
                    <a:pt x="36607" y="35369"/>
                    <a:pt x="37814" y="34776"/>
                  </a:cubicBezTo>
                  <a:lnTo>
                    <a:pt x="37892" y="34737"/>
                  </a:lnTo>
                  <a:cubicBezTo>
                    <a:pt x="38376" y="34503"/>
                    <a:pt x="38876" y="34259"/>
                    <a:pt x="39376" y="34051"/>
                  </a:cubicBezTo>
                  <a:cubicBezTo>
                    <a:pt x="39767" y="33888"/>
                    <a:pt x="40149" y="33802"/>
                    <a:pt x="40546" y="33704"/>
                  </a:cubicBezTo>
                  <a:cubicBezTo>
                    <a:pt x="40666" y="33677"/>
                    <a:pt x="40791" y="33644"/>
                    <a:pt x="40915" y="33617"/>
                  </a:cubicBezTo>
                  <a:cubicBezTo>
                    <a:pt x="42444" y="33225"/>
                    <a:pt x="43804" y="32349"/>
                    <a:pt x="45115" y="31501"/>
                  </a:cubicBezTo>
                  <a:cubicBezTo>
                    <a:pt x="45262" y="31408"/>
                    <a:pt x="45408" y="31310"/>
                    <a:pt x="45556" y="31219"/>
                  </a:cubicBezTo>
                  <a:cubicBezTo>
                    <a:pt x="47002" y="30293"/>
                    <a:pt x="48395" y="29358"/>
                    <a:pt x="49575" y="28563"/>
                  </a:cubicBezTo>
                  <a:cubicBezTo>
                    <a:pt x="50321" y="28063"/>
                    <a:pt x="51092" y="27579"/>
                    <a:pt x="51838" y="27106"/>
                  </a:cubicBezTo>
                  <a:cubicBezTo>
                    <a:pt x="52692" y="26572"/>
                    <a:pt x="53573" y="26018"/>
                    <a:pt x="54416" y="25435"/>
                  </a:cubicBezTo>
                  <a:cubicBezTo>
                    <a:pt x="55004" y="25033"/>
                    <a:pt x="55739" y="24484"/>
                    <a:pt x="56201" y="23820"/>
                  </a:cubicBezTo>
                  <a:cubicBezTo>
                    <a:pt x="56711" y="23086"/>
                    <a:pt x="56821" y="22341"/>
                    <a:pt x="56538" y="21541"/>
                  </a:cubicBezTo>
                  <a:cubicBezTo>
                    <a:pt x="56173" y="20507"/>
                    <a:pt x="55385" y="19691"/>
                    <a:pt x="54617" y="18903"/>
                  </a:cubicBezTo>
                  <a:cubicBezTo>
                    <a:pt x="54547" y="18832"/>
                    <a:pt x="54476" y="18757"/>
                    <a:pt x="54400" y="18680"/>
                  </a:cubicBezTo>
                  <a:cubicBezTo>
                    <a:pt x="53884" y="18147"/>
                    <a:pt x="53350" y="17609"/>
                    <a:pt x="52834" y="17092"/>
                  </a:cubicBezTo>
                  <a:cubicBezTo>
                    <a:pt x="52197" y="16455"/>
                    <a:pt x="51544" y="15797"/>
                    <a:pt x="50914" y="15134"/>
                  </a:cubicBezTo>
                  <a:cubicBezTo>
                    <a:pt x="48363" y="12446"/>
                    <a:pt x="46589" y="9945"/>
                    <a:pt x="45327" y="7257"/>
                  </a:cubicBezTo>
                  <a:cubicBezTo>
                    <a:pt x="45250" y="7094"/>
                    <a:pt x="45175" y="6920"/>
                    <a:pt x="45099" y="6752"/>
                  </a:cubicBezTo>
                  <a:cubicBezTo>
                    <a:pt x="44761" y="5990"/>
                    <a:pt x="44414" y="5201"/>
                    <a:pt x="43804" y="4635"/>
                  </a:cubicBezTo>
                  <a:cubicBezTo>
                    <a:pt x="43151" y="4032"/>
                    <a:pt x="42325" y="3483"/>
                    <a:pt x="41269" y="2955"/>
                  </a:cubicBezTo>
                  <a:cubicBezTo>
                    <a:pt x="38854" y="1748"/>
                    <a:pt x="36124" y="980"/>
                    <a:pt x="34013" y="442"/>
                  </a:cubicBezTo>
                  <a:lnTo>
                    <a:pt x="33942" y="425"/>
                  </a:lnTo>
                  <a:cubicBezTo>
                    <a:pt x="33132" y="219"/>
                    <a:pt x="32288" y="6"/>
                    <a:pt x="31440" y="1"/>
                  </a:cubicBezTo>
                  <a:cubicBezTo>
                    <a:pt x="31427" y="1"/>
                    <a:pt x="31414" y="1"/>
                    <a:pt x="314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09100" y="3677650"/>
              <a:ext cx="1380550" cy="671275"/>
            </a:xfrm>
            <a:custGeom>
              <a:avLst/>
              <a:gdLst/>
              <a:ahLst/>
              <a:cxnLst/>
              <a:rect l="l" t="t" r="r" b="b"/>
              <a:pathLst>
                <a:path w="55222" h="26851" extrusionOk="0">
                  <a:moveTo>
                    <a:pt x="31601" y="50"/>
                  </a:moveTo>
                  <a:cubicBezTo>
                    <a:pt x="31944" y="50"/>
                    <a:pt x="32196" y="149"/>
                    <a:pt x="32512" y="269"/>
                  </a:cubicBezTo>
                  <a:cubicBezTo>
                    <a:pt x="32550" y="279"/>
                    <a:pt x="32589" y="295"/>
                    <a:pt x="32627" y="306"/>
                  </a:cubicBezTo>
                  <a:cubicBezTo>
                    <a:pt x="33355" y="583"/>
                    <a:pt x="34101" y="839"/>
                    <a:pt x="34824" y="1095"/>
                  </a:cubicBezTo>
                  <a:cubicBezTo>
                    <a:pt x="35798" y="1432"/>
                    <a:pt x="36804" y="1786"/>
                    <a:pt x="37778" y="2172"/>
                  </a:cubicBezTo>
                  <a:cubicBezTo>
                    <a:pt x="38610" y="2498"/>
                    <a:pt x="39257" y="2830"/>
                    <a:pt x="39812" y="3211"/>
                  </a:cubicBezTo>
                  <a:cubicBezTo>
                    <a:pt x="40535" y="3711"/>
                    <a:pt x="41183" y="4348"/>
                    <a:pt x="41808" y="4962"/>
                  </a:cubicBezTo>
                  <a:cubicBezTo>
                    <a:pt x="41966" y="5120"/>
                    <a:pt x="42134" y="5283"/>
                    <a:pt x="42298" y="5441"/>
                  </a:cubicBezTo>
                  <a:cubicBezTo>
                    <a:pt x="45072" y="8107"/>
                    <a:pt x="47999" y="10489"/>
                    <a:pt x="50234" y="12267"/>
                  </a:cubicBezTo>
                  <a:cubicBezTo>
                    <a:pt x="50343" y="12355"/>
                    <a:pt x="50457" y="12447"/>
                    <a:pt x="50572" y="12533"/>
                  </a:cubicBezTo>
                  <a:cubicBezTo>
                    <a:pt x="51556" y="13317"/>
                    <a:pt x="52573" y="14117"/>
                    <a:pt x="53465" y="15031"/>
                  </a:cubicBezTo>
                  <a:cubicBezTo>
                    <a:pt x="53992" y="15569"/>
                    <a:pt x="54579" y="16206"/>
                    <a:pt x="54863" y="16939"/>
                  </a:cubicBezTo>
                  <a:cubicBezTo>
                    <a:pt x="55222" y="17870"/>
                    <a:pt x="54830" y="18686"/>
                    <a:pt x="53628" y="19512"/>
                  </a:cubicBezTo>
                  <a:cubicBezTo>
                    <a:pt x="52595" y="20220"/>
                    <a:pt x="51322" y="20818"/>
                    <a:pt x="49744" y="21345"/>
                  </a:cubicBezTo>
                  <a:cubicBezTo>
                    <a:pt x="46965" y="22266"/>
                    <a:pt x="43783" y="22755"/>
                    <a:pt x="39736" y="22874"/>
                  </a:cubicBezTo>
                  <a:lnTo>
                    <a:pt x="39573" y="22879"/>
                  </a:lnTo>
                  <a:cubicBezTo>
                    <a:pt x="38534" y="22907"/>
                    <a:pt x="37636" y="22934"/>
                    <a:pt x="36684" y="23418"/>
                  </a:cubicBezTo>
                  <a:cubicBezTo>
                    <a:pt x="35988" y="23772"/>
                    <a:pt x="35341" y="24224"/>
                    <a:pt x="34710" y="24659"/>
                  </a:cubicBezTo>
                  <a:cubicBezTo>
                    <a:pt x="34253" y="24975"/>
                    <a:pt x="33779" y="25301"/>
                    <a:pt x="33295" y="25588"/>
                  </a:cubicBezTo>
                  <a:cubicBezTo>
                    <a:pt x="31924" y="26399"/>
                    <a:pt x="30624" y="26802"/>
                    <a:pt x="29346" y="26802"/>
                  </a:cubicBezTo>
                  <a:cubicBezTo>
                    <a:pt x="29178" y="26802"/>
                    <a:pt x="29009" y="26790"/>
                    <a:pt x="28841" y="26780"/>
                  </a:cubicBezTo>
                  <a:cubicBezTo>
                    <a:pt x="27377" y="26660"/>
                    <a:pt x="26120" y="25997"/>
                    <a:pt x="24907" y="25360"/>
                  </a:cubicBezTo>
                  <a:cubicBezTo>
                    <a:pt x="24353" y="25066"/>
                    <a:pt x="23782" y="24767"/>
                    <a:pt x="23195" y="24518"/>
                  </a:cubicBezTo>
                  <a:cubicBezTo>
                    <a:pt x="20187" y="23245"/>
                    <a:pt x="17418" y="21084"/>
                    <a:pt x="14730" y="17908"/>
                  </a:cubicBezTo>
                  <a:cubicBezTo>
                    <a:pt x="14671" y="17838"/>
                    <a:pt x="14611" y="17767"/>
                    <a:pt x="14551" y="17690"/>
                  </a:cubicBezTo>
                  <a:cubicBezTo>
                    <a:pt x="14355" y="17441"/>
                    <a:pt x="14149" y="17190"/>
                    <a:pt x="13904" y="17016"/>
                  </a:cubicBezTo>
                  <a:cubicBezTo>
                    <a:pt x="13773" y="16929"/>
                    <a:pt x="13670" y="16907"/>
                    <a:pt x="13555" y="16907"/>
                  </a:cubicBezTo>
                  <a:cubicBezTo>
                    <a:pt x="13502" y="16907"/>
                    <a:pt x="13441" y="16913"/>
                    <a:pt x="13381" y="16919"/>
                  </a:cubicBezTo>
                  <a:cubicBezTo>
                    <a:pt x="13344" y="16924"/>
                    <a:pt x="13301" y="16929"/>
                    <a:pt x="13261" y="16929"/>
                  </a:cubicBezTo>
                  <a:cubicBezTo>
                    <a:pt x="13018" y="16949"/>
                    <a:pt x="12789" y="16958"/>
                    <a:pt x="12572" y="16958"/>
                  </a:cubicBezTo>
                  <a:cubicBezTo>
                    <a:pt x="11951" y="16958"/>
                    <a:pt x="11432" y="16878"/>
                    <a:pt x="10977" y="16717"/>
                  </a:cubicBezTo>
                  <a:cubicBezTo>
                    <a:pt x="9553" y="16211"/>
                    <a:pt x="8475" y="14911"/>
                    <a:pt x="7529" y="13763"/>
                  </a:cubicBezTo>
                  <a:cubicBezTo>
                    <a:pt x="7344" y="13540"/>
                    <a:pt x="7170" y="13328"/>
                    <a:pt x="6995" y="13121"/>
                  </a:cubicBezTo>
                  <a:cubicBezTo>
                    <a:pt x="6806" y="12904"/>
                    <a:pt x="6615" y="12681"/>
                    <a:pt x="6425" y="12458"/>
                  </a:cubicBezTo>
                  <a:cubicBezTo>
                    <a:pt x="5418" y="11283"/>
                    <a:pt x="4374" y="10075"/>
                    <a:pt x="3395" y="8840"/>
                  </a:cubicBezTo>
                  <a:cubicBezTo>
                    <a:pt x="2388" y="7579"/>
                    <a:pt x="1349" y="6214"/>
                    <a:pt x="686" y="4690"/>
                  </a:cubicBezTo>
                  <a:cubicBezTo>
                    <a:pt x="55" y="3244"/>
                    <a:pt x="93" y="2220"/>
                    <a:pt x="789" y="1650"/>
                  </a:cubicBezTo>
                  <a:cubicBezTo>
                    <a:pt x="1306" y="1231"/>
                    <a:pt x="2051" y="1143"/>
                    <a:pt x="2639" y="1117"/>
                  </a:cubicBezTo>
                  <a:cubicBezTo>
                    <a:pt x="2779" y="1110"/>
                    <a:pt x="2920" y="1107"/>
                    <a:pt x="3061" y="1107"/>
                  </a:cubicBezTo>
                  <a:cubicBezTo>
                    <a:pt x="4076" y="1107"/>
                    <a:pt x="5090" y="1269"/>
                    <a:pt x="5978" y="1421"/>
                  </a:cubicBezTo>
                  <a:cubicBezTo>
                    <a:pt x="7665" y="1720"/>
                    <a:pt x="9351" y="2139"/>
                    <a:pt x="10989" y="2541"/>
                  </a:cubicBezTo>
                  <a:cubicBezTo>
                    <a:pt x="12435" y="2900"/>
                    <a:pt x="13931" y="3271"/>
                    <a:pt x="15422" y="3553"/>
                  </a:cubicBezTo>
                  <a:cubicBezTo>
                    <a:pt x="16144" y="3692"/>
                    <a:pt x="16898" y="3818"/>
                    <a:pt x="17680" y="3818"/>
                  </a:cubicBezTo>
                  <a:cubicBezTo>
                    <a:pt x="18157" y="3818"/>
                    <a:pt x="18645" y="3771"/>
                    <a:pt x="19142" y="3651"/>
                  </a:cubicBezTo>
                  <a:cubicBezTo>
                    <a:pt x="20371" y="3357"/>
                    <a:pt x="21563" y="2857"/>
                    <a:pt x="22716" y="2373"/>
                  </a:cubicBezTo>
                  <a:cubicBezTo>
                    <a:pt x="22813" y="2330"/>
                    <a:pt x="22906" y="2292"/>
                    <a:pt x="23004" y="2253"/>
                  </a:cubicBezTo>
                  <a:lnTo>
                    <a:pt x="23026" y="2242"/>
                  </a:lnTo>
                  <a:cubicBezTo>
                    <a:pt x="24554" y="1600"/>
                    <a:pt x="26137" y="942"/>
                    <a:pt x="27774" y="535"/>
                  </a:cubicBezTo>
                  <a:cubicBezTo>
                    <a:pt x="28595" y="327"/>
                    <a:pt x="29449" y="186"/>
                    <a:pt x="30309" y="116"/>
                  </a:cubicBezTo>
                  <a:cubicBezTo>
                    <a:pt x="30701" y="83"/>
                    <a:pt x="31103" y="61"/>
                    <a:pt x="31550" y="51"/>
                  </a:cubicBezTo>
                  <a:cubicBezTo>
                    <a:pt x="31567" y="50"/>
                    <a:pt x="31584" y="50"/>
                    <a:pt x="31601" y="50"/>
                  </a:cubicBezTo>
                  <a:close/>
                  <a:moveTo>
                    <a:pt x="31598" y="0"/>
                  </a:moveTo>
                  <a:cubicBezTo>
                    <a:pt x="31580" y="0"/>
                    <a:pt x="31562" y="1"/>
                    <a:pt x="31544" y="1"/>
                  </a:cubicBezTo>
                  <a:cubicBezTo>
                    <a:pt x="31103" y="13"/>
                    <a:pt x="30696" y="34"/>
                    <a:pt x="30309" y="66"/>
                  </a:cubicBezTo>
                  <a:cubicBezTo>
                    <a:pt x="29444" y="138"/>
                    <a:pt x="28590" y="279"/>
                    <a:pt x="27764" y="485"/>
                  </a:cubicBezTo>
                  <a:cubicBezTo>
                    <a:pt x="26120" y="894"/>
                    <a:pt x="24538" y="1557"/>
                    <a:pt x="23004" y="2199"/>
                  </a:cubicBezTo>
                  <a:lnTo>
                    <a:pt x="22982" y="2205"/>
                  </a:lnTo>
                  <a:cubicBezTo>
                    <a:pt x="22889" y="2248"/>
                    <a:pt x="22791" y="2286"/>
                    <a:pt x="22700" y="2325"/>
                  </a:cubicBezTo>
                  <a:cubicBezTo>
                    <a:pt x="21546" y="2808"/>
                    <a:pt x="20355" y="3309"/>
                    <a:pt x="19131" y="3603"/>
                  </a:cubicBezTo>
                  <a:cubicBezTo>
                    <a:pt x="18638" y="3722"/>
                    <a:pt x="18153" y="3769"/>
                    <a:pt x="17678" y="3769"/>
                  </a:cubicBezTo>
                  <a:cubicBezTo>
                    <a:pt x="16901" y="3769"/>
                    <a:pt x="16149" y="3643"/>
                    <a:pt x="15427" y="3505"/>
                  </a:cubicBezTo>
                  <a:cubicBezTo>
                    <a:pt x="13941" y="3222"/>
                    <a:pt x="12445" y="2852"/>
                    <a:pt x="10999" y="2493"/>
                  </a:cubicBezTo>
                  <a:cubicBezTo>
                    <a:pt x="9362" y="2090"/>
                    <a:pt x="7675" y="1672"/>
                    <a:pt x="5983" y="1372"/>
                  </a:cubicBezTo>
                  <a:cubicBezTo>
                    <a:pt x="5095" y="1219"/>
                    <a:pt x="4081" y="1058"/>
                    <a:pt x="3063" y="1058"/>
                  </a:cubicBezTo>
                  <a:cubicBezTo>
                    <a:pt x="2921" y="1058"/>
                    <a:pt x="2780" y="1061"/>
                    <a:pt x="2639" y="1068"/>
                  </a:cubicBezTo>
                  <a:cubicBezTo>
                    <a:pt x="2041" y="1095"/>
                    <a:pt x="1284" y="1182"/>
                    <a:pt x="756" y="1612"/>
                  </a:cubicBezTo>
                  <a:cubicBezTo>
                    <a:pt x="38" y="2199"/>
                    <a:pt x="0" y="3244"/>
                    <a:pt x="643" y="4712"/>
                  </a:cubicBezTo>
                  <a:cubicBezTo>
                    <a:pt x="1306" y="6241"/>
                    <a:pt x="2350" y="7605"/>
                    <a:pt x="3357" y="8873"/>
                  </a:cubicBezTo>
                  <a:cubicBezTo>
                    <a:pt x="4336" y="10103"/>
                    <a:pt x="5380" y="11315"/>
                    <a:pt x="6387" y="12490"/>
                  </a:cubicBezTo>
                  <a:cubicBezTo>
                    <a:pt x="6577" y="12714"/>
                    <a:pt x="6767" y="12932"/>
                    <a:pt x="6957" y="13154"/>
                  </a:cubicBezTo>
                  <a:cubicBezTo>
                    <a:pt x="7132" y="13361"/>
                    <a:pt x="7306" y="13573"/>
                    <a:pt x="7491" y="13796"/>
                  </a:cubicBezTo>
                  <a:cubicBezTo>
                    <a:pt x="8443" y="14943"/>
                    <a:pt x="9520" y="16254"/>
                    <a:pt x="10961" y="16766"/>
                  </a:cubicBezTo>
                  <a:cubicBezTo>
                    <a:pt x="11500" y="16956"/>
                    <a:pt x="12071" y="17009"/>
                    <a:pt x="12568" y="17009"/>
                  </a:cubicBezTo>
                  <a:cubicBezTo>
                    <a:pt x="12824" y="17009"/>
                    <a:pt x="13060" y="16995"/>
                    <a:pt x="13261" y="16979"/>
                  </a:cubicBezTo>
                  <a:cubicBezTo>
                    <a:pt x="13306" y="16979"/>
                    <a:pt x="13349" y="16972"/>
                    <a:pt x="13387" y="16967"/>
                  </a:cubicBezTo>
                  <a:cubicBezTo>
                    <a:pt x="13450" y="16962"/>
                    <a:pt x="13505" y="16956"/>
                    <a:pt x="13558" y="16956"/>
                  </a:cubicBezTo>
                  <a:cubicBezTo>
                    <a:pt x="13660" y="16956"/>
                    <a:pt x="13753" y="16977"/>
                    <a:pt x="13871" y="17060"/>
                  </a:cubicBezTo>
                  <a:cubicBezTo>
                    <a:pt x="14116" y="17223"/>
                    <a:pt x="14317" y="17479"/>
                    <a:pt x="14513" y="17717"/>
                  </a:cubicBezTo>
                  <a:cubicBezTo>
                    <a:pt x="14573" y="17794"/>
                    <a:pt x="14632" y="17870"/>
                    <a:pt x="14692" y="17935"/>
                  </a:cubicBezTo>
                  <a:cubicBezTo>
                    <a:pt x="15944" y="19420"/>
                    <a:pt x="17243" y="20704"/>
                    <a:pt x="18560" y="21759"/>
                  </a:cubicBezTo>
                  <a:cubicBezTo>
                    <a:pt x="20045" y="22956"/>
                    <a:pt x="21595" y="23898"/>
                    <a:pt x="23178" y="24566"/>
                  </a:cubicBezTo>
                  <a:cubicBezTo>
                    <a:pt x="23760" y="24811"/>
                    <a:pt x="24332" y="25110"/>
                    <a:pt x="24887" y="25404"/>
                  </a:cubicBezTo>
                  <a:cubicBezTo>
                    <a:pt x="26105" y="26045"/>
                    <a:pt x="27360" y="26710"/>
                    <a:pt x="28836" y="26828"/>
                  </a:cubicBezTo>
                  <a:cubicBezTo>
                    <a:pt x="28999" y="26840"/>
                    <a:pt x="29167" y="26851"/>
                    <a:pt x="29330" y="26851"/>
                  </a:cubicBezTo>
                  <a:cubicBezTo>
                    <a:pt x="29933" y="26851"/>
                    <a:pt x="30554" y="26758"/>
                    <a:pt x="31168" y="26584"/>
                  </a:cubicBezTo>
                  <a:cubicBezTo>
                    <a:pt x="31871" y="26383"/>
                    <a:pt x="32594" y="26062"/>
                    <a:pt x="33317" y="25633"/>
                  </a:cubicBezTo>
                  <a:cubicBezTo>
                    <a:pt x="33807" y="25344"/>
                    <a:pt x="34279" y="25018"/>
                    <a:pt x="34736" y="24696"/>
                  </a:cubicBezTo>
                  <a:cubicBezTo>
                    <a:pt x="35368" y="24267"/>
                    <a:pt x="36016" y="23815"/>
                    <a:pt x="36706" y="23462"/>
                  </a:cubicBezTo>
                  <a:cubicBezTo>
                    <a:pt x="37647" y="22984"/>
                    <a:pt x="38539" y="22956"/>
                    <a:pt x="39573" y="22929"/>
                  </a:cubicBezTo>
                  <a:lnTo>
                    <a:pt x="39736" y="22924"/>
                  </a:lnTo>
                  <a:cubicBezTo>
                    <a:pt x="43788" y="22804"/>
                    <a:pt x="46975" y="22314"/>
                    <a:pt x="49761" y="21390"/>
                  </a:cubicBezTo>
                  <a:cubicBezTo>
                    <a:pt x="51343" y="20868"/>
                    <a:pt x="52616" y="20263"/>
                    <a:pt x="53655" y="19550"/>
                  </a:cubicBezTo>
                  <a:cubicBezTo>
                    <a:pt x="54194" y="19181"/>
                    <a:pt x="54564" y="18822"/>
                    <a:pt x="54787" y="18447"/>
                  </a:cubicBezTo>
                  <a:cubicBezTo>
                    <a:pt x="55075" y="17963"/>
                    <a:pt x="55113" y="17451"/>
                    <a:pt x="54912" y="16924"/>
                  </a:cubicBezTo>
                  <a:cubicBezTo>
                    <a:pt x="54624" y="16178"/>
                    <a:pt x="54031" y="15536"/>
                    <a:pt x="53497" y="14993"/>
                  </a:cubicBezTo>
                  <a:cubicBezTo>
                    <a:pt x="52606" y="14084"/>
                    <a:pt x="51589" y="13279"/>
                    <a:pt x="50604" y="12496"/>
                  </a:cubicBezTo>
                  <a:cubicBezTo>
                    <a:pt x="50489" y="12409"/>
                    <a:pt x="50376" y="12317"/>
                    <a:pt x="50261" y="12229"/>
                  </a:cubicBezTo>
                  <a:cubicBezTo>
                    <a:pt x="48026" y="10451"/>
                    <a:pt x="45104" y="8069"/>
                    <a:pt x="42330" y="5403"/>
                  </a:cubicBezTo>
                  <a:cubicBezTo>
                    <a:pt x="42167" y="5245"/>
                    <a:pt x="42004" y="5082"/>
                    <a:pt x="41841" y="4924"/>
                  </a:cubicBezTo>
                  <a:cubicBezTo>
                    <a:pt x="41215" y="4309"/>
                    <a:pt x="40568" y="3673"/>
                    <a:pt x="39839" y="3173"/>
                  </a:cubicBezTo>
                  <a:cubicBezTo>
                    <a:pt x="39279" y="2787"/>
                    <a:pt x="38632" y="2455"/>
                    <a:pt x="37794" y="2122"/>
                  </a:cubicBezTo>
                  <a:cubicBezTo>
                    <a:pt x="36820" y="1737"/>
                    <a:pt x="35813" y="1389"/>
                    <a:pt x="34841" y="1045"/>
                  </a:cubicBezTo>
                  <a:cubicBezTo>
                    <a:pt x="34116" y="796"/>
                    <a:pt x="33372" y="535"/>
                    <a:pt x="32642" y="262"/>
                  </a:cubicBezTo>
                  <a:cubicBezTo>
                    <a:pt x="32604" y="246"/>
                    <a:pt x="32567" y="236"/>
                    <a:pt x="32534" y="219"/>
                  </a:cubicBezTo>
                  <a:cubicBezTo>
                    <a:pt x="32213" y="100"/>
                    <a:pt x="31955" y="0"/>
                    <a:pt x="315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1200" y="3767975"/>
              <a:ext cx="1338700" cy="414775"/>
            </a:xfrm>
            <a:custGeom>
              <a:avLst/>
              <a:gdLst/>
              <a:ahLst/>
              <a:cxnLst/>
              <a:rect l="l" t="t" r="r" b="b"/>
              <a:pathLst>
                <a:path w="53548" h="16591" extrusionOk="0">
                  <a:moveTo>
                    <a:pt x="1153" y="50"/>
                  </a:moveTo>
                  <a:cubicBezTo>
                    <a:pt x="1605" y="50"/>
                    <a:pt x="2193" y="131"/>
                    <a:pt x="2905" y="289"/>
                  </a:cubicBezTo>
                  <a:cubicBezTo>
                    <a:pt x="3646" y="452"/>
                    <a:pt x="4537" y="708"/>
                    <a:pt x="5408" y="1007"/>
                  </a:cubicBezTo>
                  <a:lnTo>
                    <a:pt x="5424" y="1012"/>
                  </a:lnTo>
                  <a:cubicBezTo>
                    <a:pt x="6126" y="1251"/>
                    <a:pt x="6837" y="1512"/>
                    <a:pt x="7529" y="1763"/>
                  </a:cubicBezTo>
                  <a:cubicBezTo>
                    <a:pt x="9302" y="2410"/>
                    <a:pt x="11135" y="3085"/>
                    <a:pt x="13006" y="3470"/>
                  </a:cubicBezTo>
                  <a:cubicBezTo>
                    <a:pt x="13698" y="3612"/>
                    <a:pt x="14273" y="3683"/>
                    <a:pt x="14818" y="3699"/>
                  </a:cubicBezTo>
                  <a:cubicBezTo>
                    <a:pt x="14850" y="3699"/>
                    <a:pt x="14882" y="3700"/>
                    <a:pt x="14915" y="3700"/>
                  </a:cubicBezTo>
                  <a:cubicBezTo>
                    <a:pt x="15204" y="3700"/>
                    <a:pt x="15497" y="3674"/>
                    <a:pt x="15780" y="3645"/>
                  </a:cubicBezTo>
                  <a:cubicBezTo>
                    <a:pt x="16003" y="3628"/>
                    <a:pt x="16232" y="3607"/>
                    <a:pt x="16460" y="3595"/>
                  </a:cubicBezTo>
                  <a:cubicBezTo>
                    <a:pt x="16548" y="3593"/>
                    <a:pt x="16636" y="3591"/>
                    <a:pt x="16724" y="3591"/>
                  </a:cubicBezTo>
                  <a:cubicBezTo>
                    <a:pt x="17605" y="3591"/>
                    <a:pt x="18509" y="3739"/>
                    <a:pt x="19420" y="4020"/>
                  </a:cubicBezTo>
                  <a:cubicBezTo>
                    <a:pt x="20132" y="4243"/>
                    <a:pt x="20823" y="4542"/>
                    <a:pt x="21491" y="4825"/>
                  </a:cubicBezTo>
                  <a:cubicBezTo>
                    <a:pt x="22020" y="5054"/>
                    <a:pt x="22568" y="5287"/>
                    <a:pt x="23123" y="5483"/>
                  </a:cubicBezTo>
                  <a:cubicBezTo>
                    <a:pt x="24044" y="5810"/>
                    <a:pt x="24880" y="6000"/>
                    <a:pt x="25686" y="6048"/>
                  </a:cubicBezTo>
                  <a:cubicBezTo>
                    <a:pt x="25860" y="6061"/>
                    <a:pt x="26036" y="6067"/>
                    <a:pt x="26212" y="6067"/>
                  </a:cubicBezTo>
                  <a:cubicBezTo>
                    <a:pt x="26504" y="6067"/>
                    <a:pt x="26798" y="6050"/>
                    <a:pt x="27089" y="6016"/>
                  </a:cubicBezTo>
                  <a:cubicBezTo>
                    <a:pt x="27290" y="5995"/>
                    <a:pt x="27503" y="5951"/>
                    <a:pt x="27725" y="5902"/>
                  </a:cubicBezTo>
                  <a:cubicBezTo>
                    <a:pt x="28031" y="5837"/>
                    <a:pt x="28350" y="5766"/>
                    <a:pt x="28627" y="5766"/>
                  </a:cubicBezTo>
                  <a:cubicBezTo>
                    <a:pt x="28671" y="5766"/>
                    <a:pt x="28713" y="5768"/>
                    <a:pt x="28754" y="5772"/>
                  </a:cubicBezTo>
                  <a:cubicBezTo>
                    <a:pt x="28889" y="5782"/>
                    <a:pt x="29020" y="5787"/>
                    <a:pt x="29151" y="5787"/>
                  </a:cubicBezTo>
                  <a:cubicBezTo>
                    <a:pt x="30222" y="5787"/>
                    <a:pt x="31289" y="5418"/>
                    <a:pt x="32322" y="5059"/>
                  </a:cubicBezTo>
                  <a:cubicBezTo>
                    <a:pt x="32828" y="4885"/>
                    <a:pt x="33350" y="4700"/>
                    <a:pt x="33867" y="4564"/>
                  </a:cubicBezTo>
                  <a:cubicBezTo>
                    <a:pt x="34479" y="4404"/>
                    <a:pt x="35047" y="4323"/>
                    <a:pt x="35580" y="4323"/>
                  </a:cubicBezTo>
                  <a:cubicBezTo>
                    <a:pt x="35861" y="4323"/>
                    <a:pt x="36133" y="4345"/>
                    <a:pt x="36396" y="4391"/>
                  </a:cubicBezTo>
                  <a:cubicBezTo>
                    <a:pt x="37511" y="4575"/>
                    <a:pt x="38555" y="5141"/>
                    <a:pt x="39562" y="5689"/>
                  </a:cubicBezTo>
                  <a:cubicBezTo>
                    <a:pt x="39677" y="5749"/>
                    <a:pt x="39785" y="5810"/>
                    <a:pt x="39893" y="5870"/>
                  </a:cubicBezTo>
                  <a:cubicBezTo>
                    <a:pt x="43086" y="7589"/>
                    <a:pt x="46187" y="9618"/>
                    <a:pt x="48793" y="11375"/>
                  </a:cubicBezTo>
                  <a:cubicBezTo>
                    <a:pt x="49043" y="11543"/>
                    <a:pt x="49304" y="11717"/>
                    <a:pt x="49559" y="11885"/>
                  </a:cubicBezTo>
                  <a:cubicBezTo>
                    <a:pt x="50773" y="12685"/>
                    <a:pt x="52024" y="13512"/>
                    <a:pt x="53013" y="14540"/>
                  </a:cubicBezTo>
                  <a:cubicBezTo>
                    <a:pt x="53340" y="14877"/>
                    <a:pt x="53498" y="15176"/>
                    <a:pt x="53470" y="15427"/>
                  </a:cubicBezTo>
                  <a:cubicBezTo>
                    <a:pt x="53449" y="15606"/>
                    <a:pt x="53340" y="15764"/>
                    <a:pt x="53144" y="15899"/>
                  </a:cubicBezTo>
                  <a:cubicBezTo>
                    <a:pt x="52426" y="16384"/>
                    <a:pt x="51447" y="16460"/>
                    <a:pt x="50593" y="16471"/>
                  </a:cubicBezTo>
                  <a:cubicBezTo>
                    <a:pt x="50547" y="16472"/>
                    <a:pt x="50502" y="16472"/>
                    <a:pt x="50456" y="16472"/>
                  </a:cubicBezTo>
                  <a:cubicBezTo>
                    <a:pt x="47608" y="16472"/>
                    <a:pt x="44783" y="15637"/>
                    <a:pt x="42052" y="14822"/>
                  </a:cubicBezTo>
                  <a:cubicBezTo>
                    <a:pt x="41161" y="14556"/>
                    <a:pt x="40237" y="14285"/>
                    <a:pt x="39338" y="14044"/>
                  </a:cubicBezTo>
                  <a:cubicBezTo>
                    <a:pt x="39285" y="14034"/>
                    <a:pt x="39230" y="14018"/>
                    <a:pt x="39170" y="14001"/>
                  </a:cubicBezTo>
                  <a:cubicBezTo>
                    <a:pt x="38424" y="13805"/>
                    <a:pt x="37658" y="13602"/>
                    <a:pt x="36877" y="13602"/>
                  </a:cubicBezTo>
                  <a:cubicBezTo>
                    <a:pt x="36662" y="13602"/>
                    <a:pt x="36445" y="13617"/>
                    <a:pt x="36227" y="13653"/>
                  </a:cubicBezTo>
                  <a:cubicBezTo>
                    <a:pt x="35183" y="13828"/>
                    <a:pt x="34214" y="14317"/>
                    <a:pt x="33280" y="14790"/>
                  </a:cubicBezTo>
                  <a:cubicBezTo>
                    <a:pt x="33208" y="14822"/>
                    <a:pt x="33132" y="14860"/>
                    <a:pt x="33062" y="14900"/>
                  </a:cubicBezTo>
                  <a:cubicBezTo>
                    <a:pt x="32105" y="15377"/>
                    <a:pt x="30918" y="15977"/>
                    <a:pt x="29673" y="16243"/>
                  </a:cubicBezTo>
                  <a:cubicBezTo>
                    <a:pt x="29173" y="16349"/>
                    <a:pt x="28676" y="16403"/>
                    <a:pt x="28185" y="16403"/>
                  </a:cubicBezTo>
                  <a:cubicBezTo>
                    <a:pt x="27976" y="16403"/>
                    <a:pt x="27768" y="16393"/>
                    <a:pt x="27562" y="16373"/>
                  </a:cubicBezTo>
                  <a:cubicBezTo>
                    <a:pt x="27235" y="16341"/>
                    <a:pt x="26904" y="16281"/>
                    <a:pt x="26572" y="16198"/>
                  </a:cubicBezTo>
                  <a:cubicBezTo>
                    <a:pt x="26378" y="16151"/>
                    <a:pt x="26213" y="16126"/>
                    <a:pt x="26051" y="16126"/>
                  </a:cubicBezTo>
                  <a:cubicBezTo>
                    <a:pt x="25845" y="16126"/>
                    <a:pt x="25646" y="16166"/>
                    <a:pt x="25403" y="16248"/>
                  </a:cubicBezTo>
                  <a:cubicBezTo>
                    <a:pt x="24819" y="16444"/>
                    <a:pt x="24233" y="16540"/>
                    <a:pt x="23660" y="16540"/>
                  </a:cubicBezTo>
                  <a:cubicBezTo>
                    <a:pt x="22451" y="16540"/>
                    <a:pt x="21300" y="16110"/>
                    <a:pt x="20356" y="15279"/>
                  </a:cubicBezTo>
                  <a:cubicBezTo>
                    <a:pt x="19409" y="14453"/>
                    <a:pt x="18734" y="13376"/>
                    <a:pt x="18087" y="12332"/>
                  </a:cubicBezTo>
                  <a:cubicBezTo>
                    <a:pt x="17918" y="12065"/>
                    <a:pt x="17750" y="11782"/>
                    <a:pt x="17570" y="11516"/>
                  </a:cubicBezTo>
                  <a:cubicBezTo>
                    <a:pt x="16987" y="10618"/>
                    <a:pt x="16276" y="9650"/>
                    <a:pt x="15182" y="9508"/>
                  </a:cubicBezTo>
                  <a:cubicBezTo>
                    <a:pt x="14753" y="9454"/>
                    <a:pt x="14301" y="9437"/>
                    <a:pt x="13871" y="9427"/>
                  </a:cubicBezTo>
                  <a:cubicBezTo>
                    <a:pt x="13490" y="9417"/>
                    <a:pt x="13104" y="9405"/>
                    <a:pt x="12724" y="9367"/>
                  </a:cubicBezTo>
                  <a:lnTo>
                    <a:pt x="12202" y="9319"/>
                  </a:lnTo>
                  <a:cubicBezTo>
                    <a:pt x="11815" y="9291"/>
                    <a:pt x="11418" y="9259"/>
                    <a:pt x="11027" y="9176"/>
                  </a:cubicBezTo>
                  <a:cubicBezTo>
                    <a:pt x="9149" y="8769"/>
                    <a:pt x="7600" y="7556"/>
                    <a:pt x="6099" y="6381"/>
                  </a:cubicBezTo>
                  <a:lnTo>
                    <a:pt x="6087" y="6370"/>
                  </a:lnTo>
                  <a:cubicBezTo>
                    <a:pt x="4814" y="5375"/>
                    <a:pt x="3498" y="4346"/>
                    <a:pt x="2225" y="3269"/>
                  </a:cubicBezTo>
                  <a:cubicBezTo>
                    <a:pt x="2155" y="3216"/>
                    <a:pt x="2084" y="3156"/>
                    <a:pt x="2007" y="3095"/>
                  </a:cubicBezTo>
                  <a:cubicBezTo>
                    <a:pt x="1328" y="2530"/>
                    <a:pt x="561" y="1888"/>
                    <a:pt x="202" y="1077"/>
                  </a:cubicBezTo>
                  <a:cubicBezTo>
                    <a:pt x="56" y="735"/>
                    <a:pt x="56" y="479"/>
                    <a:pt x="212" y="304"/>
                  </a:cubicBezTo>
                  <a:cubicBezTo>
                    <a:pt x="370" y="136"/>
                    <a:pt x="686" y="50"/>
                    <a:pt x="1153" y="50"/>
                  </a:cubicBezTo>
                  <a:close/>
                  <a:moveTo>
                    <a:pt x="1152" y="1"/>
                  </a:moveTo>
                  <a:cubicBezTo>
                    <a:pt x="707" y="1"/>
                    <a:pt x="354" y="77"/>
                    <a:pt x="174" y="272"/>
                  </a:cubicBezTo>
                  <a:cubicBezTo>
                    <a:pt x="6" y="457"/>
                    <a:pt x="1" y="735"/>
                    <a:pt x="159" y="1099"/>
                  </a:cubicBezTo>
                  <a:cubicBezTo>
                    <a:pt x="518" y="1915"/>
                    <a:pt x="1296" y="2563"/>
                    <a:pt x="1981" y="3133"/>
                  </a:cubicBezTo>
                  <a:cubicBezTo>
                    <a:pt x="2052" y="3193"/>
                    <a:pt x="2122" y="3253"/>
                    <a:pt x="2193" y="3307"/>
                  </a:cubicBezTo>
                  <a:cubicBezTo>
                    <a:pt x="3465" y="4384"/>
                    <a:pt x="4781" y="5413"/>
                    <a:pt x="6054" y="6407"/>
                  </a:cubicBezTo>
                  <a:lnTo>
                    <a:pt x="6066" y="6419"/>
                  </a:lnTo>
                  <a:cubicBezTo>
                    <a:pt x="7572" y="7594"/>
                    <a:pt x="9129" y="8812"/>
                    <a:pt x="11015" y="9226"/>
                  </a:cubicBezTo>
                  <a:cubicBezTo>
                    <a:pt x="11407" y="9307"/>
                    <a:pt x="11810" y="9340"/>
                    <a:pt x="12202" y="9372"/>
                  </a:cubicBezTo>
                  <a:cubicBezTo>
                    <a:pt x="12370" y="9384"/>
                    <a:pt x="12544" y="9400"/>
                    <a:pt x="12719" y="9417"/>
                  </a:cubicBezTo>
                  <a:cubicBezTo>
                    <a:pt x="13098" y="9454"/>
                    <a:pt x="13490" y="9465"/>
                    <a:pt x="13866" y="9475"/>
                  </a:cubicBezTo>
                  <a:cubicBezTo>
                    <a:pt x="14301" y="9487"/>
                    <a:pt x="14747" y="9503"/>
                    <a:pt x="15177" y="9558"/>
                  </a:cubicBezTo>
                  <a:cubicBezTo>
                    <a:pt x="16249" y="9699"/>
                    <a:pt x="16955" y="10657"/>
                    <a:pt x="17532" y="11543"/>
                  </a:cubicBezTo>
                  <a:cubicBezTo>
                    <a:pt x="17705" y="11809"/>
                    <a:pt x="17880" y="12086"/>
                    <a:pt x="18044" y="12359"/>
                  </a:cubicBezTo>
                  <a:cubicBezTo>
                    <a:pt x="18696" y="13403"/>
                    <a:pt x="19370" y="14486"/>
                    <a:pt x="20323" y="15317"/>
                  </a:cubicBezTo>
                  <a:cubicBezTo>
                    <a:pt x="21034" y="15949"/>
                    <a:pt x="21857" y="16346"/>
                    <a:pt x="22754" y="16509"/>
                  </a:cubicBezTo>
                  <a:cubicBezTo>
                    <a:pt x="23053" y="16564"/>
                    <a:pt x="23352" y="16590"/>
                    <a:pt x="23657" y="16590"/>
                  </a:cubicBezTo>
                  <a:cubicBezTo>
                    <a:pt x="24239" y="16590"/>
                    <a:pt x="24827" y="16492"/>
                    <a:pt x="25419" y="16291"/>
                  </a:cubicBezTo>
                  <a:cubicBezTo>
                    <a:pt x="25654" y="16213"/>
                    <a:pt x="25848" y="16175"/>
                    <a:pt x="26046" y="16175"/>
                  </a:cubicBezTo>
                  <a:cubicBezTo>
                    <a:pt x="26207" y="16175"/>
                    <a:pt x="26370" y="16200"/>
                    <a:pt x="26562" y="16248"/>
                  </a:cubicBezTo>
                  <a:cubicBezTo>
                    <a:pt x="26893" y="16329"/>
                    <a:pt x="27230" y="16389"/>
                    <a:pt x="27557" y="16422"/>
                  </a:cubicBezTo>
                  <a:cubicBezTo>
                    <a:pt x="27766" y="16441"/>
                    <a:pt x="27977" y="16451"/>
                    <a:pt x="28189" y="16451"/>
                  </a:cubicBezTo>
                  <a:cubicBezTo>
                    <a:pt x="28682" y="16451"/>
                    <a:pt x="29181" y="16398"/>
                    <a:pt x="29683" y="16291"/>
                  </a:cubicBezTo>
                  <a:cubicBezTo>
                    <a:pt x="30935" y="16025"/>
                    <a:pt x="32126" y="15427"/>
                    <a:pt x="33084" y="14943"/>
                  </a:cubicBezTo>
                  <a:cubicBezTo>
                    <a:pt x="33154" y="14905"/>
                    <a:pt x="33230" y="14872"/>
                    <a:pt x="33301" y="14834"/>
                  </a:cubicBezTo>
                  <a:cubicBezTo>
                    <a:pt x="34237" y="14360"/>
                    <a:pt x="35199" y="13876"/>
                    <a:pt x="36238" y="13702"/>
                  </a:cubicBezTo>
                  <a:cubicBezTo>
                    <a:pt x="36453" y="13667"/>
                    <a:pt x="36668" y="13652"/>
                    <a:pt x="36882" y="13652"/>
                  </a:cubicBezTo>
                  <a:cubicBezTo>
                    <a:pt x="37656" y="13652"/>
                    <a:pt x="38418" y="13855"/>
                    <a:pt x="39160" y="14051"/>
                  </a:cubicBezTo>
                  <a:cubicBezTo>
                    <a:pt x="39213" y="14067"/>
                    <a:pt x="39273" y="14077"/>
                    <a:pt x="39328" y="14094"/>
                  </a:cubicBezTo>
                  <a:cubicBezTo>
                    <a:pt x="40225" y="14333"/>
                    <a:pt x="41145" y="14606"/>
                    <a:pt x="42037" y="14872"/>
                  </a:cubicBezTo>
                  <a:cubicBezTo>
                    <a:pt x="44768" y="15683"/>
                    <a:pt x="47590" y="16520"/>
                    <a:pt x="50435" y="16520"/>
                  </a:cubicBezTo>
                  <a:lnTo>
                    <a:pt x="50593" y="16520"/>
                  </a:lnTo>
                  <a:cubicBezTo>
                    <a:pt x="51458" y="16509"/>
                    <a:pt x="52443" y="16433"/>
                    <a:pt x="53171" y="15937"/>
                  </a:cubicBezTo>
                  <a:cubicBezTo>
                    <a:pt x="53377" y="15796"/>
                    <a:pt x="53498" y="15628"/>
                    <a:pt x="53520" y="15432"/>
                  </a:cubicBezTo>
                  <a:cubicBezTo>
                    <a:pt x="53547" y="15171"/>
                    <a:pt x="53389" y="14855"/>
                    <a:pt x="53051" y="14508"/>
                  </a:cubicBezTo>
                  <a:cubicBezTo>
                    <a:pt x="52056" y="13469"/>
                    <a:pt x="50799" y="12641"/>
                    <a:pt x="49586" y="11842"/>
                  </a:cubicBezTo>
                  <a:cubicBezTo>
                    <a:pt x="49337" y="11674"/>
                    <a:pt x="49076" y="11505"/>
                    <a:pt x="48825" y="11336"/>
                  </a:cubicBezTo>
                  <a:cubicBezTo>
                    <a:pt x="46214" y="9573"/>
                    <a:pt x="43114" y="7545"/>
                    <a:pt x="39921" y="5827"/>
                  </a:cubicBezTo>
                  <a:cubicBezTo>
                    <a:pt x="39807" y="5766"/>
                    <a:pt x="39697" y="5706"/>
                    <a:pt x="39584" y="5646"/>
                  </a:cubicBezTo>
                  <a:cubicBezTo>
                    <a:pt x="38572" y="5097"/>
                    <a:pt x="37528" y="4526"/>
                    <a:pt x="36406" y="4341"/>
                  </a:cubicBezTo>
                  <a:cubicBezTo>
                    <a:pt x="36142" y="4296"/>
                    <a:pt x="35870" y="4274"/>
                    <a:pt x="35589" y="4274"/>
                  </a:cubicBezTo>
                  <a:cubicBezTo>
                    <a:pt x="35048" y="4274"/>
                    <a:pt x="34473" y="4356"/>
                    <a:pt x="33850" y="4521"/>
                  </a:cubicBezTo>
                  <a:cubicBezTo>
                    <a:pt x="33333" y="4657"/>
                    <a:pt x="32811" y="4836"/>
                    <a:pt x="32306" y="5011"/>
                  </a:cubicBezTo>
                  <a:cubicBezTo>
                    <a:pt x="31274" y="5368"/>
                    <a:pt x="30213" y="5740"/>
                    <a:pt x="29152" y="5740"/>
                  </a:cubicBezTo>
                  <a:cubicBezTo>
                    <a:pt x="29021" y="5740"/>
                    <a:pt x="28890" y="5734"/>
                    <a:pt x="28759" y="5722"/>
                  </a:cubicBezTo>
                  <a:cubicBezTo>
                    <a:pt x="28718" y="5719"/>
                    <a:pt x="28675" y="5717"/>
                    <a:pt x="28632" y="5717"/>
                  </a:cubicBezTo>
                  <a:cubicBezTo>
                    <a:pt x="28346" y="5717"/>
                    <a:pt x="28027" y="5787"/>
                    <a:pt x="27715" y="5853"/>
                  </a:cubicBezTo>
                  <a:cubicBezTo>
                    <a:pt x="27491" y="5902"/>
                    <a:pt x="27280" y="5945"/>
                    <a:pt x="27084" y="5968"/>
                  </a:cubicBezTo>
                  <a:cubicBezTo>
                    <a:pt x="26796" y="6002"/>
                    <a:pt x="26503" y="6019"/>
                    <a:pt x="26213" y="6019"/>
                  </a:cubicBezTo>
                  <a:cubicBezTo>
                    <a:pt x="26038" y="6019"/>
                    <a:pt x="25863" y="6012"/>
                    <a:pt x="25691" y="6000"/>
                  </a:cubicBezTo>
                  <a:cubicBezTo>
                    <a:pt x="24892" y="5945"/>
                    <a:pt x="24054" y="5766"/>
                    <a:pt x="23140" y="5440"/>
                  </a:cubicBezTo>
                  <a:cubicBezTo>
                    <a:pt x="22591" y="5244"/>
                    <a:pt x="22041" y="5011"/>
                    <a:pt x="21514" y="4782"/>
                  </a:cubicBezTo>
                  <a:cubicBezTo>
                    <a:pt x="20839" y="4494"/>
                    <a:pt x="20148" y="4200"/>
                    <a:pt x="19435" y="3977"/>
                  </a:cubicBezTo>
                  <a:cubicBezTo>
                    <a:pt x="18522" y="3690"/>
                    <a:pt x="17612" y="3543"/>
                    <a:pt x="16723" y="3543"/>
                  </a:cubicBezTo>
                  <a:cubicBezTo>
                    <a:pt x="16633" y="3543"/>
                    <a:pt x="16544" y="3544"/>
                    <a:pt x="16455" y="3547"/>
                  </a:cubicBezTo>
                  <a:cubicBezTo>
                    <a:pt x="16226" y="3558"/>
                    <a:pt x="15998" y="3575"/>
                    <a:pt x="15775" y="3595"/>
                  </a:cubicBezTo>
                  <a:cubicBezTo>
                    <a:pt x="15506" y="3619"/>
                    <a:pt x="15224" y="3647"/>
                    <a:pt x="14944" y="3647"/>
                  </a:cubicBezTo>
                  <a:cubicBezTo>
                    <a:pt x="14902" y="3647"/>
                    <a:pt x="14860" y="3646"/>
                    <a:pt x="14818" y="3645"/>
                  </a:cubicBezTo>
                  <a:cubicBezTo>
                    <a:pt x="14279" y="3633"/>
                    <a:pt x="13708" y="3563"/>
                    <a:pt x="13018" y="3422"/>
                  </a:cubicBezTo>
                  <a:cubicBezTo>
                    <a:pt x="11146" y="3035"/>
                    <a:pt x="9318" y="2367"/>
                    <a:pt x="7545" y="1714"/>
                  </a:cubicBezTo>
                  <a:cubicBezTo>
                    <a:pt x="6854" y="1464"/>
                    <a:pt x="6142" y="1203"/>
                    <a:pt x="5441" y="964"/>
                  </a:cubicBezTo>
                  <a:lnTo>
                    <a:pt x="5424" y="957"/>
                  </a:lnTo>
                  <a:cubicBezTo>
                    <a:pt x="4637" y="688"/>
                    <a:pt x="2483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25150" y="3794200"/>
              <a:ext cx="1325075" cy="372375"/>
            </a:xfrm>
            <a:custGeom>
              <a:avLst/>
              <a:gdLst/>
              <a:ahLst/>
              <a:cxnLst/>
              <a:rect l="l" t="t" r="r" b="b"/>
              <a:pathLst>
                <a:path w="53003" h="14895" extrusionOk="0">
                  <a:moveTo>
                    <a:pt x="1" y="1"/>
                  </a:moveTo>
                  <a:lnTo>
                    <a:pt x="1" y="39"/>
                  </a:lnTo>
                  <a:lnTo>
                    <a:pt x="1" y="56"/>
                  </a:lnTo>
                  <a:lnTo>
                    <a:pt x="11" y="61"/>
                  </a:lnTo>
                  <a:cubicBezTo>
                    <a:pt x="16" y="66"/>
                    <a:pt x="28" y="71"/>
                    <a:pt x="49" y="83"/>
                  </a:cubicBezTo>
                  <a:cubicBezTo>
                    <a:pt x="463" y="262"/>
                    <a:pt x="3819" y="1768"/>
                    <a:pt x="5489" y="2661"/>
                  </a:cubicBezTo>
                  <a:cubicBezTo>
                    <a:pt x="5723" y="2787"/>
                    <a:pt x="5961" y="2917"/>
                    <a:pt x="6196" y="3041"/>
                  </a:cubicBezTo>
                  <a:cubicBezTo>
                    <a:pt x="7861" y="3945"/>
                    <a:pt x="9584" y="4881"/>
                    <a:pt x="11439" y="5234"/>
                  </a:cubicBezTo>
                  <a:cubicBezTo>
                    <a:pt x="11854" y="5314"/>
                    <a:pt x="12261" y="5352"/>
                    <a:pt x="12651" y="5352"/>
                  </a:cubicBezTo>
                  <a:cubicBezTo>
                    <a:pt x="12764" y="5352"/>
                    <a:pt x="12875" y="5349"/>
                    <a:pt x="12985" y="5343"/>
                  </a:cubicBezTo>
                  <a:cubicBezTo>
                    <a:pt x="13202" y="5332"/>
                    <a:pt x="13425" y="5288"/>
                    <a:pt x="13638" y="5245"/>
                  </a:cubicBezTo>
                  <a:cubicBezTo>
                    <a:pt x="13893" y="5198"/>
                    <a:pt x="14152" y="5147"/>
                    <a:pt x="14408" y="5147"/>
                  </a:cubicBezTo>
                  <a:cubicBezTo>
                    <a:pt x="14452" y="5147"/>
                    <a:pt x="14496" y="5149"/>
                    <a:pt x="14540" y="5152"/>
                  </a:cubicBezTo>
                  <a:cubicBezTo>
                    <a:pt x="15655" y="5240"/>
                    <a:pt x="16498" y="6093"/>
                    <a:pt x="17108" y="6827"/>
                  </a:cubicBezTo>
                  <a:cubicBezTo>
                    <a:pt x="17472" y="7268"/>
                    <a:pt x="17815" y="7741"/>
                    <a:pt x="18147" y="8198"/>
                  </a:cubicBezTo>
                  <a:cubicBezTo>
                    <a:pt x="18772" y="9063"/>
                    <a:pt x="19420" y="9955"/>
                    <a:pt x="20246" y="10668"/>
                  </a:cubicBezTo>
                  <a:cubicBezTo>
                    <a:pt x="21057" y="11370"/>
                    <a:pt x="21933" y="11772"/>
                    <a:pt x="22852" y="11875"/>
                  </a:cubicBezTo>
                  <a:cubicBezTo>
                    <a:pt x="22998" y="11891"/>
                    <a:pt x="23143" y="11899"/>
                    <a:pt x="23288" y="11899"/>
                  </a:cubicBezTo>
                  <a:cubicBezTo>
                    <a:pt x="24474" y="11899"/>
                    <a:pt x="25626" y="11397"/>
                    <a:pt x="26653" y="10951"/>
                  </a:cubicBezTo>
                  <a:cubicBezTo>
                    <a:pt x="26746" y="10913"/>
                    <a:pt x="26838" y="10869"/>
                    <a:pt x="26931" y="10831"/>
                  </a:cubicBezTo>
                  <a:cubicBezTo>
                    <a:pt x="27649" y="10522"/>
                    <a:pt x="28389" y="10195"/>
                    <a:pt x="29173" y="9847"/>
                  </a:cubicBezTo>
                  <a:cubicBezTo>
                    <a:pt x="30472" y="9264"/>
                    <a:pt x="31821" y="8661"/>
                    <a:pt x="33143" y="8133"/>
                  </a:cubicBezTo>
                  <a:cubicBezTo>
                    <a:pt x="33871" y="7837"/>
                    <a:pt x="34819" y="7512"/>
                    <a:pt x="35830" y="7512"/>
                  </a:cubicBezTo>
                  <a:cubicBezTo>
                    <a:pt x="35913" y="7512"/>
                    <a:pt x="35996" y="7514"/>
                    <a:pt x="36080" y="7519"/>
                  </a:cubicBezTo>
                  <a:cubicBezTo>
                    <a:pt x="36586" y="7540"/>
                    <a:pt x="37081" y="7665"/>
                    <a:pt x="37560" y="7834"/>
                  </a:cubicBezTo>
                  <a:cubicBezTo>
                    <a:pt x="38071" y="8014"/>
                    <a:pt x="38566" y="8242"/>
                    <a:pt x="39050" y="8476"/>
                  </a:cubicBezTo>
                  <a:cubicBezTo>
                    <a:pt x="39082" y="8486"/>
                    <a:pt x="39115" y="8503"/>
                    <a:pt x="39153" y="8519"/>
                  </a:cubicBezTo>
                  <a:cubicBezTo>
                    <a:pt x="39284" y="8584"/>
                    <a:pt x="39414" y="8650"/>
                    <a:pt x="39545" y="8710"/>
                  </a:cubicBezTo>
                  <a:cubicBezTo>
                    <a:pt x="40992" y="9385"/>
                    <a:pt x="42444" y="10135"/>
                    <a:pt x="43847" y="10864"/>
                  </a:cubicBezTo>
                  <a:cubicBezTo>
                    <a:pt x="46355" y="12164"/>
                    <a:pt x="48944" y="13507"/>
                    <a:pt x="51632" y="14481"/>
                  </a:cubicBezTo>
                  <a:cubicBezTo>
                    <a:pt x="52061" y="14634"/>
                    <a:pt x="52926" y="14878"/>
                    <a:pt x="52986" y="14895"/>
                  </a:cubicBezTo>
                  <a:lnTo>
                    <a:pt x="52991" y="14895"/>
                  </a:lnTo>
                  <a:lnTo>
                    <a:pt x="53003" y="14845"/>
                  </a:lnTo>
                  <a:lnTo>
                    <a:pt x="52997" y="14845"/>
                  </a:lnTo>
                  <a:cubicBezTo>
                    <a:pt x="52915" y="14823"/>
                    <a:pt x="52077" y="14589"/>
                    <a:pt x="51665" y="14438"/>
                  </a:cubicBezTo>
                  <a:cubicBezTo>
                    <a:pt x="48971" y="13469"/>
                    <a:pt x="46377" y="12121"/>
                    <a:pt x="43870" y="10821"/>
                  </a:cubicBezTo>
                  <a:cubicBezTo>
                    <a:pt x="42417" y="10065"/>
                    <a:pt x="40910" y="9287"/>
                    <a:pt x="39409" y="8584"/>
                  </a:cubicBezTo>
                  <a:cubicBezTo>
                    <a:pt x="39300" y="8536"/>
                    <a:pt x="39186" y="8481"/>
                    <a:pt x="39072" y="8433"/>
                  </a:cubicBezTo>
                  <a:lnTo>
                    <a:pt x="39072" y="8426"/>
                  </a:lnTo>
                  <a:cubicBezTo>
                    <a:pt x="38582" y="8198"/>
                    <a:pt x="38088" y="7964"/>
                    <a:pt x="37576" y="7785"/>
                  </a:cubicBezTo>
                  <a:cubicBezTo>
                    <a:pt x="37081" y="7610"/>
                    <a:pt x="36575" y="7486"/>
                    <a:pt x="36047" y="7459"/>
                  </a:cubicBezTo>
                  <a:cubicBezTo>
                    <a:pt x="35980" y="7456"/>
                    <a:pt x="35912" y="7454"/>
                    <a:pt x="35845" y="7454"/>
                  </a:cubicBezTo>
                  <a:cubicBezTo>
                    <a:pt x="34808" y="7454"/>
                    <a:pt x="33823" y="7800"/>
                    <a:pt x="33067" y="8106"/>
                  </a:cubicBezTo>
                  <a:cubicBezTo>
                    <a:pt x="31767" y="8634"/>
                    <a:pt x="30446" y="9221"/>
                    <a:pt x="29161" y="9792"/>
                  </a:cubicBezTo>
                  <a:cubicBezTo>
                    <a:pt x="28378" y="10140"/>
                    <a:pt x="27632" y="10472"/>
                    <a:pt x="26914" y="10783"/>
                  </a:cubicBezTo>
                  <a:cubicBezTo>
                    <a:pt x="26823" y="10821"/>
                    <a:pt x="26730" y="10858"/>
                    <a:pt x="26637" y="10901"/>
                  </a:cubicBezTo>
                  <a:cubicBezTo>
                    <a:pt x="25616" y="11348"/>
                    <a:pt x="24470" y="11844"/>
                    <a:pt x="23294" y="11844"/>
                  </a:cubicBezTo>
                  <a:cubicBezTo>
                    <a:pt x="23149" y="11844"/>
                    <a:pt x="23003" y="11837"/>
                    <a:pt x="22857" y="11821"/>
                  </a:cubicBezTo>
                  <a:cubicBezTo>
                    <a:pt x="21948" y="11723"/>
                    <a:pt x="21084" y="11321"/>
                    <a:pt x="20279" y="10625"/>
                  </a:cubicBezTo>
                  <a:cubicBezTo>
                    <a:pt x="19457" y="9917"/>
                    <a:pt x="18810" y="9026"/>
                    <a:pt x="18190" y="8165"/>
                  </a:cubicBezTo>
                  <a:cubicBezTo>
                    <a:pt x="17853" y="7708"/>
                    <a:pt x="17510" y="7236"/>
                    <a:pt x="17145" y="6794"/>
                  </a:cubicBezTo>
                  <a:cubicBezTo>
                    <a:pt x="16531" y="6056"/>
                    <a:pt x="15677" y="5190"/>
                    <a:pt x="14545" y="5097"/>
                  </a:cubicBezTo>
                  <a:cubicBezTo>
                    <a:pt x="14503" y="5094"/>
                    <a:pt x="14460" y="5093"/>
                    <a:pt x="14418" y="5093"/>
                  </a:cubicBezTo>
                  <a:cubicBezTo>
                    <a:pt x="14155" y="5093"/>
                    <a:pt x="13890" y="5145"/>
                    <a:pt x="13631" y="5195"/>
                  </a:cubicBezTo>
                  <a:cubicBezTo>
                    <a:pt x="13420" y="5240"/>
                    <a:pt x="13196" y="5283"/>
                    <a:pt x="12985" y="5293"/>
                  </a:cubicBezTo>
                  <a:cubicBezTo>
                    <a:pt x="12881" y="5299"/>
                    <a:pt x="12776" y="5302"/>
                    <a:pt x="12670" y="5302"/>
                  </a:cubicBezTo>
                  <a:cubicBezTo>
                    <a:pt x="12276" y="5302"/>
                    <a:pt x="11867" y="5262"/>
                    <a:pt x="11451" y="5185"/>
                  </a:cubicBezTo>
                  <a:cubicBezTo>
                    <a:pt x="9601" y="4831"/>
                    <a:pt x="7882" y="3896"/>
                    <a:pt x="6223" y="2998"/>
                  </a:cubicBezTo>
                  <a:cubicBezTo>
                    <a:pt x="5989" y="2868"/>
                    <a:pt x="5745" y="2737"/>
                    <a:pt x="5511" y="2612"/>
                  </a:cubicBezTo>
                  <a:cubicBezTo>
                    <a:pt x="3759" y="1677"/>
                    <a:pt x="71" y="33"/>
                    <a:pt x="33" y="1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-2228631" y="-1222011"/>
            <a:ext cx="3616258" cy="3625120"/>
            <a:chOff x="1482250" y="511075"/>
            <a:chExt cx="1560750" cy="1564575"/>
          </a:xfrm>
        </p:grpSpPr>
        <p:sp>
          <p:nvSpPr>
            <p:cNvPr id="25" name="Google Shape;25;p2"/>
            <p:cNvSpPr/>
            <p:nvPr/>
          </p:nvSpPr>
          <p:spPr>
            <a:xfrm>
              <a:off x="1482250" y="511075"/>
              <a:ext cx="1560750" cy="1564575"/>
            </a:xfrm>
            <a:custGeom>
              <a:avLst/>
              <a:gdLst/>
              <a:ahLst/>
              <a:cxnLst/>
              <a:rect l="l" t="t" r="r" b="b"/>
              <a:pathLst>
                <a:path w="62430" h="62583" extrusionOk="0">
                  <a:moveTo>
                    <a:pt x="28106" y="40"/>
                  </a:moveTo>
                  <a:cubicBezTo>
                    <a:pt x="29738" y="67"/>
                    <a:pt x="31310" y="824"/>
                    <a:pt x="32778" y="1595"/>
                  </a:cubicBezTo>
                  <a:cubicBezTo>
                    <a:pt x="34220" y="2351"/>
                    <a:pt x="35623" y="3227"/>
                    <a:pt x="36983" y="4076"/>
                  </a:cubicBezTo>
                  <a:cubicBezTo>
                    <a:pt x="37299" y="4277"/>
                    <a:pt x="37620" y="4479"/>
                    <a:pt x="37947" y="4680"/>
                  </a:cubicBezTo>
                  <a:lnTo>
                    <a:pt x="37990" y="4707"/>
                  </a:lnTo>
                  <a:cubicBezTo>
                    <a:pt x="39361" y="5561"/>
                    <a:pt x="40780" y="6437"/>
                    <a:pt x="42293" y="7068"/>
                  </a:cubicBezTo>
                  <a:cubicBezTo>
                    <a:pt x="42966" y="7344"/>
                    <a:pt x="43679" y="7535"/>
                    <a:pt x="44376" y="7715"/>
                  </a:cubicBezTo>
                  <a:cubicBezTo>
                    <a:pt x="44859" y="7846"/>
                    <a:pt x="45355" y="7976"/>
                    <a:pt x="45838" y="8139"/>
                  </a:cubicBezTo>
                  <a:cubicBezTo>
                    <a:pt x="48363" y="8988"/>
                    <a:pt x="50223" y="10168"/>
                    <a:pt x="51524" y="11757"/>
                  </a:cubicBezTo>
                  <a:cubicBezTo>
                    <a:pt x="52274" y="12664"/>
                    <a:pt x="52900" y="13786"/>
                    <a:pt x="53400" y="15096"/>
                  </a:cubicBezTo>
                  <a:cubicBezTo>
                    <a:pt x="53639" y="15732"/>
                    <a:pt x="53813" y="16412"/>
                    <a:pt x="53982" y="17065"/>
                  </a:cubicBezTo>
                  <a:cubicBezTo>
                    <a:pt x="54172" y="17816"/>
                    <a:pt x="54374" y="18594"/>
                    <a:pt x="54678" y="19317"/>
                  </a:cubicBezTo>
                  <a:cubicBezTo>
                    <a:pt x="55531" y="21346"/>
                    <a:pt x="56821" y="23180"/>
                    <a:pt x="58067" y="24947"/>
                  </a:cubicBezTo>
                  <a:cubicBezTo>
                    <a:pt x="59193" y="26557"/>
                    <a:pt x="60362" y="28216"/>
                    <a:pt x="61205" y="30027"/>
                  </a:cubicBezTo>
                  <a:cubicBezTo>
                    <a:pt x="61787" y="31274"/>
                    <a:pt x="62385" y="32866"/>
                    <a:pt x="61847" y="34146"/>
                  </a:cubicBezTo>
                  <a:cubicBezTo>
                    <a:pt x="61320" y="35386"/>
                    <a:pt x="60025" y="36157"/>
                    <a:pt x="58752" y="36843"/>
                  </a:cubicBezTo>
                  <a:cubicBezTo>
                    <a:pt x="58044" y="37224"/>
                    <a:pt x="57311" y="37583"/>
                    <a:pt x="56603" y="37932"/>
                  </a:cubicBezTo>
                  <a:cubicBezTo>
                    <a:pt x="54351" y="39041"/>
                    <a:pt x="52018" y="40189"/>
                    <a:pt x="50206" y="42082"/>
                  </a:cubicBezTo>
                  <a:cubicBezTo>
                    <a:pt x="49184" y="43147"/>
                    <a:pt x="48384" y="44328"/>
                    <a:pt x="47836" y="45584"/>
                  </a:cubicBezTo>
                  <a:cubicBezTo>
                    <a:pt x="47209" y="47015"/>
                    <a:pt x="46824" y="48554"/>
                    <a:pt x="46448" y="50045"/>
                  </a:cubicBezTo>
                  <a:cubicBezTo>
                    <a:pt x="46410" y="50191"/>
                    <a:pt x="46378" y="50333"/>
                    <a:pt x="46340" y="50480"/>
                  </a:cubicBezTo>
                  <a:lnTo>
                    <a:pt x="46285" y="50698"/>
                  </a:lnTo>
                  <a:cubicBezTo>
                    <a:pt x="45888" y="52275"/>
                    <a:pt x="45479" y="53907"/>
                    <a:pt x="44555" y="55239"/>
                  </a:cubicBezTo>
                  <a:cubicBezTo>
                    <a:pt x="43669" y="56517"/>
                    <a:pt x="42287" y="57220"/>
                    <a:pt x="40649" y="57220"/>
                  </a:cubicBezTo>
                  <a:cubicBezTo>
                    <a:pt x="40584" y="57220"/>
                    <a:pt x="40525" y="57213"/>
                    <a:pt x="40460" y="57213"/>
                  </a:cubicBezTo>
                  <a:cubicBezTo>
                    <a:pt x="38746" y="57160"/>
                    <a:pt x="37059" y="56632"/>
                    <a:pt x="35434" y="56126"/>
                  </a:cubicBezTo>
                  <a:cubicBezTo>
                    <a:pt x="34922" y="55968"/>
                    <a:pt x="34395" y="55799"/>
                    <a:pt x="33872" y="55653"/>
                  </a:cubicBezTo>
                  <a:cubicBezTo>
                    <a:pt x="32979" y="55403"/>
                    <a:pt x="32110" y="55174"/>
                    <a:pt x="31229" y="55152"/>
                  </a:cubicBezTo>
                  <a:cubicBezTo>
                    <a:pt x="31212" y="55152"/>
                    <a:pt x="31196" y="55151"/>
                    <a:pt x="31179" y="55151"/>
                  </a:cubicBezTo>
                  <a:cubicBezTo>
                    <a:pt x="30376" y="55151"/>
                    <a:pt x="29603" y="55519"/>
                    <a:pt x="28874" y="55903"/>
                  </a:cubicBezTo>
                  <a:cubicBezTo>
                    <a:pt x="27393" y="56686"/>
                    <a:pt x="26028" y="57703"/>
                    <a:pt x="24707" y="58688"/>
                  </a:cubicBezTo>
                  <a:cubicBezTo>
                    <a:pt x="23151" y="59852"/>
                    <a:pt x="21536" y="61054"/>
                    <a:pt x="19729" y="61870"/>
                  </a:cubicBezTo>
                  <a:cubicBezTo>
                    <a:pt x="18739" y="62315"/>
                    <a:pt x="17853" y="62539"/>
                    <a:pt x="17079" y="62539"/>
                  </a:cubicBezTo>
                  <a:cubicBezTo>
                    <a:pt x="16586" y="62539"/>
                    <a:pt x="16139" y="62449"/>
                    <a:pt x="15737" y="62267"/>
                  </a:cubicBezTo>
                  <a:cubicBezTo>
                    <a:pt x="15074" y="61968"/>
                    <a:pt x="14524" y="61348"/>
                    <a:pt x="14012" y="60733"/>
                  </a:cubicBezTo>
                  <a:cubicBezTo>
                    <a:pt x="13458" y="60059"/>
                    <a:pt x="12963" y="59329"/>
                    <a:pt x="12544" y="58699"/>
                  </a:cubicBezTo>
                  <a:cubicBezTo>
                    <a:pt x="12360" y="58421"/>
                    <a:pt x="12174" y="58144"/>
                    <a:pt x="11994" y="57866"/>
                  </a:cubicBezTo>
                  <a:cubicBezTo>
                    <a:pt x="10259" y="55245"/>
                    <a:pt x="8469" y="52525"/>
                    <a:pt x="5870" y="50572"/>
                  </a:cubicBezTo>
                  <a:cubicBezTo>
                    <a:pt x="5016" y="49930"/>
                    <a:pt x="4080" y="49397"/>
                    <a:pt x="3177" y="48886"/>
                  </a:cubicBezTo>
                  <a:cubicBezTo>
                    <a:pt x="2868" y="48707"/>
                    <a:pt x="2546" y="48527"/>
                    <a:pt x="2236" y="48343"/>
                  </a:cubicBezTo>
                  <a:cubicBezTo>
                    <a:pt x="1284" y="47776"/>
                    <a:pt x="343" y="47129"/>
                    <a:pt x="207" y="45938"/>
                  </a:cubicBezTo>
                  <a:cubicBezTo>
                    <a:pt x="44" y="44475"/>
                    <a:pt x="659" y="42995"/>
                    <a:pt x="1355" y="41477"/>
                  </a:cubicBezTo>
                  <a:cubicBezTo>
                    <a:pt x="2112" y="39845"/>
                    <a:pt x="3031" y="38258"/>
                    <a:pt x="3922" y="36724"/>
                  </a:cubicBezTo>
                  <a:cubicBezTo>
                    <a:pt x="4005" y="36582"/>
                    <a:pt x="4086" y="36435"/>
                    <a:pt x="4168" y="36293"/>
                  </a:cubicBezTo>
                  <a:cubicBezTo>
                    <a:pt x="4292" y="36082"/>
                    <a:pt x="4422" y="35858"/>
                    <a:pt x="4548" y="35647"/>
                  </a:cubicBezTo>
                  <a:cubicBezTo>
                    <a:pt x="5298" y="34374"/>
                    <a:pt x="6071" y="33062"/>
                    <a:pt x="6468" y="31648"/>
                  </a:cubicBezTo>
                  <a:cubicBezTo>
                    <a:pt x="6844" y="30315"/>
                    <a:pt x="6631" y="28924"/>
                    <a:pt x="6425" y="27574"/>
                  </a:cubicBezTo>
                  <a:lnTo>
                    <a:pt x="6392" y="27383"/>
                  </a:lnTo>
                  <a:cubicBezTo>
                    <a:pt x="6375" y="27275"/>
                    <a:pt x="6360" y="27167"/>
                    <a:pt x="6343" y="27064"/>
                  </a:cubicBezTo>
                  <a:cubicBezTo>
                    <a:pt x="6147" y="25779"/>
                    <a:pt x="5941" y="24458"/>
                    <a:pt x="6136" y="23168"/>
                  </a:cubicBezTo>
                  <a:cubicBezTo>
                    <a:pt x="6343" y="21814"/>
                    <a:pt x="7088" y="20667"/>
                    <a:pt x="8290" y="19856"/>
                  </a:cubicBezTo>
                  <a:cubicBezTo>
                    <a:pt x="9579" y="18980"/>
                    <a:pt x="11097" y="18539"/>
                    <a:pt x="12561" y="18109"/>
                  </a:cubicBezTo>
                  <a:cubicBezTo>
                    <a:pt x="12691" y="18071"/>
                    <a:pt x="12822" y="18034"/>
                    <a:pt x="12952" y="17996"/>
                  </a:cubicBezTo>
                  <a:cubicBezTo>
                    <a:pt x="14644" y="17501"/>
                    <a:pt x="16286" y="16979"/>
                    <a:pt x="17738" y="16065"/>
                  </a:cubicBezTo>
                  <a:cubicBezTo>
                    <a:pt x="19115" y="15205"/>
                    <a:pt x="20246" y="13894"/>
                    <a:pt x="21198" y="12061"/>
                  </a:cubicBezTo>
                  <a:cubicBezTo>
                    <a:pt x="22031" y="10457"/>
                    <a:pt x="22601" y="8722"/>
                    <a:pt x="23156" y="7040"/>
                  </a:cubicBezTo>
                  <a:lnTo>
                    <a:pt x="23233" y="6796"/>
                  </a:lnTo>
                  <a:cubicBezTo>
                    <a:pt x="23326" y="6529"/>
                    <a:pt x="23412" y="6252"/>
                    <a:pt x="23499" y="5985"/>
                  </a:cubicBezTo>
                  <a:cubicBezTo>
                    <a:pt x="23934" y="4615"/>
                    <a:pt x="24386" y="3206"/>
                    <a:pt x="25114" y="1971"/>
                  </a:cubicBezTo>
                  <a:cubicBezTo>
                    <a:pt x="25871" y="687"/>
                    <a:pt x="26861" y="40"/>
                    <a:pt x="28051" y="40"/>
                  </a:cubicBezTo>
                  <a:close/>
                  <a:moveTo>
                    <a:pt x="28049" y="1"/>
                  </a:moveTo>
                  <a:cubicBezTo>
                    <a:pt x="26845" y="1"/>
                    <a:pt x="25842" y="653"/>
                    <a:pt x="25081" y="1949"/>
                  </a:cubicBezTo>
                  <a:cubicBezTo>
                    <a:pt x="24348" y="3189"/>
                    <a:pt x="23896" y="4603"/>
                    <a:pt x="23456" y="5969"/>
                  </a:cubicBezTo>
                  <a:cubicBezTo>
                    <a:pt x="23369" y="6235"/>
                    <a:pt x="23281" y="6513"/>
                    <a:pt x="23195" y="6784"/>
                  </a:cubicBezTo>
                  <a:lnTo>
                    <a:pt x="23113" y="7025"/>
                  </a:lnTo>
                  <a:cubicBezTo>
                    <a:pt x="22025" y="10342"/>
                    <a:pt x="20785" y="14100"/>
                    <a:pt x="17717" y="16026"/>
                  </a:cubicBezTo>
                  <a:cubicBezTo>
                    <a:pt x="16269" y="16940"/>
                    <a:pt x="14632" y="17457"/>
                    <a:pt x="12941" y="17958"/>
                  </a:cubicBezTo>
                  <a:cubicBezTo>
                    <a:pt x="12810" y="17996"/>
                    <a:pt x="12679" y="18034"/>
                    <a:pt x="12549" y="18066"/>
                  </a:cubicBezTo>
                  <a:cubicBezTo>
                    <a:pt x="11080" y="18496"/>
                    <a:pt x="9558" y="18937"/>
                    <a:pt x="8263" y="19818"/>
                  </a:cubicBezTo>
                  <a:cubicBezTo>
                    <a:pt x="7056" y="20639"/>
                    <a:pt x="6305" y="21792"/>
                    <a:pt x="6099" y="23158"/>
                  </a:cubicBezTo>
                  <a:cubicBezTo>
                    <a:pt x="5898" y="24458"/>
                    <a:pt x="6104" y="25784"/>
                    <a:pt x="6300" y="27069"/>
                  </a:cubicBezTo>
                  <a:cubicBezTo>
                    <a:pt x="6322" y="27177"/>
                    <a:pt x="6337" y="27280"/>
                    <a:pt x="6354" y="27390"/>
                  </a:cubicBezTo>
                  <a:lnTo>
                    <a:pt x="6381" y="27586"/>
                  </a:lnTo>
                  <a:cubicBezTo>
                    <a:pt x="6588" y="28929"/>
                    <a:pt x="6800" y="30315"/>
                    <a:pt x="6430" y="31638"/>
                  </a:cubicBezTo>
                  <a:cubicBezTo>
                    <a:pt x="6033" y="33041"/>
                    <a:pt x="5260" y="34357"/>
                    <a:pt x="4510" y="35625"/>
                  </a:cubicBezTo>
                  <a:cubicBezTo>
                    <a:pt x="4385" y="35836"/>
                    <a:pt x="4254" y="36059"/>
                    <a:pt x="4135" y="36272"/>
                  </a:cubicBezTo>
                  <a:cubicBezTo>
                    <a:pt x="4048" y="36413"/>
                    <a:pt x="3965" y="36561"/>
                    <a:pt x="3885" y="36702"/>
                  </a:cubicBezTo>
                  <a:cubicBezTo>
                    <a:pt x="2993" y="38236"/>
                    <a:pt x="2073" y="39824"/>
                    <a:pt x="1317" y="41462"/>
                  </a:cubicBezTo>
                  <a:cubicBezTo>
                    <a:pt x="616" y="42984"/>
                    <a:pt x="1" y="44469"/>
                    <a:pt x="164" y="45943"/>
                  </a:cubicBezTo>
                  <a:cubicBezTo>
                    <a:pt x="300" y="47151"/>
                    <a:pt x="1251" y="47809"/>
                    <a:pt x="2215" y="48375"/>
                  </a:cubicBezTo>
                  <a:cubicBezTo>
                    <a:pt x="2524" y="48559"/>
                    <a:pt x="2845" y="48745"/>
                    <a:pt x="3156" y="48918"/>
                  </a:cubicBezTo>
                  <a:cubicBezTo>
                    <a:pt x="4058" y="49435"/>
                    <a:pt x="4994" y="49968"/>
                    <a:pt x="5843" y="50605"/>
                  </a:cubicBezTo>
                  <a:cubicBezTo>
                    <a:pt x="8437" y="52558"/>
                    <a:pt x="10226" y="55267"/>
                    <a:pt x="11956" y="57893"/>
                  </a:cubicBezTo>
                  <a:cubicBezTo>
                    <a:pt x="12136" y="58166"/>
                    <a:pt x="12320" y="58448"/>
                    <a:pt x="12506" y="58726"/>
                  </a:cubicBezTo>
                  <a:cubicBezTo>
                    <a:pt x="12925" y="59357"/>
                    <a:pt x="13420" y="60085"/>
                    <a:pt x="13980" y="60760"/>
                  </a:cubicBezTo>
                  <a:cubicBezTo>
                    <a:pt x="14491" y="61375"/>
                    <a:pt x="15046" y="62000"/>
                    <a:pt x="15721" y="62305"/>
                  </a:cubicBezTo>
                  <a:cubicBezTo>
                    <a:pt x="16129" y="62490"/>
                    <a:pt x="16580" y="62583"/>
                    <a:pt x="17075" y="62583"/>
                  </a:cubicBezTo>
                  <a:cubicBezTo>
                    <a:pt x="17858" y="62583"/>
                    <a:pt x="18750" y="62359"/>
                    <a:pt x="19746" y="61908"/>
                  </a:cubicBezTo>
                  <a:cubicBezTo>
                    <a:pt x="21557" y="61092"/>
                    <a:pt x="23173" y="59889"/>
                    <a:pt x="24734" y="58726"/>
                  </a:cubicBezTo>
                  <a:cubicBezTo>
                    <a:pt x="26055" y="57742"/>
                    <a:pt x="27421" y="56718"/>
                    <a:pt x="28895" y="55940"/>
                  </a:cubicBezTo>
                  <a:cubicBezTo>
                    <a:pt x="29640" y="55550"/>
                    <a:pt x="30374" y="55195"/>
                    <a:pt x="31158" y="55195"/>
                  </a:cubicBezTo>
                  <a:cubicBezTo>
                    <a:pt x="31182" y="55195"/>
                    <a:pt x="31205" y="55196"/>
                    <a:pt x="31229" y="55196"/>
                  </a:cubicBezTo>
                  <a:cubicBezTo>
                    <a:pt x="32105" y="55217"/>
                    <a:pt x="32974" y="55446"/>
                    <a:pt x="33861" y="55696"/>
                  </a:cubicBezTo>
                  <a:cubicBezTo>
                    <a:pt x="34378" y="55843"/>
                    <a:pt x="34912" y="56006"/>
                    <a:pt x="35417" y="56164"/>
                  </a:cubicBezTo>
                  <a:cubicBezTo>
                    <a:pt x="37049" y="56675"/>
                    <a:pt x="38735" y="57203"/>
                    <a:pt x="40460" y="57258"/>
                  </a:cubicBezTo>
                  <a:cubicBezTo>
                    <a:pt x="40524" y="57260"/>
                    <a:pt x="40589" y="57261"/>
                    <a:pt x="40653" y="57261"/>
                  </a:cubicBezTo>
                  <a:cubicBezTo>
                    <a:pt x="41427" y="57261"/>
                    <a:pt x="42145" y="57107"/>
                    <a:pt x="42787" y="56806"/>
                  </a:cubicBezTo>
                  <a:cubicBezTo>
                    <a:pt x="43511" y="56469"/>
                    <a:pt x="44115" y="55952"/>
                    <a:pt x="44588" y="55267"/>
                  </a:cubicBezTo>
                  <a:cubicBezTo>
                    <a:pt x="45519" y="53923"/>
                    <a:pt x="45931" y="52292"/>
                    <a:pt x="46328" y="50708"/>
                  </a:cubicBezTo>
                  <a:lnTo>
                    <a:pt x="46383" y="50490"/>
                  </a:lnTo>
                  <a:cubicBezTo>
                    <a:pt x="46421" y="50344"/>
                    <a:pt x="46453" y="50203"/>
                    <a:pt x="46491" y="50055"/>
                  </a:cubicBezTo>
                  <a:cubicBezTo>
                    <a:pt x="46862" y="48571"/>
                    <a:pt x="47248" y="47025"/>
                    <a:pt x="47874" y="45601"/>
                  </a:cubicBezTo>
                  <a:cubicBezTo>
                    <a:pt x="48423" y="44349"/>
                    <a:pt x="49217" y="43174"/>
                    <a:pt x="50239" y="42109"/>
                  </a:cubicBezTo>
                  <a:cubicBezTo>
                    <a:pt x="52046" y="40227"/>
                    <a:pt x="54374" y="39079"/>
                    <a:pt x="56625" y="37969"/>
                  </a:cubicBezTo>
                  <a:cubicBezTo>
                    <a:pt x="57333" y="37621"/>
                    <a:pt x="58067" y="37262"/>
                    <a:pt x="58774" y="36881"/>
                  </a:cubicBezTo>
                  <a:cubicBezTo>
                    <a:pt x="60052" y="36190"/>
                    <a:pt x="61353" y="35419"/>
                    <a:pt x="61885" y="34161"/>
                  </a:cubicBezTo>
                  <a:cubicBezTo>
                    <a:pt x="62430" y="32873"/>
                    <a:pt x="61830" y="31262"/>
                    <a:pt x="61243" y="30006"/>
                  </a:cubicBezTo>
                  <a:cubicBezTo>
                    <a:pt x="60401" y="28194"/>
                    <a:pt x="59231" y="26530"/>
                    <a:pt x="58099" y="24925"/>
                  </a:cubicBezTo>
                  <a:cubicBezTo>
                    <a:pt x="56854" y="23158"/>
                    <a:pt x="55571" y="21330"/>
                    <a:pt x="54716" y="19301"/>
                  </a:cubicBezTo>
                  <a:cubicBezTo>
                    <a:pt x="54411" y="18583"/>
                    <a:pt x="54216" y="17805"/>
                    <a:pt x="54025" y="17055"/>
                  </a:cubicBezTo>
                  <a:cubicBezTo>
                    <a:pt x="53857" y="16402"/>
                    <a:pt x="53683" y="15722"/>
                    <a:pt x="53437" y="15079"/>
                  </a:cubicBezTo>
                  <a:cubicBezTo>
                    <a:pt x="52943" y="13769"/>
                    <a:pt x="52307" y="12638"/>
                    <a:pt x="51562" y="11730"/>
                  </a:cubicBezTo>
                  <a:cubicBezTo>
                    <a:pt x="50251" y="10136"/>
                    <a:pt x="48384" y="8950"/>
                    <a:pt x="45850" y="8095"/>
                  </a:cubicBezTo>
                  <a:cubicBezTo>
                    <a:pt x="45371" y="7938"/>
                    <a:pt x="44871" y="7801"/>
                    <a:pt x="44387" y="7677"/>
                  </a:cubicBezTo>
                  <a:cubicBezTo>
                    <a:pt x="43696" y="7492"/>
                    <a:pt x="42978" y="7301"/>
                    <a:pt x="42308" y="7025"/>
                  </a:cubicBezTo>
                  <a:cubicBezTo>
                    <a:pt x="40802" y="6398"/>
                    <a:pt x="39383" y="5523"/>
                    <a:pt x="38012" y="4668"/>
                  </a:cubicBezTo>
                  <a:lnTo>
                    <a:pt x="37968" y="4642"/>
                  </a:lnTo>
                  <a:cubicBezTo>
                    <a:pt x="37647" y="4440"/>
                    <a:pt x="37320" y="4239"/>
                    <a:pt x="37006" y="4043"/>
                  </a:cubicBezTo>
                  <a:cubicBezTo>
                    <a:pt x="35645" y="3189"/>
                    <a:pt x="34242" y="2313"/>
                    <a:pt x="32801" y="1557"/>
                  </a:cubicBezTo>
                  <a:cubicBezTo>
                    <a:pt x="31327" y="785"/>
                    <a:pt x="29748" y="23"/>
                    <a:pt x="28106" y="1"/>
                  </a:cubicBezTo>
                  <a:cubicBezTo>
                    <a:pt x="28087" y="1"/>
                    <a:pt x="28068" y="1"/>
                    <a:pt x="28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10100" y="526425"/>
              <a:ext cx="1262250" cy="1435250"/>
            </a:xfrm>
            <a:custGeom>
              <a:avLst/>
              <a:gdLst/>
              <a:ahLst/>
              <a:cxnLst/>
              <a:rect l="l" t="t" r="r" b="b"/>
              <a:pathLst>
                <a:path w="50490" h="57410" extrusionOk="0">
                  <a:moveTo>
                    <a:pt x="22557" y="46"/>
                  </a:moveTo>
                  <a:cubicBezTo>
                    <a:pt x="23379" y="46"/>
                    <a:pt x="24255" y="378"/>
                    <a:pt x="25091" y="758"/>
                  </a:cubicBezTo>
                  <a:cubicBezTo>
                    <a:pt x="26534" y="1417"/>
                    <a:pt x="27850" y="2281"/>
                    <a:pt x="29302" y="3255"/>
                  </a:cubicBezTo>
                  <a:cubicBezTo>
                    <a:pt x="29803" y="3592"/>
                    <a:pt x="30308" y="3941"/>
                    <a:pt x="30798" y="4278"/>
                  </a:cubicBezTo>
                  <a:cubicBezTo>
                    <a:pt x="32963" y="5763"/>
                    <a:pt x="35204" y="7297"/>
                    <a:pt x="37646" y="8369"/>
                  </a:cubicBezTo>
                  <a:cubicBezTo>
                    <a:pt x="38414" y="8706"/>
                    <a:pt x="39230" y="8962"/>
                    <a:pt x="40013" y="9211"/>
                  </a:cubicBezTo>
                  <a:cubicBezTo>
                    <a:pt x="41568" y="9700"/>
                    <a:pt x="43172" y="10207"/>
                    <a:pt x="44451" y="11349"/>
                  </a:cubicBezTo>
                  <a:cubicBezTo>
                    <a:pt x="45376" y="12170"/>
                    <a:pt x="46044" y="13275"/>
                    <a:pt x="46382" y="14537"/>
                  </a:cubicBezTo>
                  <a:cubicBezTo>
                    <a:pt x="46528" y="15092"/>
                    <a:pt x="46589" y="15662"/>
                    <a:pt x="46654" y="16217"/>
                  </a:cubicBezTo>
                  <a:cubicBezTo>
                    <a:pt x="46671" y="16380"/>
                    <a:pt x="46692" y="16549"/>
                    <a:pt x="46709" y="16712"/>
                  </a:cubicBezTo>
                  <a:cubicBezTo>
                    <a:pt x="46827" y="17653"/>
                    <a:pt x="46985" y="18567"/>
                    <a:pt x="47171" y="19433"/>
                  </a:cubicBezTo>
                  <a:cubicBezTo>
                    <a:pt x="47590" y="21326"/>
                    <a:pt x="48226" y="23164"/>
                    <a:pt x="48840" y="24942"/>
                  </a:cubicBezTo>
                  <a:cubicBezTo>
                    <a:pt x="48895" y="25100"/>
                    <a:pt x="48949" y="25252"/>
                    <a:pt x="49004" y="25410"/>
                  </a:cubicBezTo>
                  <a:cubicBezTo>
                    <a:pt x="49526" y="26895"/>
                    <a:pt x="50065" y="28434"/>
                    <a:pt x="50276" y="30007"/>
                  </a:cubicBezTo>
                  <a:cubicBezTo>
                    <a:pt x="50445" y="31235"/>
                    <a:pt x="50206" y="32259"/>
                    <a:pt x="49498" y="33329"/>
                  </a:cubicBezTo>
                  <a:cubicBezTo>
                    <a:pt x="48873" y="34271"/>
                    <a:pt x="48074" y="35098"/>
                    <a:pt x="47296" y="35897"/>
                  </a:cubicBezTo>
                  <a:cubicBezTo>
                    <a:pt x="47171" y="36028"/>
                    <a:pt x="47045" y="36153"/>
                    <a:pt x="46925" y="36278"/>
                  </a:cubicBezTo>
                  <a:cubicBezTo>
                    <a:pt x="44821" y="38470"/>
                    <a:pt x="43330" y="40532"/>
                    <a:pt x="42220" y="42773"/>
                  </a:cubicBezTo>
                  <a:cubicBezTo>
                    <a:pt x="41301" y="44644"/>
                    <a:pt x="40980" y="46743"/>
                    <a:pt x="40676" y="48778"/>
                  </a:cubicBezTo>
                  <a:cubicBezTo>
                    <a:pt x="40546" y="49605"/>
                    <a:pt x="40415" y="50464"/>
                    <a:pt x="40247" y="51286"/>
                  </a:cubicBezTo>
                  <a:cubicBezTo>
                    <a:pt x="39958" y="52689"/>
                    <a:pt x="39604" y="54146"/>
                    <a:pt x="38680" y="55245"/>
                  </a:cubicBezTo>
                  <a:cubicBezTo>
                    <a:pt x="37749" y="56358"/>
                    <a:pt x="36452" y="56601"/>
                    <a:pt x="35479" y="56601"/>
                  </a:cubicBezTo>
                  <a:cubicBezTo>
                    <a:pt x="35434" y="56601"/>
                    <a:pt x="35390" y="56600"/>
                    <a:pt x="35346" y="56599"/>
                  </a:cubicBezTo>
                  <a:cubicBezTo>
                    <a:pt x="33649" y="56556"/>
                    <a:pt x="31995" y="55991"/>
                    <a:pt x="30390" y="55447"/>
                  </a:cubicBezTo>
                  <a:cubicBezTo>
                    <a:pt x="30281" y="55409"/>
                    <a:pt x="30172" y="55371"/>
                    <a:pt x="30059" y="55333"/>
                  </a:cubicBezTo>
                  <a:cubicBezTo>
                    <a:pt x="29961" y="55300"/>
                    <a:pt x="29856" y="55261"/>
                    <a:pt x="29758" y="55229"/>
                  </a:cubicBezTo>
                  <a:cubicBezTo>
                    <a:pt x="29057" y="54990"/>
                    <a:pt x="28334" y="54745"/>
                    <a:pt x="27611" y="54533"/>
                  </a:cubicBezTo>
                  <a:cubicBezTo>
                    <a:pt x="27513" y="54505"/>
                    <a:pt x="27415" y="54478"/>
                    <a:pt x="27317" y="54445"/>
                  </a:cubicBezTo>
                  <a:cubicBezTo>
                    <a:pt x="26767" y="54282"/>
                    <a:pt x="26147" y="54097"/>
                    <a:pt x="25579" y="54097"/>
                  </a:cubicBezTo>
                  <a:cubicBezTo>
                    <a:pt x="25562" y="54097"/>
                    <a:pt x="25545" y="54098"/>
                    <a:pt x="25527" y="54098"/>
                  </a:cubicBezTo>
                  <a:cubicBezTo>
                    <a:pt x="24521" y="54119"/>
                    <a:pt x="23454" y="54615"/>
                    <a:pt x="22513" y="55055"/>
                  </a:cubicBezTo>
                  <a:cubicBezTo>
                    <a:pt x="22362" y="55125"/>
                    <a:pt x="22219" y="55191"/>
                    <a:pt x="22078" y="55256"/>
                  </a:cubicBezTo>
                  <a:cubicBezTo>
                    <a:pt x="21845" y="55359"/>
                    <a:pt x="21611" y="55469"/>
                    <a:pt x="21383" y="55572"/>
                  </a:cubicBezTo>
                  <a:cubicBezTo>
                    <a:pt x="20333" y="56061"/>
                    <a:pt x="19244" y="56561"/>
                    <a:pt x="18119" y="56910"/>
                  </a:cubicBezTo>
                  <a:cubicBezTo>
                    <a:pt x="17145" y="57214"/>
                    <a:pt x="16224" y="57368"/>
                    <a:pt x="15366" y="57368"/>
                  </a:cubicBezTo>
                  <a:cubicBezTo>
                    <a:pt x="14891" y="57368"/>
                    <a:pt x="14435" y="57321"/>
                    <a:pt x="14001" y="57226"/>
                  </a:cubicBezTo>
                  <a:cubicBezTo>
                    <a:pt x="12598" y="56926"/>
                    <a:pt x="11243" y="56137"/>
                    <a:pt x="9975" y="54881"/>
                  </a:cubicBezTo>
                  <a:cubicBezTo>
                    <a:pt x="8735" y="53652"/>
                    <a:pt x="7751" y="52167"/>
                    <a:pt x="6799" y="50725"/>
                  </a:cubicBezTo>
                  <a:cubicBezTo>
                    <a:pt x="6631" y="50470"/>
                    <a:pt x="6456" y="50209"/>
                    <a:pt x="6287" y="49953"/>
                  </a:cubicBezTo>
                  <a:cubicBezTo>
                    <a:pt x="5118" y="48218"/>
                    <a:pt x="4063" y="46652"/>
                    <a:pt x="2893" y="45106"/>
                  </a:cubicBezTo>
                  <a:cubicBezTo>
                    <a:pt x="2519" y="44606"/>
                    <a:pt x="2127" y="44111"/>
                    <a:pt x="1746" y="43632"/>
                  </a:cubicBezTo>
                  <a:cubicBezTo>
                    <a:pt x="1316" y="43094"/>
                    <a:pt x="870" y="42533"/>
                    <a:pt x="451" y="41968"/>
                  </a:cubicBezTo>
                  <a:cubicBezTo>
                    <a:pt x="425" y="41935"/>
                    <a:pt x="397" y="41897"/>
                    <a:pt x="364" y="41864"/>
                  </a:cubicBezTo>
                  <a:cubicBezTo>
                    <a:pt x="201" y="41646"/>
                    <a:pt x="43" y="41445"/>
                    <a:pt x="59" y="41162"/>
                  </a:cubicBezTo>
                  <a:cubicBezTo>
                    <a:pt x="76" y="40831"/>
                    <a:pt x="294" y="40509"/>
                    <a:pt x="511" y="40216"/>
                  </a:cubicBezTo>
                  <a:cubicBezTo>
                    <a:pt x="979" y="39590"/>
                    <a:pt x="1502" y="38982"/>
                    <a:pt x="2012" y="38400"/>
                  </a:cubicBezTo>
                  <a:cubicBezTo>
                    <a:pt x="3257" y="36964"/>
                    <a:pt x="4547" y="35483"/>
                    <a:pt x="5047" y="33553"/>
                  </a:cubicBezTo>
                  <a:cubicBezTo>
                    <a:pt x="5320" y="32493"/>
                    <a:pt x="5157" y="31421"/>
                    <a:pt x="4994" y="30387"/>
                  </a:cubicBezTo>
                  <a:cubicBezTo>
                    <a:pt x="4944" y="30083"/>
                    <a:pt x="4896" y="29767"/>
                    <a:pt x="4857" y="29452"/>
                  </a:cubicBezTo>
                  <a:cubicBezTo>
                    <a:pt x="4716" y="28277"/>
                    <a:pt x="4580" y="26906"/>
                    <a:pt x="4716" y="25562"/>
                  </a:cubicBezTo>
                  <a:cubicBezTo>
                    <a:pt x="4961" y="23136"/>
                    <a:pt x="6310" y="21183"/>
                    <a:pt x="8828" y="19596"/>
                  </a:cubicBezTo>
                  <a:cubicBezTo>
                    <a:pt x="8986" y="19498"/>
                    <a:pt x="9144" y="19393"/>
                    <a:pt x="9302" y="19296"/>
                  </a:cubicBezTo>
                  <a:cubicBezTo>
                    <a:pt x="11233" y="18083"/>
                    <a:pt x="13234" y="16827"/>
                    <a:pt x="14544" y="14864"/>
                  </a:cubicBezTo>
                  <a:cubicBezTo>
                    <a:pt x="16046" y="12617"/>
                    <a:pt x="16911" y="9929"/>
                    <a:pt x="17748" y="7330"/>
                  </a:cubicBezTo>
                  <a:cubicBezTo>
                    <a:pt x="17868" y="6954"/>
                    <a:pt x="17999" y="6562"/>
                    <a:pt x="18119" y="6182"/>
                  </a:cubicBezTo>
                  <a:lnTo>
                    <a:pt x="18184" y="5986"/>
                  </a:lnTo>
                  <a:cubicBezTo>
                    <a:pt x="18591" y="4751"/>
                    <a:pt x="19010" y="3473"/>
                    <a:pt x="19625" y="2314"/>
                  </a:cubicBezTo>
                  <a:cubicBezTo>
                    <a:pt x="20017" y="1563"/>
                    <a:pt x="20665" y="530"/>
                    <a:pt x="21730" y="171"/>
                  </a:cubicBezTo>
                  <a:cubicBezTo>
                    <a:pt x="21997" y="84"/>
                    <a:pt x="22274" y="46"/>
                    <a:pt x="22557" y="46"/>
                  </a:cubicBezTo>
                  <a:close/>
                  <a:moveTo>
                    <a:pt x="22559" y="0"/>
                  </a:moveTo>
                  <a:cubicBezTo>
                    <a:pt x="22271" y="0"/>
                    <a:pt x="21988" y="40"/>
                    <a:pt x="21714" y="133"/>
                  </a:cubicBezTo>
                  <a:cubicBezTo>
                    <a:pt x="20637" y="492"/>
                    <a:pt x="19984" y="1536"/>
                    <a:pt x="19588" y="2292"/>
                  </a:cubicBezTo>
                  <a:cubicBezTo>
                    <a:pt x="18973" y="3456"/>
                    <a:pt x="18548" y="4734"/>
                    <a:pt x="18146" y="5969"/>
                  </a:cubicBezTo>
                  <a:lnTo>
                    <a:pt x="18081" y="6170"/>
                  </a:lnTo>
                  <a:cubicBezTo>
                    <a:pt x="17956" y="6552"/>
                    <a:pt x="17830" y="6938"/>
                    <a:pt x="17705" y="7318"/>
                  </a:cubicBezTo>
                  <a:cubicBezTo>
                    <a:pt x="16873" y="9913"/>
                    <a:pt x="16008" y="12595"/>
                    <a:pt x="14512" y="14836"/>
                  </a:cubicBezTo>
                  <a:cubicBezTo>
                    <a:pt x="13201" y="16800"/>
                    <a:pt x="11205" y="18050"/>
                    <a:pt x="9280" y="19263"/>
                  </a:cubicBezTo>
                  <a:cubicBezTo>
                    <a:pt x="9122" y="19361"/>
                    <a:pt x="8964" y="19459"/>
                    <a:pt x="8806" y="19557"/>
                  </a:cubicBezTo>
                  <a:cubicBezTo>
                    <a:pt x="6272" y="21156"/>
                    <a:pt x="4922" y="23121"/>
                    <a:pt x="4673" y="25557"/>
                  </a:cubicBezTo>
                  <a:cubicBezTo>
                    <a:pt x="4537" y="26906"/>
                    <a:pt x="4673" y="28277"/>
                    <a:pt x="4814" y="29457"/>
                  </a:cubicBezTo>
                  <a:cubicBezTo>
                    <a:pt x="4851" y="29772"/>
                    <a:pt x="4901" y="30088"/>
                    <a:pt x="4949" y="30399"/>
                  </a:cubicBezTo>
                  <a:cubicBezTo>
                    <a:pt x="5112" y="31426"/>
                    <a:pt x="5276" y="32487"/>
                    <a:pt x="5004" y="33542"/>
                  </a:cubicBezTo>
                  <a:cubicBezTo>
                    <a:pt x="4509" y="35462"/>
                    <a:pt x="3220" y="36942"/>
                    <a:pt x="1979" y="38372"/>
                  </a:cubicBezTo>
                  <a:cubicBezTo>
                    <a:pt x="1469" y="38955"/>
                    <a:pt x="947" y="39563"/>
                    <a:pt x="478" y="40190"/>
                  </a:cubicBezTo>
                  <a:cubicBezTo>
                    <a:pt x="255" y="40494"/>
                    <a:pt x="33" y="40815"/>
                    <a:pt x="16" y="41162"/>
                  </a:cubicBezTo>
                  <a:cubicBezTo>
                    <a:pt x="0" y="41456"/>
                    <a:pt x="163" y="41669"/>
                    <a:pt x="332" y="41887"/>
                  </a:cubicBezTo>
                  <a:cubicBezTo>
                    <a:pt x="359" y="41925"/>
                    <a:pt x="385" y="41957"/>
                    <a:pt x="413" y="41995"/>
                  </a:cubicBezTo>
                  <a:cubicBezTo>
                    <a:pt x="832" y="42560"/>
                    <a:pt x="1278" y="43120"/>
                    <a:pt x="1713" y="43659"/>
                  </a:cubicBezTo>
                  <a:cubicBezTo>
                    <a:pt x="2094" y="44139"/>
                    <a:pt x="2486" y="44633"/>
                    <a:pt x="2861" y="45128"/>
                  </a:cubicBezTo>
                  <a:cubicBezTo>
                    <a:pt x="4025" y="46678"/>
                    <a:pt x="5085" y="48239"/>
                    <a:pt x="6250" y="49981"/>
                  </a:cubicBezTo>
                  <a:cubicBezTo>
                    <a:pt x="6423" y="50235"/>
                    <a:pt x="6593" y="50496"/>
                    <a:pt x="6761" y="50747"/>
                  </a:cubicBezTo>
                  <a:cubicBezTo>
                    <a:pt x="7713" y="52188"/>
                    <a:pt x="8703" y="53679"/>
                    <a:pt x="9943" y="54909"/>
                  </a:cubicBezTo>
                  <a:cubicBezTo>
                    <a:pt x="11221" y="56175"/>
                    <a:pt x="12581" y="56965"/>
                    <a:pt x="13990" y="57269"/>
                  </a:cubicBezTo>
                  <a:cubicBezTo>
                    <a:pt x="14431" y="57362"/>
                    <a:pt x="14888" y="57410"/>
                    <a:pt x="15366" y="57410"/>
                  </a:cubicBezTo>
                  <a:cubicBezTo>
                    <a:pt x="16231" y="57410"/>
                    <a:pt x="17155" y="57259"/>
                    <a:pt x="18129" y="56953"/>
                  </a:cubicBezTo>
                  <a:cubicBezTo>
                    <a:pt x="19256" y="56599"/>
                    <a:pt x="20349" y="56099"/>
                    <a:pt x="21403" y="55615"/>
                  </a:cubicBezTo>
                  <a:cubicBezTo>
                    <a:pt x="21627" y="55507"/>
                    <a:pt x="21860" y="55403"/>
                    <a:pt x="22095" y="55294"/>
                  </a:cubicBezTo>
                  <a:cubicBezTo>
                    <a:pt x="22236" y="55229"/>
                    <a:pt x="22377" y="55163"/>
                    <a:pt x="22530" y="55093"/>
                  </a:cubicBezTo>
                  <a:cubicBezTo>
                    <a:pt x="23466" y="54658"/>
                    <a:pt x="24526" y="54163"/>
                    <a:pt x="25527" y="54141"/>
                  </a:cubicBezTo>
                  <a:cubicBezTo>
                    <a:pt x="25543" y="54141"/>
                    <a:pt x="25558" y="54141"/>
                    <a:pt x="25573" y="54141"/>
                  </a:cubicBezTo>
                  <a:cubicBezTo>
                    <a:pt x="26137" y="54141"/>
                    <a:pt x="26755" y="54326"/>
                    <a:pt x="27305" y="54490"/>
                  </a:cubicBezTo>
                  <a:cubicBezTo>
                    <a:pt x="27403" y="54517"/>
                    <a:pt x="27501" y="54550"/>
                    <a:pt x="27599" y="54576"/>
                  </a:cubicBezTo>
                  <a:cubicBezTo>
                    <a:pt x="28317" y="54783"/>
                    <a:pt x="29040" y="55033"/>
                    <a:pt x="29743" y="55273"/>
                  </a:cubicBezTo>
                  <a:cubicBezTo>
                    <a:pt x="29846" y="55306"/>
                    <a:pt x="29944" y="55338"/>
                    <a:pt x="30047" y="55371"/>
                  </a:cubicBezTo>
                  <a:cubicBezTo>
                    <a:pt x="30157" y="55409"/>
                    <a:pt x="30265" y="55447"/>
                    <a:pt x="30379" y="55484"/>
                  </a:cubicBezTo>
                  <a:cubicBezTo>
                    <a:pt x="31984" y="56034"/>
                    <a:pt x="33642" y="56599"/>
                    <a:pt x="35346" y="56644"/>
                  </a:cubicBezTo>
                  <a:lnTo>
                    <a:pt x="35487" y="56644"/>
                  </a:lnTo>
                  <a:cubicBezTo>
                    <a:pt x="36466" y="56644"/>
                    <a:pt x="37771" y="56393"/>
                    <a:pt x="38713" y="55273"/>
                  </a:cubicBezTo>
                  <a:cubicBezTo>
                    <a:pt x="39642" y="54168"/>
                    <a:pt x="40001" y="52705"/>
                    <a:pt x="40290" y="51296"/>
                  </a:cubicBezTo>
                  <a:cubicBezTo>
                    <a:pt x="40458" y="50470"/>
                    <a:pt x="40589" y="49615"/>
                    <a:pt x="40714" y="48783"/>
                  </a:cubicBezTo>
                  <a:cubicBezTo>
                    <a:pt x="41025" y="46755"/>
                    <a:pt x="41344" y="44654"/>
                    <a:pt x="42265" y="42794"/>
                  </a:cubicBezTo>
                  <a:cubicBezTo>
                    <a:pt x="43363" y="40554"/>
                    <a:pt x="44854" y="38498"/>
                    <a:pt x="46958" y="36311"/>
                  </a:cubicBezTo>
                  <a:cubicBezTo>
                    <a:pt x="47078" y="36186"/>
                    <a:pt x="47203" y="36055"/>
                    <a:pt x="47323" y="35930"/>
                  </a:cubicBezTo>
                  <a:cubicBezTo>
                    <a:pt x="48100" y="35124"/>
                    <a:pt x="48906" y="34298"/>
                    <a:pt x="49531" y="33352"/>
                  </a:cubicBezTo>
                  <a:cubicBezTo>
                    <a:pt x="50244" y="32275"/>
                    <a:pt x="50489" y="31241"/>
                    <a:pt x="50320" y="30000"/>
                  </a:cubicBezTo>
                  <a:cubicBezTo>
                    <a:pt x="50103" y="28423"/>
                    <a:pt x="49564" y="26884"/>
                    <a:pt x="49047" y="25393"/>
                  </a:cubicBezTo>
                  <a:cubicBezTo>
                    <a:pt x="48993" y="25242"/>
                    <a:pt x="48938" y="25084"/>
                    <a:pt x="48884" y="24931"/>
                  </a:cubicBezTo>
                  <a:cubicBezTo>
                    <a:pt x="48263" y="23153"/>
                    <a:pt x="47628" y="21314"/>
                    <a:pt x="47214" y="19421"/>
                  </a:cubicBezTo>
                  <a:cubicBezTo>
                    <a:pt x="47023" y="18562"/>
                    <a:pt x="46872" y="17648"/>
                    <a:pt x="46752" y="16707"/>
                  </a:cubicBezTo>
                  <a:cubicBezTo>
                    <a:pt x="46736" y="16544"/>
                    <a:pt x="46714" y="16375"/>
                    <a:pt x="46697" y="16212"/>
                  </a:cubicBezTo>
                  <a:cubicBezTo>
                    <a:pt x="46632" y="15657"/>
                    <a:pt x="46566" y="15080"/>
                    <a:pt x="46420" y="14525"/>
                  </a:cubicBezTo>
                  <a:cubicBezTo>
                    <a:pt x="46083" y="13253"/>
                    <a:pt x="45414" y="12143"/>
                    <a:pt x="44484" y="11317"/>
                  </a:cubicBezTo>
                  <a:cubicBezTo>
                    <a:pt x="43194" y="10169"/>
                    <a:pt x="41585" y="9663"/>
                    <a:pt x="40029" y="9173"/>
                  </a:cubicBezTo>
                  <a:cubicBezTo>
                    <a:pt x="39240" y="8924"/>
                    <a:pt x="38429" y="8668"/>
                    <a:pt x="37663" y="8330"/>
                  </a:cubicBezTo>
                  <a:cubicBezTo>
                    <a:pt x="35220" y="7259"/>
                    <a:pt x="32984" y="5725"/>
                    <a:pt x="30825" y="4240"/>
                  </a:cubicBezTo>
                  <a:cubicBezTo>
                    <a:pt x="30335" y="3903"/>
                    <a:pt x="29824" y="3554"/>
                    <a:pt x="29324" y="3217"/>
                  </a:cubicBezTo>
                  <a:cubicBezTo>
                    <a:pt x="27872" y="2244"/>
                    <a:pt x="26550" y="1378"/>
                    <a:pt x="25108" y="720"/>
                  </a:cubicBezTo>
                  <a:cubicBezTo>
                    <a:pt x="24267" y="336"/>
                    <a:pt x="23391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39000" y="554275"/>
              <a:ext cx="955175" cy="1388250"/>
            </a:xfrm>
            <a:custGeom>
              <a:avLst/>
              <a:gdLst/>
              <a:ahLst/>
              <a:cxnLst/>
              <a:rect l="l" t="t" r="r" b="b"/>
              <a:pathLst>
                <a:path w="38207" h="55530" extrusionOk="0">
                  <a:moveTo>
                    <a:pt x="17015" y="44"/>
                  </a:moveTo>
                  <a:cubicBezTo>
                    <a:pt x="18351" y="44"/>
                    <a:pt x="19775" y="936"/>
                    <a:pt x="20894" y="1635"/>
                  </a:cubicBezTo>
                  <a:cubicBezTo>
                    <a:pt x="21007" y="1707"/>
                    <a:pt x="21122" y="1777"/>
                    <a:pt x="21230" y="1848"/>
                  </a:cubicBezTo>
                  <a:cubicBezTo>
                    <a:pt x="22471" y="2609"/>
                    <a:pt x="23700" y="3425"/>
                    <a:pt x="24891" y="4220"/>
                  </a:cubicBezTo>
                  <a:cubicBezTo>
                    <a:pt x="26344" y="5182"/>
                    <a:pt x="27845" y="6183"/>
                    <a:pt x="29374" y="7085"/>
                  </a:cubicBezTo>
                  <a:cubicBezTo>
                    <a:pt x="30575" y="7803"/>
                    <a:pt x="31799" y="8468"/>
                    <a:pt x="33263" y="9251"/>
                  </a:cubicBezTo>
                  <a:cubicBezTo>
                    <a:pt x="33393" y="9316"/>
                    <a:pt x="33524" y="9387"/>
                    <a:pt x="33655" y="9457"/>
                  </a:cubicBezTo>
                  <a:cubicBezTo>
                    <a:pt x="34606" y="9957"/>
                    <a:pt x="35591" y="10479"/>
                    <a:pt x="36434" y="11165"/>
                  </a:cubicBezTo>
                  <a:cubicBezTo>
                    <a:pt x="37461" y="12008"/>
                    <a:pt x="38055" y="13097"/>
                    <a:pt x="38109" y="14233"/>
                  </a:cubicBezTo>
                  <a:cubicBezTo>
                    <a:pt x="38164" y="15402"/>
                    <a:pt x="37837" y="16594"/>
                    <a:pt x="37516" y="17742"/>
                  </a:cubicBezTo>
                  <a:cubicBezTo>
                    <a:pt x="37440" y="18018"/>
                    <a:pt x="37358" y="18312"/>
                    <a:pt x="37282" y="18590"/>
                  </a:cubicBezTo>
                  <a:cubicBezTo>
                    <a:pt x="36798" y="20499"/>
                    <a:pt x="36504" y="22065"/>
                    <a:pt x="36374" y="23518"/>
                  </a:cubicBezTo>
                  <a:cubicBezTo>
                    <a:pt x="36303" y="24296"/>
                    <a:pt x="36276" y="25063"/>
                    <a:pt x="36286" y="25792"/>
                  </a:cubicBezTo>
                  <a:cubicBezTo>
                    <a:pt x="36298" y="26298"/>
                    <a:pt x="36369" y="26798"/>
                    <a:pt x="36439" y="27277"/>
                  </a:cubicBezTo>
                  <a:cubicBezTo>
                    <a:pt x="36467" y="27467"/>
                    <a:pt x="36494" y="27663"/>
                    <a:pt x="36515" y="27864"/>
                  </a:cubicBezTo>
                  <a:cubicBezTo>
                    <a:pt x="36874" y="30747"/>
                    <a:pt x="36341" y="33679"/>
                    <a:pt x="35874" y="36262"/>
                  </a:cubicBezTo>
                  <a:cubicBezTo>
                    <a:pt x="35673" y="37346"/>
                    <a:pt x="35438" y="38624"/>
                    <a:pt x="35171" y="39924"/>
                  </a:cubicBezTo>
                  <a:cubicBezTo>
                    <a:pt x="35096" y="40299"/>
                    <a:pt x="35003" y="40685"/>
                    <a:pt x="34916" y="41055"/>
                  </a:cubicBezTo>
                  <a:cubicBezTo>
                    <a:pt x="34742" y="41790"/>
                    <a:pt x="34563" y="42556"/>
                    <a:pt x="34476" y="43329"/>
                  </a:cubicBezTo>
                  <a:cubicBezTo>
                    <a:pt x="34340" y="44536"/>
                    <a:pt x="34318" y="45771"/>
                    <a:pt x="34296" y="46967"/>
                  </a:cubicBezTo>
                  <a:cubicBezTo>
                    <a:pt x="34269" y="48528"/>
                    <a:pt x="34242" y="50145"/>
                    <a:pt x="33959" y="51706"/>
                  </a:cubicBezTo>
                  <a:cubicBezTo>
                    <a:pt x="33796" y="52613"/>
                    <a:pt x="33507" y="53767"/>
                    <a:pt x="32735" y="54566"/>
                  </a:cubicBezTo>
                  <a:cubicBezTo>
                    <a:pt x="32011" y="55322"/>
                    <a:pt x="31032" y="55487"/>
                    <a:pt x="30302" y="55487"/>
                  </a:cubicBezTo>
                  <a:cubicBezTo>
                    <a:pt x="30264" y="55487"/>
                    <a:pt x="30227" y="55486"/>
                    <a:pt x="30190" y="55485"/>
                  </a:cubicBezTo>
                  <a:cubicBezTo>
                    <a:pt x="28824" y="55453"/>
                    <a:pt x="27469" y="54990"/>
                    <a:pt x="26202" y="54523"/>
                  </a:cubicBezTo>
                  <a:cubicBezTo>
                    <a:pt x="25277" y="54180"/>
                    <a:pt x="24348" y="53800"/>
                    <a:pt x="23450" y="53429"/>
                  </a:cubicBezTo>
                  <a:cubicBezTo>
                    <a:pt x="23085" y="53278"/>
                    <a:pt x="22709" y="53125"/>
                    <a:pt x="22340" y="52972"/>
                  </a:cubicBezTo>
                  <a:cubicBezTo>
                    <a:pt x="22182" y="52907"/>
                    <a:pt x="22024" y="52842"/>
                    <a:pt x="21867" y="52776"/>
                  </a:cubicBezTo>
                  <a:cubicBezTo>
                    <a:pt x="21084" y="52445"/>
                    <a:pt x="20279" y="52108"/>
                    <a:pt x="19403" y="52086"/>
                  </a:cubicBezTo>
                  <a:cubicBezTo>
                    <a:pt x="19272" y="52081"/>
                    <a:pt x="19147" y="52081"/>
                    <a:pt x="19016" y="52081"/>
                  </a:cubicBezTo>
                  <a:cubicBezTo>
                    <a:pt x="18657" y="52081"/>
                    <a:pt x="18293" y="52091"/>
                    <a:pt x="17939" y="52103"/>
                  </a:cubicBezTo>
                  <a:cubicBezTo>
                    <a:pt x="17596" y="52110"/>
                    <a:pt x="17242" y="52120"/>
                    <a:pt x="16888" y="52120"/>
                  </a:cubicBezTo>
                  <a:cubicBezTo>
                    <a:pt x="16732" y="52120"/>
                    <a:pt x="16577" y="52118"/>
                    <a:pt x="16422" y="52113"/>
                  </a:cubicBezTo>
                  <a:cubicBezTo>
                    <a:pt x="13691" y="52032"/>
                    <a:pt x="11130" y="50961"/>
                    <a:pt x="8818" y="48920"/>
                  </a:cubicBezTo>
                  <a:cubicBezTo>
                    <a:pt x="5587" y="46081"/>
                    <a:pt x="3248" y="42307"/>
                    <a:pt x="1387" y="38983"/>
                  </a:cubicBezTo>
                  <a:cubicBezTo>
                    <a:pt x="1322" y="38868"/>
                    <a:pt x="1229" y="38722"/>
                    <a:pt x="1137" y="38574"/>
                  </a:cubicBezTo>
                  <a:cubicBezTo>
                    <a:pt x="674" y="37851"/>
                    <a:pt x="49" y="36867"/>
                    <a:pt x="468" y="36204"/>
                  </a:cubicBezTo>
                  <a:cubicBezTo>
                    <a:pt x="752" y="35747"/>
                    <a:pt x="1447" y="35566"/>
                    <a:pt x="2007" y="35425"/>
                  </a:cubicBezTo>
                  <a:cubicBezTo>
                    <a:pt x="2176" y="35381"/>
                    <a:pt x="2334" y="35338"/>
                    <a:pt x="2470" y="35295"/>
                  </a:cubicBezTo>
                  <a:cubicBezTo>
                    <a:pt x="3280" y="35029"/>
                    <a:pt x="4276" y="34615"/>
                    <a:pt x="4744" y="33761"/>
                  </a:cubicBezTo>
                  <a:cubicBezTo>
                    <a:pt x="4967" y="33358"/>
                    <a:pt x="5048" y="32868"/>
                    <a:pt x="4983" y="32341"/>
                  </a:cubicBezTo>
                  <a:cubicBezTo>
                    <a:pt x="4917" y="31830"/>
                    <a:pt x="4706" y="31389"/>
                    <a:pt x="4498" y="30970"/>
                  </a:cubicBezTo>
                  <a:cubicBezTo>
                    <a:pt x="4385" y="30736"/>
                    <a:pt x="4270" y="30497"/>
                    <a:pt x="4178" y="30247"/>
                  </a:cubicBezTo>
                  <a:cubicBezTo>
                    <a:pt x="3270" y="27809"/>
                    <a:pt x="4586" y="24992"/>
                    <a:pt x="5190" y="23893"/>
                  </a:cubicBezTo>
                  <a:cubicBezTo>
                    <a:pt x="5778" y="22833"/>
                    <a:pt x="6506" y="21876"/>
                    <a:pt x="7142" y="21081"/>
                  </a:cubicBezTo>
                  <a:cubicBezTo>
                    <a:pt x="7257" y="20930"/>
                    <a:pt x="7382" y="20782"/>
                    <a:pt x="7501" y="20636"/>
                  </a:cubicBezTo>
                  <a:cubicBezTo>
                    <a:pt x="8056" y="19956"/>
                    <a:pt x="8627" y="19253"/>
                    <a:pt x="9014" y="18432"/>
                  </a:cubicBezTo>
                  <a:cubicBezTo>
                    <a:pt x="9851" y="16637"/>
                    <a:pt x="10314" y="14810"/>
                    <a:pt x="10809" y="12868"/>
                  </a:cubicBezTo>
                  <a:cubicBezTo>
                    <a:pt x="10836" y="12753"/>
                    <a:pt x="10862" y="12640"/>
                    <a:pt x="10895" y="12520"/>
                  </a:cubicBezTo>
                  <a:lnTo>
                    <a:pt x="10917" y="12438"/>
                  </a:lnTo>
                  <a:cubicBezTo>
                    <a:pt x="11532" y="10007"/>
                    <a:pt x="12168" y="7489"/>
                    <a:pt x="12963" y="5068"/>
                  </a:cubicBezTo>
                  <a:cubicBezTo>
                    <a:pt x="12984" y="5008"/>
                    <a:pt x="13006" y="4943"/>
                    <a:pt x="13028" y="4878"/>
                  </a:cubicBezTo>
                  <a:cubicBezTo>
                    <a:pt x="13556" y="3267"/>
                    <a:pt x="14214" y="1265"/>
                    <a:pt x="15710" y="389"/>
                  </a:cubicBezTo>
                  <a:cubicBezTo>
                    <a:pt x="16125" y="146"/>
                    <a:pt x="16565" y="44"/>
                    <a:pt x="17015" y="44"/>
                  </a:cubicBezTo>
                  <a:close/>
                  <a:moveTo>
                    <a:pt x="17015" y="1"/>
                  </a:moveTo>
                  <a:cubicBezTo>
                    <a:pt x="16558" y="1"/>
                    <a:pt x="16110" y="103"/>
                    <a:pt x="15687" y="352"/>
                  </a:cubicBezTo>
                  <a:cubicBezTo>
                    <a:pt x="14176" y="1233"/>
                    <a:pt x="13518" y="3246"/>
                    <a:pt x="12990" y="4861"/>
                  </a:cubicBezTo>
                  <a:cubicBezTo>
                    <a:pt x="12968" y="4926"/>
                    <a:pt x="12946" y="4991"/>
                    <a:pt x="12925" y="5056"/>
                  </a:cubicBezTo>
                  <a:cubicBezTo>
                    <a:pt x="12125" y="7477"/>
                    <a:pt x="11489" y="9996"/>
                    <a:pt x="10874" y="12427"/>
                  </a:cubicBezTo>
                  <a:lnTo>
                    <a:pt x="10852" y="12509"/>
                  </a:lnTo>
                  <a:cubicBezTo>
                    <a:pt x="10825" y="12628"/>
                    <a:pt x="10792" y="12743"/>
                    <a:pt x="10764" y="12857"/>
                  </a:cubicBezTo>
                  <a:cubicBezTo>
                    <a:pt x="10275" y="14794"/>
                    <a:pt x="9813" y="16627"/>
                    <a:pt x="8976" y="18417"/>
                  </a:cubicBezTo>
                  <a:cubicBezTo>
                    <a:pt x="8590" y="19232"/>
                    <a:pt x="8018" y="19934"/>
                    <a:pt x="7463" y="20608"/>
                  </a:cubicBezTo>
                  <a:cubicBezTo>
                    <a:pt x="7349" y="20755"/>
                    <a:pt x="7224" y="20902"/>
                    <a:pt x="7104" y="21054"/>
                  </a:cubicBezTo>
                  <a:cubicBezTo>
                    <a:pt x="6468" y="21849"/>
                    <a:pt x="5738" y="22811"/>
                    <a:pt x="5151" y="23872"/>
                  </a:cubicBezTo>
                  <a:cubicBezTo>
                    <a:pt x="4586" y="24899"/>
                    <a:pt x="4178" y="25971"/>
                    <a:pt x="3976" y="26978"/>
                  </a:cubicBezTo>
                  <a:cubicBezTo>
                    <a:pt x="3727" y="28201"/>
                    <a:pt x="3780" y="29311"/>
                    <a:pt x="4134" y="30264"/>
                  </a:cubicBezTo>
                  <a:cubicBezTo>
                    <a:pt x="4232" y="30513"/>
                    <a:pt x="4347" y="30753"/>
                    <a:pt x="4460" y="30987"/>
                  </a:cubicBezTo>
                  <a:cubicBezTo>
                    <a:pt x="4673" y="31427"/>
                    <a:pt x="4879" y="31841"/>
                    <a:pt x="4939" y="32346"/>
                  </a:cubicBezTo>
                  <a:cubicBezTo>
                    <a:pt x="5005" y="32863"/>
                    <a:pt x="4922" y="33347"/>
                    <a:pt x="4706" y="33744"/>
                  </a:cubicBezTo>
                  <a:cubicBezTo>
                    <a:pt x="4244" y="34577"/>
                    <a:pt x="3258" y="34989"/>
                    <a:pt x="2454" y="35251"/>
                  </a:cubicBezTo>
                  <a:cubicBezTo>
                    <a:pt x="2318" y="35295"/>
                    <a:pt x="2165" y="35338"/>
                    <a:pt x="1997" y="35381"/>
                  </a:cubicBezTo>
                  <a:cubicBezTo>
                    <a:pt x="1430" y="35529"/>
                    <a:pt x="724" y="35714"/>
                    <a:pt x="430" y="36176"/>
                  </a:cubicBezTo>
                  <a:cubicBezTo>
                    <a:pt x="1" y="36867"/>
                    <a:pt x="637" y="37868"/>
                    <a:pt x="1099" y="38596"/>
                  </a:cubicBezTo>
                  <a:cubicBezTo>
                    <a:pt x="1191" y="38749"/>
                    <a:pt x="1284" y="38890"/>
                    <a:pt x="1349" y="39004"/>
                  </a:cubicBezTo>
                  <a:cubicBezTo>
                    <a:pt x="3215" y="42327"/>
                    <a:pt x="5554" y="46108"/>
                    <a:pt x="8785" y="48953"/>
                  </a:cubicBezTo>
                  <a:cubicBezTo>
                    <a:pt x="11113" y="50998"/>
                    <a:pt x="13681" y="52075"/>
                    <a:pt x="16422" y="52156"/>
                  </a:cubicBezTo>
                  <a:cubicBezTo>
                    <a:pt x="16572" y="52161"/>
                    <a:pt x="16722" y="52163"/>
                    <a:pt x="16872" y="52163"/>
                  </a:cubicBezTo>
                  <a:cubicBezTo>
                    <a:pt x="17231" y="52163"/>
                    <a:pt x="17592" y="52152"/>
                    <a:pt x="17945" y="52141"/>
                  </a:cubicBezTo>
                  <a:cubicBezTo>
                    <a:pt x="18314" y="52133"/>
                    <a:pt x="18696" y="52120"/>
                    <a:pt x="19078" y="52120"/>
                  </a:cubicBezTo>
                  <a:cubicBezTo>
                    <a:pt x="19186" y="52120"/>
                    <a:pt x="19295" y="52121"/>
                    <a:pt x="19403" y="52124"/>
                  </a:cubicBezTo>
                  <a:cubicBezTo>
                    <a:pt x="20268" y="52146"/>
                    <a:pt x="21072" y="52489"/>
                    <a:pt x="21850" y="52816"/>
                  </a:cubicBezTo>
                  <a:cubicBezTo>
                    <a:pt x="22003" y="52881"/>
                    <a:pt x="22166" y="52951"/>
                    <a:pt x="22324" y="53017"/>
                  </a:cubicBezTo>
                  <a:cubicBezTo>
                    <a:pt x="22694" y="53163"/>
                    <a:pt x="23068" y="53321"/>
                    <a:pt x="23434" y="53468"/>
                  </a:cubicBezTo>
                  <a:cubicBezTo>
                    <a:pt x="24331" y="53838"/>
                    <a:pt x="25262" y="54224"/>
                    <a:pt x="26191" y="54566"/>
                  </a:cubicBezTo>
                  <a:cubicBezTo>
                    <a:pt x="27459" y="55035"/>
                    <a:pt x="28813" y="55497"/>
                    <a:pt x="30190" y="55530"/>
                  </a:cubicBezTo>
                  <a:lnTo>
                    <a:pt x="30309" y="55530"/>
                  </a:lnTo>
                  <a:cubicBezTo>
                    <a:pt x="31049" y="55530"/>
                    <a:pt x="32033" y="55361"/>
                    <a:pt x="32762" y="54599"/>
                  </a:cubicBezTo>
                  <a:cubicBezTo>
                    <a:pt x="33545" y="53783"/>
                    <a:pt x="33833" y="52630"/>
                    <a:pt x="34002" y="51711"/>
                  </a:cubicBezTo>
                  <a:cubicBezTo>
                    <a:pt x="34285" y="50150"/>
                    <a:pt x="34312" y="48534"/>
                    <a:pt x="34340" y="46974"/>
                  </a:cubicBezTo>
                  <a:cubicBezTo>
                    <a:pt x="34361" y="45777"/>
                    <a:pt x="34383" y="44536"/>
                    <a:pt x="34519" y="43334"/>
                  </a:cubicBezTo>
                  <a:cubicBezTo>
                    <a:pt x="34606" y="42561"/>
                    <a:pt x="34785" y="41800"/>
                    <a:pt x="34960" y="41060"/>
                  </a:cubicBezTo>
                  <a:cubicBezTo>
                    <a:pt x="35046" y="40690"/>
                    <a:pt x="35139" y="40309"/>
                    <a:pt x="35216" y="39929"/>
                  </a:cubicBezTo>
                  <a:cubicBezTo>
                    <a:pt x="35477" y="38634"/>
                    <a:pt x="35716" y="37351"/>
                    <a:pt x="35912" y="36269"/>
                  </a:cubicBezTo>
                  <a:cubicBezTo>
                    <a:pt x="36384" y="33679"/>
                    <a:pt x="36918" y="30747"/>
                    <a:pt x="36559" y="27859"/>
                  </a:cubicBezTo>
                  <a:cubicBezTo>
                    <a:pt x="36537" y="27658"/>
                    <a:pt x="36504" y="27462"/>
                    <a:pt x="36477" y="27272"/>
                  </a:cubicBezTo>
                  <a:cubicBezTo>
                    <a:pt x="36406" y="26772"/>
                    <a:pt x="36336" y="26298"/>
                    <a:pt x="36331" y="25792"/>
                  </a:cubicBezTo>
                  <a:cubicBezTo>
                    <a:pt x="36319" y="25063"/>
                    <a:pt x="36346" y="24302"/>
                    <a:pt x="36417" y="23524"/>
                  </a:cubicBezTo>
                  <a:cubicBezTo>
                    <a:pt x="36547" y="22072"/>
                    <a:pt x="36836" y="20505"/>
                    <a:pt x="37326" y="18601"/>
                  </a:cubicBezTo>
                  <a:cubicBezTo>
                    <a:pt x="37396" y="18324"/>
                    <a:pt x="37478" y="18030"/>
                    <a:pt x="37559" y="17752"/>
                  </a:cubicBezTo>
                  <a:cubicBezTo>
                    <a:pt x="37875" y="16599"/>
                    <a:pt x="38207" y="15407"/>
                    <a:pt x="38153" y="14227"/>
                  </a:cubicBezTo>
                  <a:cubicBezTo>
                    <a:pt x="38098" y="13085"/>
                    <a:pt x="37500" y="11987"/>
                    <a:pt x="36461" y="11132"/>
                  </a:cubicBezTo>
                  <a:cubicBezTo>
                    <a:pt x="35618" y="10441"/>
                    <a:pt x="34628" y="9925"/>
                    <a:pt x="33675" y="9419"/>
                  </a:cubicBezTo>
                  <a:cubicBezTo>
                    <a:pt x="33545" y="9349"/>
                    <a:pt x="33409" y="9278"/>
                    <a:pt x="33279" y="9213"/>
                  </a:cubicBezTo>
                  <a:cubicBezTo>
                    <a:pt x="31822" y="8430"/>
                    <a:pt x="30597" y="7765"/>
                    <a:pt x="29395" y="7052"/>
                  </a:cubicBezTo>
                  <a:cubicBezTo>
                    <a:pt x="27866" y="6145"/>
                    <a:pt x="26365" y="5149"/>
                    <a:pt x="24913" y="4180"/>
                  </a:cubicBezTo>
                  <a:cubicBezTo>
                    <a:pt x="23721" y="3392"/>
                    <a:pt x="22493" y="2571"/>
                    <a:pt x="21258" y="1810"/>
                  </a:cubicBezTo>
                  <a:cubicBezTo>
                    <a:pt x="21143" y="1739"/>
                    <a:pt x="21035" y="1667"/>
                    <a:pt x="20914" y="1597"/>
                  </a:cubicBezTo>
                  <a:cubicBezTo>
                    <a:pt x="19793" y="894"/>
                    <a:pt x="18363" y="1"/>
                    <a:pt x="170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922850" y="599550"/>
              <a:ext cx="647450" cy="1342975"/>
            </a:xfrm>
            <a:custGeom>
              <a:avLst/>
              <a:gdLst/>
              <a:ahLst/>
              <a:cxnLst/>
              <a:rect l="l" t="t" r="r" b="b"/>
              <a:pathLst>
                <a:path w="25898" h="53719" extrusionOk="0">
                  <a:moveTo>
                    <a:pt x="8905" y="42"/>
                  </a:moveTo>
                  <a:cubicBezTo>
                    <a:pt x="9977" y="42"/>
                    <a:pt x="11097" y="548"/>
                    <a:pt x="12033" y="1043"/>
                  </a:cubicBezTo>
                  <a:cubicBezTo>
                    <a:pt x="14426" y="2316"/>
                    <a:pt x="16694" y="3943"/>
                    <a:pt x="18887" y="5514"/>
                  </a:cubicBezTo>
                  <a:cubicBezTo>
                    <a:pt x="19088" y="5655"/>
                    <a:pt x="19284" y="5803"/>
                    <a:pt x="19485" y="5944"/>
                  </a:cubicBezTo>
                  <a:cubicBezTo>
                    <a:pt x="20780" y="6868"/>
                    <a:pt x="21943" y="7717"/>
                    <a:pt x="23032" y="8696"/>
                  </a:cubicBezTo>
                  <a:cubicBezTo>
                    <a:pt x="23880" y="9458"/>
                    <a:pt x="24717" y="10312"/>
                    <a:pt x="25093" y="11399"/>
                  </a:cubicBezTo>
                  <a:cubicBezTo>
                    <a:pt x="25897" y="13760"/>
                    <a:pt x="24865" y="16388"/>
                    <a:pt x="23951" y="18710"/>
                  </a:cubicBezTo>
                  <a:cubicBezTo>
                    <a:pt x="23825" y="19026"/>
                    <a:pt x="23705" y="19325"/>
                    <a:pt x="23592" y="19624"/>
                  </a:cubicBezTo>
                  <a:lnTo>
                    <a:pt x="23547" y="19749"/>
                  </a:lnTo>
                  <a:cubicBezTo>
                    <a:pt x="23085" y="20967"/>
                    <a:pt x="22558" y="22355"/>
                    <a:pt x="22688" y="23703"/>
                  </a:cubicBezTo>
                  <a:cubicBezTo>
                    <a:pt x="22726" y="24133"/>
                    <a:pt x="22841" y="24569"/>
                    <a:pt x="22944" y="24981"/>
                  </a:cubicBezTo>
                  <a:cubicBezTo>
                    <a:pt x="23004" y="25205"/>
                    <a:pt x="23058" y="25433"/>
                    <a:pt x="23107" y="25662"/>
                  </a:cubicBezTo>
                  <a:cubicBezTo>
                    <a:pt x="23248" y="26347"/>
                    <a:pt x="23391" y="27075"/>
                    <a:pt x="23537" y="27963"/>
                  </a:cubicBezTo>
                  <a:cubicBezTo>
                    <a:pt x="24130" y="31423"/>
                    <a:pt x="24468" y="34212"/>
                    <a:pt x="24603" y="36753"/>
                  </a:cubicBezTo>
                  <a:cubicBezTo>
                    <a:pt x="24663" y="37895"/>
                    <a:pt x="24663" y="39027"/>
                    <a:pt x="24603" y="40109"/>
                  </a:cubicBezTo>
                  <a:cubicBezTo>
                    <a:pt x="24533" y="41327"/>
                    <a:pt x="24679" y="42567"/>
                    <a:pt x="24827" y="43764"/>
                  </a:cubicBezTo>
                  <a:lnTo>
                    <a:pt x="24837" y="43878"/>
                  </a:lnTo>
                  <a:cubicBezTo>
                    <a:pt x="24897" y="44352"/>
                    <a:pt x="24962" y="44841"/>
                    <a:pt x="25028" y="45309"/>
                  </a:cubicBezTo>
                  <a:cubicBezTo>
                    <a:pt x="25294" y="47240"/>
                    <a:pt x="25566" y="49230"/>
                    <a:pt x="25299" y="51140"/>
                  </a:cubicBezTo>
                  <a:cubicBezTo>
                    <a:pt x="25163" y="52092"/>
                    <a:pt x="24674" y="53674"/>
                    <a:pt x="22906" y="53674"/>
                  </a:cubicBezTo>
                  <a:lnTo>
                    <a:pt x="22836" y="53674"/>
                  </a:lnTo>
                  <a:cubicBezTo>
                    <a:pt x="21100" y="53636"/>
                    <a:pt x="19354" y="52712"/>
                    <a:pt x="17810" y="51896"/>
                  </a:cubicBezTo>
                  <a:cubicBezTo>
                    <a:pt x="17624" y="51798"/>
                    <a:pt x="17444" y="51700"/>
                    <a:pt x="17265" y="51608"/>
                  </a:cubicBezTo>
                  <a:cubicBezTo>
                    <a:pt x="16482" y="51200"/>
                    <a:pt x="15628" y="50743"/>
                    <a:pt x="14589" y="50177"/>
                  </a:cubicBezTo>
                  <a:cubicBezTo>
                    <a:pt x="14252" y="49998"/>
                    <a:pt x="13914" y="49797"/>
                    <a:pt x="13588" y="49606"/>
                  </a:cubicBezTo>
                  <a:cubicBezTo>
                    <a:pt x="13038" y="49285"/>
                    <a:pt x="12468" y="48948"/>
                    <a:pt x="11891" y="48676"/>
                  </a:cubicBezTo>
                  <a:cubicBezTo>
                    <a:pt x="9470" y="47545"/>
                    <a:pt x="7741" y="46418"/>
                    <a:pt x="6289" y="45032"/>
                  </a:cubicBezTo>
                  <a:cubicBezTo>
                    <a:pt x="5190" y="43976"/>
                    <a:pt x="4128" y="42725"/>
                    <a:pt x="3134" y="41305"/>
                  </a:cubicBezTo>
                  <a:cubicBezTo>
                    <a:pt x="2769" y="40783"/>
                    <a:pt x="2431" y="40234"/>
                    <a:pt x="2105" y="39701"/>
                  </a:cubicBezTo>
                  <a:cubicBezTo>
                    <a:pt x="1974" y="39484"/>
                    <a:pt x="1839" y="39261"/>
                    <a:pt x="1698" y="39037"/>
                  </a:cubicBezTo>
                  <a:cubicBezTo>
                    <a:pt x="1550" y="38804"/>
                    <a:pt x="1382" y="38580"/>
                    <a:pt x="1219" y="38368"/>
                  </a:cubicBezTo>
                  <a:cubicBezTo>
                    <a:pt x="1002" y="38086"/>
                    <a:pt x="779" y="37792"/>
                    <a:pt x="604" y="37466"/>
                  </a:cubicBezTo>
                  <a:cubicBezTo>
                    <a:pt x="98" y="36514"/>
                    <a:pt x="44" y="35578"/>
                    <a:pt x="441" y="34762"/>
                  </a:cubicBezTo>
                  <a:cubicBezTo>
                    <a:pt x="724" y="34190"/>
                    <a:pt x="1159" y="33712"/>
                    <a:pt x="1578" y="33244"/>
                  </a:cubicBezTo>
                  <a:cubicBezTo>
                    <a:pt x="1811" y="32983"/>
                    <a:pt x="2051" y="32716"/>
                    <a:pt x="2263" y="32434"/>
                  </a:cubicBezTo>
                  <a:cubicBezTo>
                    <a:pt x="3031" y="31423"/>
                    <a:pt x="3259" y="30296"/>
                    <a:pt x="2933" y="29088"/>
                  </a:cubicBezTo>
                  <a:cubicBezTo>
                    <a:pt x="2790" y="28577"/>
                    <a:pt x="2551" y="28094"/>
                    <a:pt x="2323" y="27625"/>
                  </a:cubicBezTo>
                  <a:cubicBezTo>
                    <a:pt x="1981" y="26940"/>
                    <a:pt x="1632" y="26227"/>
                    <a:pt x="1610" y="25417"/>
                  </a:cubicBezTo>
                  <a:cubicBezTo>
                    <a:pt x="1572" y="24002"/>
                    <a:pt x="2345" y="22779"/>
                    <a:pt x="3096" y="21592"/>
                  </a:cubicBezTo>
                  <a:cubicBezTo>
                    <a:pt x="3297" y="21273"/>
                    <a:pt x="3508" y="20934"/>
                    <a:pt x="3694" y="20608"/>
                  </a:cubicBezTo>
                  <a:cubicBezTo>
                    <a:pt x="4221" y="19689"/>
                    <a:pt x="4542" y="18901"/>
                    <a:pt x="4705" y="18128"/>
                  </a:cubicBezTo>
                  <a:cubicBezTo>
                    <a:pt x="4918" y="17154"/>
                    <a:pt x="4934" y="16109"/>
                    <a:pt x="4929" y="15125"/>
                  </a:cubicBezTo>
                  <a:cubicBezTo>
                    <a:pt x="4923" y="14234"/>
                    <a:pt x="4891" y="13325"/>
                    <a:pt x="4863" y="12444"/>
                  </a:cubicBezTo>
                  <a:cubicBezTo>
                    <a:pt x="4820" y="11324"/>
                    <a:pt x="4781" y="10164"/>
                    <a:pt x="4798" y="9022"/>
                  </a:cubicBezTo>
                  <a:cubicBezTo>
                    <a:pt x="4836" y="6612"/>
                    <a:pt x="5087" y="4834"/>
                    <a:pt x="5609" y="3257"/>
                  </a:cubicBezTo>
                  <a:cubicBezTo>
                    <a:pt x="5940" y="2266"/>
                    <a:pt x="6511" y="885"/>
                    <a:pt x="7670" y="320"/>
                  </a:cubicBezTo>
                  <a:cubicBezTo>
                    <a:pt x="8062" y="124"/>
                    <a:pt x="8481" y="42"/>
                    <a:pt x="8905" y="42"/>
                  </a:cubicBezTo>
                  <a:close/>
                  <a:moveTo>
                    <a:pt x="8903" y="1"/>
                  </a:moveTo>
                  <a:cubicBezTo>
                    <a:pt x="8472" y="1"/>
                    <a:pt x="8048" y="81"/>
                    <a:pt x="7648" y="275"/>
                  </a:cubicBezTo>
                  <a:cubicBezTo>
                    <a:pt x="6473" y="853"/>
                    <a:pt x="5903" y="2245"/>
                    <a:pt x="5571" y="3245"/>
                  </a:cubicBezTo>
                  <a:cubicBezTo>
                    <a:pt x="5049" y="4829"/>
                    <a:pt x="4793" y="6607"/>
                    <a:pt x="4755" y="9017"/>
                  </a:cubicBezTo>
                  <a:cubicBezTo>
                    <a:pt x="4738" y="10164"/>
                    <a:pt x="4776" y="11324"/>
                    <a:pt x="4820" y="12449"/>
                  </a:cubicBezTo>
                  <a:cubicBezTo>
                    <a:pt x="4853" y="13325"/>
                    <a:pt x="4886" y="14234"/>
                    <a:pt x="4886" y="15125"/>
                  </a:cubicBezTo>
                  <a:cubicBezTo>
                    <a:pt x="4891" y="16109"/>
                    <a:pt x="4874" y="17149"/>
                    <a:pt x="4668" y="18123"/>
                  </a:cubicBezTo>
                  <a:cubicBezTo>
                    <a:pt x="4499" y="18890"/>
                    <a:pt x="4178" y="19673"/>
                    <a:pt x="3656" y="20587"/>
                  </a:cubicBezTo>
                  <a:cubicBezTo>
                    <a:pt x="3471" y="20914"/>
                    <a:pt x="3259" y="21250"/>
                    <a:pt x="3058" y="21572"/>
                  </a:cubicBezTo>
                  <a:cubicBezTo>
                    <a:pt x="2307" y="22762"/>
                    <a:pt x="1529" y="23992"/>
                    <a:pt x="1567" y="25417"/>
                  </a:cubicBezTo>
                  <a:cubicBezTo>
                    <a:pt x="1589" y="26239"/>
                    <a:pt x="1942" y="26957"/>
                    <a:pt x="2285" y="27647"/>
                  </a:cubicBezTo>
                  <a:cubicBezTo>
                    <a:pt x="2514" y="28109"/>
                    <a:pt x="2753" y="28588"/>
                    <a:pt x="2888" y="29105"/>
                  </a:cubicBezTo>
                  <a:cubicBezTo>
                    <a:pt x="3209" y="30291"/>
                    <a:pt x="2986" y="31406"/>
                    <a:pt x="2230" y="32412"/>
                  </a:cubicBezTo>
                  <a:cubicBezTo>
                    <a:pt x="2019" y="32689"/>
                    <a:pt x="1779" y="32957"/>
                    <a:pt x="1545" y="33218"/>
                  </a:cubicBezTo>
                  <a:cubicBezTo>
                    <a:pt x="1121" y="33685"/>
                    <a:pt x="686" y="34169"/>
                    <a:pt x="403" y="34745"/>
                  </a:cubicBezTo>
                  <a:cubicBezTo>
                    <a:pt x="1" y="35573"/>
                    <a:pt x="55" y="36519"/>
                    <a:pt x="566" y="37486"/>
                  </a:cubicBezTo>
                  <a:cubicBezTo>
                    <a:pt x="741" y="37813"/>
                    <a:pt x="969" y="38107"/>
                    <a:pt x="1186" y="38395"/>
                  </a:cubicBezTo>
                  <a:cubicBezTo>
                    <a:pt x="1349" y="38608"/>
                    <a:pt x="1518" y="38825"/>
                    <a:pt x="1665" y="39060"/>
                  </a:cubicBezTo>
                  <a:cubicBezTo>
                    <a:pt x="1801" y="39281"/>
                    <a:pt x="1937" y="39505"/>
                    <a:pt x="2072" y="39723"/>
                  </a:cubicBezTo>
                  <a:cubicBezTo>
                    <a:pt x="2399" y="40255"/>
                    <a:pt x="2737" y="40810"/>
                    <a:pt x="3101" y="41332"/>
                  </a:cubicBezTo>
                  <a:cubicBezTo>
                    <a:pt x="4091" y="42753"/>
                    <a:pt x="5157" y="44009"/>
                    <a:pt x="6262" y="45065"/>
                  </a:cubicBezTo>
                  <a:cubicBezTo>
                    <a:pt x="7713" y="46456"/>
                    <a:pt x="9448" y="47583"/>
                    <a:pt x="11870" y="48720"/>
                  </a:cubicBezTo>
                  <a:cubicBezTo>
                    <a:pt x="12451" y="48986"/>
                    <a:pt x="13017" y="49323"/>
                    <a:pt x="13567" y="49644"/>
                  </a:cubicBezTo>
                  <a:cubicBezTo>
                    <a:pt x="13893" y="49835"/>
                    <a:pt x="14230" y="50036"/>
                    <a:pt x="14567" y="50215"/>
                  </a:cubicBezTo>
                  <a:cubicBezTo>
                    <a:pt x="15611" y="50781"/>
                    <a:pt x="16460" y="51238"/>
                    <a:pt x="17243" y="51646"/>
                  </a:cubicBezTo>
                  <a:cubicBezTo>
                    <a:pt x="17423" y="51738"/>
                    <a:pt x="17602" y="51836"/>
                    <a:pt x="17793" y="51934"/>
                  </a:cubicBezTo>
                  <a:cubicBezTo>
                    <a:pt x="19337" y="52750"/>
                    <a:pt x="21089" y="53681"/>
                    <a:pt x="22836" y="53719"/>
                  </a:cubicBezTo>
                  <a:lnTo>
                    <a:pt x="22901" y="53719"/>
                  </a:lnTo>
                  <a:cubicBezTo>
                    <a:pt x="24239" y="53719"/>
                    <a:pt x="25103" y="52810"/>
                    <a:pt x="25337" y="51146"/>
                  </a:cubicBezTo>
                  <a:cubicBezTo>
                    <a:pt x="25610" y="49230"/>
                    <a:pt x="25337" y="47234"/>
                    <a:pt x="25071" y="45304"/>
                  </a:cubicBezTo>
                  <a:cubicBezTo>
                    <a:pt x="25006" y="44836"/>
                    <a:pt x="24940" y="44347"/>
                    <a:pt x="24880" y="43873"/>
                  </a:cubicBezTo>
                  <a:lnTo>
                    <a:pt x="24870" y="43759"/>
                  </a:lnTo>
                  <a:cubicBezTo>
                    <a:pt x="24722" y="42562"/>
                    <a:pt x="24576" y="41327"/>
                    <a:pt x="24641" y="40114"/>
                  </a:cubicBezTo>
                  <a:cubicBezTo>
                    <a:pt x="24707" y="39027"/>
                    <a:pt x="24707" y="37895"/>
                    <a:pt x="24647" y="36753"/>
                  </a:cubicBezTo>
                  <a:cubicBezTo>
                    <a:pt x="24511" y="34207"/>
                    <a:pt x="24167" y="31416"/>
                    <a:pt x="23580" y="27957"/>
                  </a:cubicBezTo>
                  <a:cubicBezTo>
                    <a:pt x="23429" y="27070"/>
                    <a:pt x="23293" y="26336"/>
                    <a:pt x="23150" y="25651"/>
                  </a:cubicBezTo>
                  <a:cubicBezTo>
                    <a:pt x="23102" y="25428"/>
                    <a:pt x="23042" y="25194"/>
                    <a:pt x="22987" y="24976"/>
                  </a:cubicBezTo>
                  <a:cubicBezTo>
                    <a:pt x="22879" y="24557"/>
                    <a:pt x="22771" y="24128"/>
                    <a:pt x="22731" y="23703"/>
                  </a:cubicBezTo>
                  <a:cubicBezTo>
                    <a:pt x="22601" y="22360"/>
                    <a:pt x="23123" y="20979"/>
                    <a:pt x="23586" y="19765"/>
                  </a:cubicBezTo>
                  <a:lnTo>
                    <a:pt x="23635" y="19641"/>
                  </a:lnTo>
                  <a:cubicBezTo>
                    <a:pt x="23743" y="19341"/>
                    <a:pt x="23863" y="19042"/>
                    <a:pt x="23989" y="18727"/>
                  </a:cubicBezTo>
                  <a:cubicBezTo>
                    <a:pt x="24428" y="17606"/>
                    <a:pt x="24930" y="16338"/>
                    <a:pt x="25201" y="15087"/>
                  </a:cubicBezTo>
                  <a:cubicBezTo>
                    <a:pt x="25517" y="13657"/>
                    <a:pt x="25495" y="12444"/>
                    <a:pt x="25131" y="11384"/>
                  </a:cubicBezTo>
                  <a:cubicBezTo>
                    <a:pt x="24755" y="10290"/>
                    <a:pt x="23913" y="9431"/>
                    <a:pt x="23058" y="8663"/>
                  </a:cubicBezTo>
                  <a:cubicBezTo>
                    <a:pt x="21970" y="7684"/>
                    <a:pt x="20806" y="6835"/>
                    <a:pt x="19507" y="5906"/>
                  </a:cubicBezTo>
                  <a:cubicBezTo>
                    <a:pt x="19311" y="5764"/>
                    <a:pt x="19109" y="5623"/>
                    <a:pt x="18913" y="5482"/>
                  </a:cubicBezTo>
                  <a:cubicBezTo>
                    <a:pt x="16721" y="3903"/>
                    <a:pt x="14453" y="2278"/>
                    <a:pt x="12054" y="1005"/>
                  </a:cubicBezTo>
                  <a:cubicBezTo>
                    <a:pt x="11113" y="507"/>
                    <a:pt x="9984" y="1"/>
                    <a:pt x="89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054900" y="659900"/>
              <a:ext cx="463475" cy="1282625"/>
            </a:xfrm>
            <a:custGeom>
              <a:avLst/>
              <a:gdLst/>
              <a:ahLst/>
              <a:cxnLst/>
              <a:rect l="l" t="t" r="r" b="b"/>
              <a:pathLst>
                <a:path w="18539" h="51305" extrusionOk="0">
                  <a:moveTo>
                    <a:pt x="1469" y="43"/>
                  </a:moveTo>
                  <a:cubicBezTo>
                    <a:pt x="1545" y="43"/>
                    <a:pt x="1627" y="48"/>
                    <a:pt x="1708" y="60"/>
                  </a:cubicBezTo>
                  <a:cubicBezTo>
                    <a:pt x="2883" y="206"/>
                    <a:pt x="4058" y="859"/>
                    <a:pt x="5097" y="1436"/>
                  </a:cubicBezTo>
                  <a:cubicBezTo>
                    <a:pt x="5228" y="1512"/>
                    <a:pt x="5358" y="1582"/>
                    <a:pt x="5483" y="1653"/>
                  </a:cubicBezTo>
                  <a:cubicBezTo>
                    <a:pt x="8094" y="3083"/>
                    <a:pt x="10085" y="4406"/>
                    <a:pt x="11744" y="5814"/>
                  </a:cubicBezTo>
                  <a:cubicBezTo>
                    <a:pt x="12658" y="6587"/>
                    <a:pt x="13572" y="7451"/>
                    <a:pt x="14067" y="8539"/>
                  </a:cubicBezTo>
                  <a:cubicBezTo>
                    <a:pt x="14600" y="9714"/>
                    <a:pt x="14594" y="11134"/>
                    <a:pt x="14512" y="12369"/>
                  </a:cubicBezTo>
                  <a:cubicBezTo>
                    <a:pt x="14382" y="14408"/>
                    <a:pt x="13892" y="16421"/>
                    <a:pt x="13414" y="18363"/>
                  </a:cubicBezTo>
                  <a:cubicBezTo>
                    <a:pt x="13028" y="19956"/>
                    <a:pt x="12626" y="21600"/>
                    <a:pt x="12430" y="23232"/>
                  </a:cubicBezTo>
                  <a:cubicBezTo>
                    <a:pt x="12370" y="23748"/>
                    <a:pt x="12325" y="24297"/>
                    <a:pt x="12423" y="24831"/>
                  </a:cubicBezTo>
                  <a:cubicBezTo>
                    <a:pt x="12495" y="25190"/>
                    <a:pt x="12626" y="25554"/>
                    <a:pt x="12750" y="25902"/>
                  </a:cubicBezTo>
                  <a:cubicBezTo>
                    <a:pt x="12837" y="26142"/>
                    <a:pt x="12925" y="26391"/>
                    <a:pt x="12995" y="26642"/>
                  </a:cubicBezTo>
                  <a:cubicBezTo>
                    <a:pt x="13354" y="27942"/>
                    <a:pt x="13583" y="29242"/>
                    <a:pt x="13821" y="30684"/>
                  </a:cubicBezTo>
                  <a:cubicBezTo>
                    <a:pt x="13904" y="31189"/>
                    <a:pt x="13985" y="31700"/>
                    <a:pt x="14067" y="32195"/>
                  </a:cubicBezTo>
                  <a:cubicBezTo>
                    <a:pt x="14409" y="34306"/>
                    <a:pt x="14763" y="36482"/>
                    <a:pt x="15247" y="38597"/>
                  </a:cubicBezTo>
                  <a:cubicBezTo>
                    <a:pt x="15290" y="38777"/>
                    <a:pt x="15335" y="38956"/>
                    <a:pt x="15372" y="39136"/>
                  </a:cubicBezTo>
                  <a:cubicBezTo>
                    <a:pt x="15759" y="40833"/>
                    <a:pt x="16128" y="42438"/>
                    <a:pt x="16694" y="44065"/>
                  </a:cubicBezTo>
                  <a:cubicBezTo>
                    <a:pt x="16797" y="44358"/>
                    <a:pt x="16906" y="44652"/>
                    <a:pt x="17009" y="44940"/>
                  </a:cubicBezTo>
                  <a:cubicBezTo>
                    <a:pt x="17499" y="46311"/>
                    <a:pt x="18004" y="47725"/>
                    <a:pt x="18250" y="49166"/>
                  </a:cubicBezTo>
                  <a:cubicBezTo>
                    <a:pt x="18310" y="49520"/>
                    <a:pt x="18494" y="50597"/>
                    <a:pt x="18097" y="51049"/>
                  </a:cubicBezTo>
                  <a:cubicBezTo>
                    <a:pt x="17972" y="51189"/>
                    <a:pt x="17798" y="51261"/>
                    <a:pt x="17582" y="51261"/>
                  </a:cubicBezTo>
                  <a:cubicBezTo>
                    <a:pt x="17573" y="51261"/>
                    <a:pt x="17563" y="51261"/>
                    <a:pt x="17554" y="51260"/>
                  </a:cubicBezTo>
                  <a:cubicBezTo>
                    <a:pt x="16645" y="51228"/>
                    <a:pt x="15714" y="50504"/>
                    <a:pt x="14964" y="49922"/>
                  </a:cubicBezTo>
                  <a:cubicBezTo>
                    <a:pt x="14812" y="49803"/>
                    <a:pt x="14665" y="49688"/>
                    <a:pt x="14524" y="49585"/>
                  </a:cubicBezTo>
                  <a:cubicBezTo>
                    <a:pt x="13316" y="48694"/>
                    <a:pt x="12016" y="47752"/>
                    <a:pt x="10656" y="46893"/>
                  </a:cubicBezTo>
                  <a:cubicBezTo>
                    <a:pt x="10417" y="46741"/>
                    <a:pt x="10171" y="46588"/>
                    <a:pt x="9932" y="46442"/>
                  </a:cubicBezTo>
                  <a:cubicBezTo>
                    <a:pt x="8491" y="45544"/>
                    <a:pt x="6995" y="44614"/>
                    <a:pt x="5788" y="43357"/>
                  </a:cubicBezTo>
                  <a:lnTo>
                    <a:pt x="5733" y="43303"/>
                  </a:lnTo>
                  <a:cubicBezTo>
                    <a:pt x="5260" y="42807"/>
                    <a:pt x="4716" y="42242"/>
                    <a:pt x="4439" y="41627"/>
                  </a:cubicBezTo>
                  <a:cubicBezTo>
                    <a:pt x="4286" y="41290"/>
                    <a:pt x="4166" y="40931"/>
                    <a:pt x="4047" y="40578"/>
                  </a:cubicBezTo>
                  <a:cubicBezTo>
                    <a:pt x="3987" y="40404"/>
                    <a:pt x="3927" y="40219"/>
                    <a:pt x="3862" y="40040"/>
                  </a:cubicBezTo>
                  <a:cubicBezTo>
                    <a:pt x="3536" y="39136"/>
                    <a:pt x="3166" y="38087"/>
                    <a:pt x="2948" y="37020"/>
                  </a:cubicBezTo>
                  <a:cubicBezTo>
                    <a:pt x="2796" y="36280"/>
                    <a:pt x="2752" y="35519"/>
                    <a:pt x="2709" y="34779"/>
                  </a:cubicBezTo>
                  <a:cubicBezTo>
                    <a:pt x="2655" y="33757"/>
                    <a:pt x="2594" y="32702"/>
                    <a:pt x="2247" y="31717"/>
                  </a:cubicBezTo>
                  <a:cubicBezTo>
                    <a:pt x="2127" y="31369"/>
                    <a:pt x="1959" y="31005"/>
                    <a:pt x="1735" y="30601"/>
                  </a:cubicBezTo>
                  <a:cubicBezTo>
                    <a:pt x="1653" y="30455"/>
                    <a:pt x="1550" y="30308"/>
                    <a:pt x="1452" y="30167"/>
                  </a:cubicBezTo>
                  <a:cubicBezTo>
                    <a:pt x="1322" y="29981"/>
                    <a:pt x="1186" y="29785"/>
                    <a:pt x="1098" y="29590"/>
                  </a:cubicBezTo>
                  <a:cubicBezTo>
                    <a:pt x="947" y="29253"/>
                    <a:pt x="935" y="28806"/>
                    <a:pt x="925" y="28415"/>
                  </a:cubicBezTo>
                  <a:cubicBezTo>
                    <a:pt x="920" y="28328"/>
                    <a:pt x="920" y="28251"/>
                    <a:pt x="914" y="28176"/>
                  </a:cubicBezTo>
                  <a:cubicBezTo>
                    <a:pt x="897" y="27703"/>
                    <a:pt x="903" y="27214"/>
                    <a:pt x="942" y="26685"/>
                  </a:cubicBezTo>
                  <a:cubicBezTo>
                    <a:pt x="1061" y="25015"/>
                    <a:pt x="1431" y="23265"/>
                    <a:pt x="2138" y="21006"/>
                  </a:cubicBezTo>
                  <a:cubicBezTo>
                    <a:pt x="2383" y="20240"/>
                    <a:pt x="2649" y="19467"/>
                    <a:pt x="2910" y="18722"/>
                  </a:cubicBezTo>
                  <a:cubicBezTo>
                    <a:pt x="3122" y="18113"/>
                    <a:pt x="3340" y="17481"/>
                    <a:pt x="3541" y="16861"/>
                  </a:cubicBezTo>
                  <a:cubicBezTo>
                    <a:pt x="3884" y="15817"/>
                    <a:pt x="4194" y="14789"/>
                    <a:pt x="4254" y="13728"/>
                  </a:cubicBezTo>
                  <a:cubicBezTo>
                    <a:pt x="4297" y="12847"/>
                    <a:pt x="4003" y="12043"/>
                    <a:pt x="3644" y="11156"/>
                  </a:cubicBezTo>
                  <a:cubicBezTo>
                    <a:pt x="3329" y="10384"/>
                    <a:pt x="2965" y="9611"/>
                    <a:pt x="2617" y="8872"/>
                  </a:cubicBezTo>
                  <a:cubicBezTo>
                    <a:pt x="2551" y="8729"/>
                    <a:pt x="2486" y="8594"/>
                    <a:pt x="2421" y="8453"/>
                  </a:cubicBezTo>
                  <a:lnTo>
                    <a:pt x="2383" y="8365"/>
                  </a:lnTo>
                  <a:cubicBezTo>
                    <a:pt x="1681" y="6869"/>
                    <a:pt x="952" y="5314"/>
                    <a:pt x="511" y="3698"/>
                  </a:cubicBezTo>
                  <a:cubicBezTo>
                    <a:pt x="250" y="2730"/>
                    <a:pt x="44" y="1713"/>
                    <a:pt x="327" y="843"/>
                  </a:cubicBezTo>
                  <a:cubicBezTo>
                    <a:pt x="500" y="321"/>
                    <a:pt x="897" y="43"/>
                    <a:pt x="1469" y="43"/>
                  </a:cubicBezTo>
                  <a:close/>
                  <a:moveTo>
                    <a:pt x="1472" y="1"/>
                  </a:moveTo>
                  <a:cubicBezTo>
                    <a:pt x="882" y="1"/>
                    <a:pt x="467" y="288"/>
                    <a:pt x="289" y="831"/>
                  </a:cubicBezTo>
                  <a:cubicBezTo>
                    <a:pt x="0" y="1713"/>
                    <a:pt x="207" y="2736"/>
                    <a:pt x="473" y="3709"/>
                  </a:cubicBezTo>
                  <a:cubicBezTo>
                    <a:pt x="914" y="5330"/>
                    <a:pt x="1638" y="6886"/>
                    <a:pt x="2345" y="8387"/>
                  </a:cubicBezTo>
                  <a:lnTo>
                    <a:pt x="2383" y="8468"/>
                  </a:lnTo>
                  <a:cubicBezTo>
                    <a:pt x="2448" y="8611"/>
                    <a:pt x="2514" y="8746"/>
                    <a:pt x="2579" y="8887"/>
                  </a:cubicBezTo>
                  <a:cubicBezTo>
                    <a:pt x="2926" y="9633"/>
                    <a:pt x="3292" y="10399"/>
                    <a:pt x="3606" y="11172"/>
                  </a:cubicBezTo>
                  <a:cubicBezTo>
                    <a:pt x="3960" y="12053"/>
                    <a:pt x="4254" y="12853"/>
                    <a:pt x="4211" y="13723"/>
                  </a:cubicBezTo>
                  <a:cubicBezTo>
                    <a:pt x="4151" y="14784"/>
                    <a:pt x="3840" y="15806"/>
                    <a:pt x="3503" y="16846"/>
                  </a:cubicBezTo>
                  <a:cubicBezTo>
                    <a:pt x="3297" y="17471"/>
                    <a:pt x="3079" y="18096"/>
                    <a:pt x="2867" y="18706"/>
                  </a:cubicBezTo>
                  <a:cubicBezTo>
                    <a:pt x="2611" y="19456"/>
                    <a:pt x="2339" y="20229"/>
                    <a:pt x="2100" y="20996"/>
                  </a:cubicBezTo>
                  <a:cubicBezTo>
                    <a:pt x="1387" y="23253"/>
                    <a:pt x="1017" y="25010"/>
                    <a:pt x="897" y="26680"/>
                  </a:cubicBezTo>
                  <a:cubicBezTo>
                    <a:pt x="859" y="27214"/>
                    <a:pt x="854" y="27703"/>
                    <a:pt x="870" y="28176"/>
                  </a:cubicBezTo>
                  <a:cubicBezTo>
                    <a:pt x="876" y="28251"/>
                    <a:pt x="876" y="28334"/>
                    <a:pt x="882" y="28415"/>
                  </a:cubicBezTo>
                  <a:cubicBezTo>
                    <a:pt x="892" y="28813"/>
                    <a:pt x="903" y="29263"/>
                    <a:pt x="1055" y="29606"/>
                  </a:cubicBezTo>
                  <a:cubicBezTo>
                    <a:pt x="1148" y="29808"/>
                    <a:pt x="1284" y="30003"/>
                    <a:pt x="1414" y="30194"/>
                  </a:cubicBezTo>
                  <a:cubicBezTo>
                    <a:pt x="1517" y="30335"/>
                    <a:pt x="1615" y="30477"/>
                    <a:pt x="1698" y="30623"/>
                  </a:cubicBezTo>
                  <a:cubicBezTo>
                    <a:pt x="1921" y="31026"/>
                    <a:pt x="2084" y="31385"/>
                    <a:pt x="2208" y="31733"/>
                  </a:cubicBezTo>
                  <a:cubicBezTo>
                    <a:pt x="2551" y="32712"/>
                    <a:pt x="2611" y="33762"/>
                    <a:pt x="2671" y="34785"/>
                  </a:cubicBezTo>
                  <a:cubicBezTo>
                    <a:pt x="2709" y="35524"/>
                    <a:pt x="2752" y="36287"/>
                    <a:pt x="2905" y="37025"/>
                  </a:cubicBezTo>
                  <a:cubicBezTo>
                    <a:pt x="3122" y="38097"/>
                    <a:pt x="3493" y="39152"/>
                    <a:pt x="3824" y="40055"/>
                  </a:cubicBezTo>
                  <a:cubicBezTo>
                    <a:pt x="3889" y="40229"/>
                    <a:pt x="3950" y="40414"/>
                    <a:pt x="4010" y="40595"/>
                  </a:cubicBezTo>
                  <a:cubicBezTo>
                    <a:pt x="4128" y="40942"/>
                    <a:pt x="4248" y="41306"/>
                    <a:pt x="4401" y="41649"/>
                  </a:cubicBezTo>
                  <a:cubicBezTo>
                    <a:pt x="4683" y="42270"/>
                    <a:pt x="5222" y="42835"/>
                    <a:pt x="5700" y="43330"/>
                  </a:cubicBezTo>
                  <a:lnTo>
                    <a:pt x="5760" y="43390"/>
                  </a:lnTo>
                  <a:cubicBezTo>
                    <a:pt x="6968" y="44647"/>
                    <a:pt x="8464" y="45576"/>
                    <a:pt x="9910" y="46480"/>
                  </a:cubicBezTo>
                  <a:cubicBezTo>
                    <a:pt x="10151" y="46626"/>
                    <a:pt x="10395" y="46779"/>
                    <a:pt x="10635" y="46931"/>
                  </a:cubicBezTo>
                  <a:cubicBezTo>
                    <a:pt x="11994" y="47785"/>
                    <a:pt x="13289" y="48732"/>
                    <a:pt x="14502" y="49623"/>
                  </a:cubicBezTo>
                  <a:cubicBezTo>
                    <a:pt x="14637" y="49726"/>
                    <a:pt x="14785" y="49836"/>
                    <a:pt x="14936" y="49955"/>
                  </a:cubicBezTo>
                  <a:cubicBezTo>
                    <a:pt x="15694" y="50542"/>
                    <a:pt x="16628" y="51272"/>
                    <a:pt x="17554" y="51305"/>
                  </a:cubicBezTo>
                  <a:lnTo>
                    <a:pt x="17586" y="51305"/>
                  </a:lnTo>
                  <a:cubicBezTo>
                    <a:pt x="17815" y="51305"/>
                    <a:pt x="17999" y="51228"/>
                    <a:pt x="18130" y="51076"/>
                  </a:cubicBezTo>
                  <a:cubicBezTo>
                    <a:pt x="18538" y="50608"/>
                    <a:pt x="18353" y="49515"/>
                    <a:pt x="18293" y="49161"/>
                  </a:cubicBezTo>
                  <a:cubicBezTo>
                    <a:pt x="18043" y="47715"/>
                    <a:pt x="17537" y="46294"/>
                    <a:pt x="17047" y="44929"/>
                  </a:cubicBezTo>
                  <a:cubicBezTo>
                    <a:pt x="16944" y="44642"/>
                    <a:pt x="16841" y="44341"/>
                    <a:pt x="16738" y="44048"/>
                  </a:cubicBezTo>
                  <a:cubicBezTo>
                    <a:pt x="16166" y="42422"/>
                    <a:pt x="15802" y="40823"/>
                    <a:pt x="15415" y="39126"/>
                  </a:cubicBezTo>
                  <a:cubicBezTo>
                    <a:pt x="15372" y="38946"/>
                    <a:pt x="15335" y="38767"/>
                    <a:pt x="15290" y="38587"/>
                  </a:cubicBezTo>
                  <a:cubicBezTo>
                    <a:pt x="14806" y="36471"/>
                    <a:pt x="14453" y="34296"/>
                    <a:pt x="14110" y="32190"/>
                  </a:cubicBezTo>
                  <a:cubicBezTo>
                    <a:pt x="14029" y="31695"/>
                    <a:pt x="13947" y="31183"/>
                    <a:pt x="13866" y="30678"/>
                  </a:cubicBezTo>
                  <a:cubicBezTo>
                    <a:pt x="13626" y="29231"/>
                    <a:pt x="13397" y="27932"/>
                    <a:pt x="13038" y="26631"/>
                  </a:cubicBezTo>
                  <a:cubicBezTo>
                    <a:pt x="12968" y="26381"/>
                    <a:pt x="12875" y="26130"/>
                    <a:pt x="12789" y="25886"/>
                  </a:cubicBezTo>
                  <a:cubicBezTo>
                    <a:pt x="12669" y="25537"/>
                    <a:pt x="12538" y="25178"/>
                    <a:pt x="12468" y="24819"/>
                  </a:cubicBezTo>
                  <a:cubicBezTo>
                    <a:pt x="12370" y="24297"/>
                    <a:pt x="12413" y="23748"/>
                    <a:pt x="12473" y="23237"/>
                  </a:cubicBezTo>
                  <a:cubicBezTo>
                    <a:pt x="12669" y="21605"/>
                    <a:pt x="13071" y="19962"/>
                    <a:pt x="13457" y="18374"/>
                  </a:cubicBezTo>
                  <a:cubicBezTo>
                    <a:pt x="13936" y="16427"/>
                    <a:pt x="14426" y="14413"/>
                    <a:pt x="14556" y="12374"/>
                  </a:cubicBezTo>
                  <a:cubicBezTo>
                    <a:pt x="14632" y="11134"/>
                    <a:pt x="14643" y="9703"/>
                    <a:pt x="14105" y="8518"/>
                  </a:cubicBezTo>
                  <a:cubicBezTo>
                    <a:pt x="13610" y="7424"/>
                    <a:pt x="12691" y="6560"/>
                    <a:pt x="11771" y="5782"/>
                  </a:cubicBezTo>
                  <a:cubicBezTo>
                    <a:pt x="10106" y="4373"/>
                    <a:pt x="8115" y="3051"/>
                    <a:pt x="5504" y="1615"/>
                  </a:cubicBezTo>
                  <a:cubicBezTo>
                    <a:pt x="5380" y="1544"/>
                    <a:pt x="5250" y="1474"/>
                    <a:pt x="5119" y="1398"/>
                  </a:cubicBezTo>
                  <a:cubicBezTo>
                    <a:pt x="4075" y="821"/>
                    <a:pt x="2900" y="163"/>
                    <a:pt x="1713" y="16"/>
                  </a:cubicBezTo>
                  <a:cubicBezTo>
                    <a:pt x="1630" y="5"/>
                    <a:pt x="1549" y="1"/>
                    <a:pt x="14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62250" y="680550"/>
              <a:ext cx="431900" cy="1261675"/>
            </a:xfrm>
            <a:custGeom>
              <a:avLst/>
              <a:gdLst/>
              <a:ahLst/>
              <a:cxnLst/>
              <a:rect l="l" t="t" r="r" b="b"/>
              <a:pathLst>
                <a:path w="17276" h="50467" extrusionOk="0">
                  <a:moveTo>
                    <a:pt x="33" y="0"/>
                  </a:moveTo>
                  <a:lnTo>
                    <a:pt x="0" y="28"/>
                  </a:lnTo>
                  <a:lnTo>
                    <a:pt x="5" y="33"/>
                  </a:lnTo>
                  <a:cubicBezTo>
                    <a:pt x="131" y="174"/>
                    <a:pt x="2541" y="2900"/>
                    <a:pt x="3857" y="4150"/>
                  </a:cubicBezTo>
                  <a:cubicBezTo>
                    <a:pt x="4248" y="4515"/>
                    <a:pt x="4650" y="4885"/>
                    <a:pt x="5042" y="5244"/>
                  </a:cubicBezTo>
                  <a:cubicBezTo>
                    <a:pt x="6179" y="6283"/>
                    <a:pt x="7354" y="7354"/>
                    <a:pt x="8328" y="8561"/>
                  </a:cubicBezTo>
                  <a:lnTo>
                    <a:pt x="8343" y="8578"/>
                  </a:lnTo>
                  <a:cubicBezTo>
                    <a:pt x="8616" y="8915"/>
                    <a:pt x="8866" y="9226"/>
                    <a:pt x="8926" y="9661"/>
                  </a:cubicBezTo>
                  <a:cubicBezTo>
                    <a:pt x="9013" y="10308"/>
                    <a:pt x="8975" y="10971"/>
                    <a:pt x="8931" y="11538"/>
                  </a:cubicBezTo>
                  <a:cubicBezTo>
                    <a:pt x="8823" y="12941"/>
                    <a:pt x="8556" y="14350"/>
                    <a:pt x="8300" y="15715"/>
                  </a:cubicBezTo>
                  <a:cubicBezTo>
                    <a:pt x="8268" y="15894"/>
                    <a:pt x="8235" y="16068"/>
                    <a:pt x="8202" y="16248"/>
                  </a:cubicBezTo>
                  <a:lnTo>
                    <a:pt x="8127" y="16645"/>
                  </a:lnTo>
                  <a:cubicBezTo>
                    <a:pt x="7751" y="18674"/>
                    <a:pt x="7359" y="20774"/>
                    <a:pt x="7223" y="22868"/>
                  </a:cubicBezTo>
                  <a:cubicBezTo>
                    <a:pt x="7136" y="24271"/>
                    <a:pt x="7588" y="26752"/>
                    <a:pt x="8246" y="27649"/>
                  </a:cubicBezTo>
                  <a:cubicBezTo>
                    <a:pt x="8360" y="27807"/>
                    <a:pt x="8441" y="28025"/>
                    <a:pt x="8501" y="28286"/>
                  </a:cubicBezTo>
                  <a:cubicBezTo>
                    <a:pt x="8584" y="28645"/>
                    <a:pt x="8622" y="29079"/>
                    <a:pt x="8644" y="29526"/>
                  </a:cubicBezTo>
                  <a:cubicBezTo>
                    <a:pt x="8659" y="29775"/>
                    <a:pt x="8665" y="30031"/>
                    <a:pt x="8670" y="30277"/>
                  </a:cubicBezTo>
                  <a:cubicBezTo>
                    <a:pt x="8676" y="30532"/>
                    <a:pt x="8687" y="30771"/>
                    <a:pt x="8697" y="30995"/>
                  </a:cubicBezTo>
                  <a:cubicBezTo>
                    <a:pt x="8709" y="31185"/>
                    <a:pt x="8714" y="31369"/>
                    <a:pt x="8725" y="31555"/>
                  </a:cubicBezTo>
                  <a:cubicBezTo>
                    <a:pt x="8780" y="32664"/>
                    <a:pt x="8840" y="33807"/>
                    <a:pt x="8964" y="34927"/>
                  </a:cubicBezTo>
                  <a:cubicBezTo>
                    <a:pt x="9111" y="36244"/>
                    <a:pt x="9350" y="37500"/>
                    <a:pt x="9676" y="38659"/>
                  </a:cubicBezTo>
                  <a:cubicBezTo>
                    <a:pt x="10025" y="39920"/>
                    <a:pt x="10487" y="41112"/>
                    <a:pt x="11047" y="42199"/>
                  </a:cubicBezTo>
                  <a:cubicBezTo>
                    <a:pt x="11509" y="43098"/>
                    <a:pt x="12217" y="43869"/>
                    <a:pt x="12902" y="44620"/>
                  </a:cubicBezTo>
                  <a:cubicBezTo>
                    <a:pt x="13148" y="44886"/>
                    <a:pt x="13397" y="45164"/>
                    <a:pt x="13631" y="45441"/>
                  </a:cubicBezTo>
                  <a:cubicBezTo>
                    <a:pt x="14610" y="46590"/>
                    <a:pt x="15448" y="47682"/>
                    <a:pt x="16188" y="48792"/>
                  </a:cubicBezTo>
                  <a:cubicBezTo>
                    <a:pt x="16547" y="49325"/>
                    <a:pt x="17215" y="50429"/>
                    <a:pt x="17243" y="50467"/>
                  </a:cubicBezTo>
                  <a:lnTo>
                    <a:pt x="17275" y="50446"/>
                  </a:lnTo>
                  <a:cubicBezTo>
                    <a:pt x="17270" y="50434"/>
                    <a:pt x="16595" y="49319"/>
                    <a:pt x="16236" y="48782"/>
                  </a:cubicBezTo>
                  <a:cubicBezTo>
                    <a:pt x="15486" y="47660"/>
                    <a:pt x="14637" y="46550"/>
                    <a:pt x="13648" y="45387"/>
                  </a:cubicBezTo>
                  <a:cubicBezTo>
                    <a:pt x="13419" y="45121"/>
                    <a:pt x="13168" y="44848"/>
                    <a:pt x="12930" y="44582"/>
                  </a:cubicBezTo>
                  <a:cubicBezTo>
                    <a:pt x="12239" y="43821"/>
                    <a:pt x="11526" y="43037"/>
                    <a:pt x="11064" y="42124"/>
                  </a:cubicBezTo>
                  <a:cubicBezTo>
                    <a:pt x="9982" y="39964"/>
                    <a:pt x="9307" y="37587"/>
                    <a:pt x="9003" y="34856"/>
                  </a:cubicBezTo>
                  <a:cubicBezTo>
                    <a:pt x="8883" y="33763"/>
                    <a:pt x="8828" y="32642"/>
                    <a:pt x="8774" y="31565"/>
                  </a:cubicBezTo>
                  <a:cubicBezTo>
                    <a:pt x="8763" y="31364"/>
                    <a:pt x="8752" y="31163"/>
                    <a:pt x="8742" y="30962"/>
                  </a:cubicBezTo>
                  <a:cubicBezTo>
                    <a:pt x="8730" y="30744"/>
                    <a:pt x="8725" y="30510"/>
                    <a:pt x="8714" y="30265"/>
                  </a:cubicBezTo>
                  <a:cubicBezTo>
                    <a:pt x="8709" y="30021"/>
                    <a:pt x="8702" y="29770"/>
                    <a:pt x="8687" y="29521"/>
                  </a:cubicBezTo>
                  <a:cubicBezTo>
                    <a:pt x="8665" y="29079"/>
                    <a:pt x="8627" y="28640"/>
                    <a:pt x="8546" y="28280"/>
                  </a:cubicBezTo>
                  <a:cubicBezTo>
                    <a:pt x="8486" y="28013"/>
                    <a:pt x="8404" y="27784"/>
                    <a:pt x="8285" y="27616"/>
                  </a:cubicBezTo>
                  <a:cubicBezTo>
                    <a:pt x="7984" y="27197"/>
                    <a:pt x="7702" y="26398"/>
                    <a:pt x="7501" y="25424"/>
                  </a:cubicBezTo>
                  <a:cubicBezTo>
                    <a:pt x="7316" y="24510"/>
                    <a:pt x="7229" y="23553"/>
                    <a:pt x="7273" y="22868"/>
                  </a:cubicBezTo>
                  <a:cubicBezTo>
                    <a:pt x="7409" y="20774"/>
                    <a:pt x="7800" y="18679"/>
                    <a:pt x="8175" y="16650"/>
                  </a:cubicBezTo>
                  <a:lnTo>
                    <a:pt x="8252" y="16253"/>
                  </a:lnTo>
                  <a:cubicBezTo>
                    <a:pt x="8285" y="16074"/>
                    <a:pt x="8317" y="15894"/>
                    <a:pt x="8350" y="15721"/>
                  </a:cubicBezTo>
                  <a:cubicBezTo>
                    <a:pt x="8605" y="14355"/>
                    <a:pt x="8866" y="12941"/>
                    <a:pt x="8981" y="11538"/>
                  </a:cubicBezTo>
                  <a:cubicBezTo>
                    <a:pt x="9024" y="10966"/>
                    <a:pt x="9056" y="10298"/>
                    <a:pt x="8970" y="9655"/>
                  </a:cubicBezTo>
                  <a:cubicBezTo>
                    <a:pt x="8910" y="9209"/>
                    <a:pt x="8654" y="8888"/>
                    <a:pt x="8383" y="8551"/>
                  </a:cubicBezTo>
                  <a:lnTo>
                    <a:pt x="8366" y="8529"/>
                  </a:lnTo>
                  <a:cubicBezTo>
                    <a:pt x="7392" y="7321"/>
                    <a:pt x="6212" y="6244"/>
                    <a:pt x="5075" y="5212"/>
                  </a:cubicBezTo>
                  <a:cubicBezTo>
                    <a:pt x="4683" y="4853"/>
                    <a:pt x="4276" y="4482"/>
                    <a:pt x="3889" y="4118"/>
                  </a:cubicBezTo>
                  <a:cubicBezTo>
                    <a:pt x="2541" y="2840"/>
                    <a:pt x="54" y="28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482950" y="642825"/>
              <a:ext cx="1515050" cy="1289500"/>
            </a:xfrm>
            <a:custGeom>
              <a:avLst/>
              <a:gdLst/>
              <a:ahLst/>
              <a:cxnLst/>
              <a:rect l="l" t="t" r="r" b="b"/>
              <a:pathLst>
                <a:path w="60602" h="51580" extrusionOk="0">
                  <a:moveTo>
                    <a:pt x="32278" y="41"/>
                  </a:moveTo>
                  <a:cubicBezTo>
                    <a:pt x="32321" y="41"/>
                    <a:pt x="32364" y="46"/>
                    <a:pt x="32408" y="46"/>
                  </a:cubicBezTo>
                  <a:cubicBezTo>
                    <a:pt x="33692" y="84"/>
                    <a:pt x="34921" y="541"/>
                    <a:pt x="36287" y="1090"/>
                  </a:cubicBezTo>
                  <a:cubicBezTo>
                    <a:pt x="36966" y="1363"/>
                    <a:pt x="37646" y="1662"/>
                    <a:pt x="38304" y="1950"/>
                  </a:cubicBezTo>
                  <a:cubicBezTo>
                    <a:pt x="39087" y="2287"/>
                    <a:pt x="39893" y="2636"/>
                    <a:pt x="40698" y="2950"/>
                  </a:cubicBezTo>
                  <a:cubicBezTo>
                    <a:pt x="41921" y="3430"/>
                    <a:pt x="43249" y="3886"/>
                    <a:pt x="44652" y="4017"/>
                  </a:cubicBezTo>
                  <a:cubicBezTo>
                    <a:pt x="45925" y="4131"/>
                    <a:pt x="46894" y="4321"/>
                    <a:pt x="47780" y="4632"/>
                  </a:cubicBezTo>
                  <a:cubicBezTo>
                    <a:pt x="49581" y="5252"/>
                    <a:pt x="51092" y="6394"/>
                    <a:pt x="52164" y="7928"/>
                  </a:cubicBezTo>
                  <a:cubicBezTo>
                    <a:pt x="52719" y="8727"/>
                    <a:pt x="53193" y="9658"/>
                    <a:pt x="53600" y="10762"/>
                  </a:cubicBezTo>
                  <a:cubicBezTo>
                    <a:pt x="53780" y="11245"/>
                    <a:pt x="53921" y="11752"/>
                    <a:pt x="54057" y="12236"/>
                  </a:cubicBezTo>
                  <a:cubicBezTo>
                    <a:pt x="54225" y="12839"/>
                    <a:pt x="54406" y="13459"/>
                    <a:pt x="54650" y="14047"/>
                  </a:cubicBezTo>
                  <a:cubicBezTo>
                    <a:pt x="55352" y="15711"/>
                    <a:pt x="56319" y="17273"/>
                    <a:pt x="57250" y="18779"/>
                  </a:cubicBezTo>
                  <a:cubicBezTo>
                    <a:pt x="58028" y="20031"/>
                    <a:pt x="58827" y="21325"/>
                    <a:pt x="59475" y="22668"/>
                  </a:cubicBezTo>
                  <a:cubicBezTo>
                    <a:pt x="60014" y="23790"/>
                    <a:pt x="60557" y="25111"/>
                    <a:pt x="60530" y="26444"/>
                  </a:cubicBezTo>
                  <a:cubicBezTo>
                    <a:pt x="60519" y="26906"/>
                    <a:pt x="60438" y="27558"/>
                    <a:pt x="60100" y="28070"/>
                  </a:cubicBezTo>
                  <a:cubicBezTo>
                    <a:pt x="59811" y="28505"/>
                    <a:pt x="59296" y="28826"/>
                    <a:pt x="58832" y="29098"/>
                  </a:cubicBezTo>
                  <a:cubicBezTo>
                    <a:pt x="57745" y="29724"/>
                    <a:pt x="56537" y="30159"/>
                    <a:pt x="55368" y="30578"/>
                  </a:cubicBezTo>
                  <a:cubicBezTo>
                    <a:pt x="55096" y="30676"/>
                    <a:pt x="54813" y="30779"/>
                    <a:pt x="54536" y="30877"/>
                  </a:cubicBezTo>
                  <a:cubicBezTo>
                    <a:pt x="53007" y="31442"/>
                    <a:pt x="51391" y="32085"/>
                    <a:pt x="49917" y="32938"/>
                  </a:cubicBezTo>
                  <a:cubicBezTo>
                    <a:pt x="48645" y="33673"/>
                    <a:pt x="47432" y="34620"/>
                    <a:pt x="46306" y="35755"/>
                  </a:cubicBezTo>
                  <a:cubicBezTo>
                    <a:pt x="46028" y="36039"/>
                    <a:pt x="45752" y="36332"/>
                    <a:pt x="45484" y="36616"/>
                  </a:cubicBezTo>
                  <a:cubicBezTo>
                    <a:pt x="45245" y="36872"/>
                    <a:pt x="45001" y="37138"/>
                    <a:pt x="44750" y="37394"/>
                  </a:cubicBezTo>
                  <a:cubicBezTo>
                    <a:pt x="44517" y="37628"/>
                    <a:pt x="44266" y="37856"/>
                    <a:pt x="44027" y="38079"/>
                  </a:cubicBezTo>
                  <a:cubicBezTo>
                    <a:pt x="43787" y="38296"/>
                    <a:pt x="43543" y="38519"/>
                    <a:pt x="43314" y="38758"/>
                  </a:cubicBezTo>
                  <a:cubicBezTo>
                    <a:pt x="42488" y="39596"/>
                    <a:pt x="41944" y="40701"/>
                    <a:pt x="41416" y="41772"/>
                  </a:cubicBezTo>
                  <a:cubicBezTo>
                    <a:pt x="41182" y="42235"/>
                    <a:pt x="40947" y="42714"/>
                    <a:pt x="40693" y="43159"/>
                  </a:cubicBezTo>
                  <a:cubicBezTo>
                    <a:pt x="39963" y="44426"/>
                    <a:pt x="38783" y="46216"/>
                    <a:pt x="36940" y="47060"/>
                  </a:cubicBezTo>
                  <a:cubicBezTo>
                    <a:pt x="36122" y="47432"/>
                    <a:pt x="35202" y="47619"/>
                    <a:pt x="34163" y="47619"/>
                  </a:cubicBezTo>
                  <a:cubicBezTo>
                    <a:pt x="33233" y="47619"/>
                    <a:pt x="32206" y="47469"/>
                    <a:pt x="31070" y="47168"/>
                  </a:cubicBezTo>
                  <a:cubicBezTo>
                    <a:pt x="30880" y="47120"/>
                    <a:pt x="30694" y="47065"/>
                    <a:pt x="30521" y="47010"/>
                  </a:cubicBezTo>
                  <a:cubicBezTo>
                    <a:pt x="30036" y="46866"/>
                    <a:pt x="29571" y="46724"/>
                    <a:pt x="29061" y="46724"/>
                  </a:cubicBezTo>
                  <a:cubicBezTo>
                    <a:pt x="28919" y="46724"/>
                    <a:pt x="28773" y="46735"/>
                    <a:pt x="28623" y="46761"/>
                  </a:cubicBezTo>
                  <a:cubicBezTo>
                    <a:pt x="27784" y="46902"/>
                    <a:pt x="26974" y="47195"/>
                    <a:pt x="26359" y="47439"/>
                  </a:cubicBezTo>
                  <a:cubicBezTo>
                    <a:pt x="25211" y="47891"/>
                    <a:pt x="24081" y="48468"/>
                    <a:pt x="22987" y="49028"/>
                  </a:cubicBezTo>
                  <a:cubicBezTo>
                    <a:pt x="21121" y="49975"/>
                    <a:pt x="19191" y="50954"/>
                    <a:pt x="17112" y="51378"/>
                  </a:cubicBezTo>
                  <a:cubicBezTo>
                    <a:pt x="16591" y="51484"/>
                    <a:pt x="16112" y="51536"/>
                    <a:pt x="15662" y="51536"/>
                  </a:cubicBezTo>
                  <a:cubicBezTo>
                    <a:pt x="15441" y="51536"/>
                    <a:pt x="15226" y="51523"/>
                    <a:pt x="15018" y="51498"/>
                  </a:cubicBezTo>
                  <a:cubicBezTo>
                    <a:pt x="14376" y="51416"/>
                    <a:pt x="13859" y="51134"/>
                    <a:pt x="13402" y="50834"/>
                  </a:cubicBezTo>
                  <a:cubicBezTo>
                    <a:pt x="12369" y="50170"/>
                    <a:pt x="11456" y="49300"/>
                    <a:pt x="10580" y="48458"/>
                  </a:cubicBezTo>
                  <a:cubicBezTo>
                    <a:pt x="10504" y="48381"/>
                    <a:pt x="10427" y="48310"/>
                    <a:pt x="10351" y="48240"/>
                  </a:cubicBezTo>
                  <a:cubicBezTo>
                    <a:pt x="8682" y="46646"/>
                    <a:pt x="6809" y="45014"/>
                    <a:pt x="4454" y="43882"/>
                  </a:cubicBezTo>
                  <a:cubicBezTo>
                    <a:pt x="4161" y="43741"/>
                    <a:pt x="3824" y="43610"/>
                    <a:pt x="3470" y="43464"/>
                  </a:cubicBezTo>
                  <a:cubicBezTo>
                    <a:pt x="2769" y="43186"/>
                    <a:pt x="1974" y="42865"/>
                    <a:pt x="1354" y="42430"/>
                  </a:cubicBezTo>
                  <a:cubicBezTo>
                    <a:pt x="641" y="41930"/>
                    <a:pt x="256" y="41353"/>
                    <a:pt x="179" y="40668"/>
                  </a:cubicBezTo>
                  <a:cubicBezTo>
                    <a:pt x="43" y="39471"/>
                    <a:pt x="522" y="38258"/>
                    <a:pt x="1055" y="37121"/>
                  </a:cubicBezTo>
                  <a:cubicBezTo>
                    <a:pt x="1768" y="35604"/>
                    <a:pt x="2692" y="34184"/>
                    <a:pt x="3508" y="32993"/>
                  </a:cubicBezTo>
                  <a:cubicBezTo>
                    <a:pt x="3932" y="32373"/>
                    <a:pt x="4379" y="31758"/>
                    <a:pt x="4808" y="31154"/>
                  </a:cubicBezTo>
                  <a:cubicBezTo>
                    <a:pt x="5353" y="30403"/>
                    <a:pt x="5913" y="29626"/>
                    <a:pt x="6435" y="28837"/>
                  </a:cubicBezTo>
                  <a:cubicBezTo>
                    <a:pt x="7071" y="27880"/>
                    <a:pt x="7756" y="26710"/>
                    <a:pt x="7996" y="25286"/>
                  </a:cubicBezTo>
                  <a:cubicBezTo>
                    <a:pt x="8061" y="24887"/>
                    <a:pt x="8110" y="24480"/>
                    <a:pt x="8154" y="24083"/>
                  </a:cubicBezTo>
                  <a:cubicBezTo>
                    <a:pt x="8230" y="23414"/>
                    <a:pt x="8306" y="22723"/>
                    <a:pt x="8486" y="22065"/>
                  </a:cubicBezTo>
                  <a:cubicBezTo>
                    <a:pt x="8812" y="20885"/>
                    <a:pt x="9486" y="19927"/>
                    <a:pt x="10492" y="19220"/>
                  </a:cubicBezTo>
                  <a:cubicBezTo>
                    <a:pt x="12151" y="18061"/>
                    <a:pt x="14132" y="17610"/>
                    <a:pt x="16046" y="17164"/>
                  </a:cubicBezTo>
                  <a:cubicBezTo>
                    <a:pt x="17444" y="16843"/>
                    <a:pt x="18885" y="16512"/>
                    <a:pt x="20191" y="15912"/>
                  </a:cubicBezTo>
                  <a:cubicBezTo>
                    <a:pt x="21779" y="15184"/>
                    <a:pt x="22992" y="13640"/>
                    <a:pt x="24009" y="12241"/>
                  </a:cubicBezTo>
                  <a:cubicBezTo>
                    <a:pt x="25217" y="10593"/>
                    <a:pt x="26294" y="8684"/>
                    <a:pt x="27501" y="6063"/>
                  </a:cubicBezTo>
                  <a:cubicBezTo>
                    <a:pt x="27692" y="5659"/>
                    <a:pt x="27872" y="5240"/>
                    <a:pt x="28051" y="4838"/>
                  </a:cubicBezTo>
                  <a:cubicBezTo>
                    <a:pt x="28557" y="3674"/>
                    <a:pt x="29079" y="2466"/>
                    <a:pt x="29786" y="1417"/>
                  </a:cubicBezTo>
                  <a:cubicBezTo>
                    <a:pt x="30418" y="482"/>
                    <a:pt x="31211" y="41"/>
                    <a:pt x="32278" y="41"/>
                  </a:cubicBezTo>
                  <a:close/>
                  <a:moveTo>
                    <a:pt x="32274" y="0"/>
                  </a:moveTo>
                  <a:cubicBezTo>
                    <a:pt x="31195" y="0"/>
                    <a:pt x="30391" y="444"/>
                    <a:pt x="29753" y="1389"/>
                  </a:cubicBezTo>
                  <a:cubicBezTo>
                    <a:pt x="29042" y="2445"/>
                    <a:pt x="28519" y="3653"/>
                    <a:pt x="28008" y="4822"/>
                  </a:cubicBezTo>
                  <a:cubicBezTo>
                    <a:pt x="27834" y="5225"/>
                    <a:pt x="27649" y="5644"/>
                    <a:pt x="27463" y="6046"/>
                  </a:cubicBezTo>
                  <a:cubicBezTo>
                    <a:pt x="26256" y="8667"/>
                    <a:pt x="25179" y="10572"/>
                    <a:pt x="23976" y="12219"/>
                  </a:cubicBezTo>
                  <a:cubicBezTo>
                    <a:pt x="22965" y="13607"/>
                    <a:pt x="21747" y="15151"/>
                    <a:pt x="20175" y="15875"/>
                  </a:cubicBezTo>
                  <a:cubicBezTo>
                    <a:pt x="18869" y="16474"/>
                    <a:pt x="17428" y="16805"/>
                    <a:pt x="16035" y="17126"/>
                  </a:cubicBezTo>
                  <a:cubicBezTo>
                    <a:pt x="14115" y="17566"/>
                    <a:pt x="12129" y="18023"/>
                    <a:pt x="10471" y="19188"/>
                  </a:cubicBezTo>
                  <a:cubicBezTo>
                    <a:pt x="9453" y="19894"/>
                    <a:pt x="8774" y="20863"/>
                    <a:pt x="8448" y="22055"/>
                  </a:cubicBezTo>
                  <a:cubicBezTo>
                    <a:pt x="8262" y="22718"/>
                    <a:pt x="8187" y="23408"/>
                    <a:pt x="8110" y="24078"/>
                  </a:cubicBezTo>
                  <a:cubicBezTo>
                    <a:pt x="8067" y="24475"/>
                    <a:pt x="8017" y="24882"/>
                    <a:pt x="7952" y="25279"/>
                  </a:cubicBezTo>
                  <a:cubicBezTo>
                    <a:pt x="7713" y="26694"/>
                    <a:pt x="7033" y="27864"/>
                    <a:pt x="6402" y="28816"/>
                  </a:cubicBezTo>
                  <a:cubicBezTo>
                    <a:pt x="5880" y="29599"/>
                    <a:pt x="5320" y="30377"/>
                    <a:pt x="4776" y="31133"/>
                  </a:cubicBezTo>
                  <a:cubicBezTo>
                    <a:pt x="4346" y="31731"/>
                    <a:pt x="3900" y="32351"/>
                    <a:pt x="3475" y="32971"/>
                  </a:cubicBezTo>
                  <a:cubicBezTo>
                    <a:pt x="2659" y="34163"/>
                    <a:pt x="1730" y="35582"/>
                    <a:pt x="1012" y="37105"/>
                  </a:cubicBezTo>
                  <a:cubicBezTo>
                    <a:pt x="478" y="38242"/>
                    <a:pt x="0" y="39466"/>
                    <a:pt x="136" y="40673"/>
                  </a:cubicBezTo>
                  <a:cubicBezTo>
                    <a:pt x="217" y="41376"/>
                    <a:pt x="603" y="41956"/>
                    <a:pt x="1327" y="42463"/>
                  </a:cubicBezTo>
                  <a:cubicBezTo>
                    <a:pt x="1953" y="42903"/>
                    <a:pt x="2752" y="43224"/>
                    <a:pt x="3454" y="43507"/>
                  </a:cubicBezTo>
                  <a:cubicBezTo>
                    <a:pt x="3807" y="43648"/>
                    <a:pt x="4145" y="43784"/>
                    <a:pt x="4434" y="43926"/>
                  </a:cubicBezTo>
                  <a:cubicBezTo>
                    <a:pt x="6789" y="45052"/>
                    <a:pt x="8654" y="46678"/>
                    <a:pt x="10319" y="48272"/>
                  </a:cubicBezTo>
                  <a:cubicBezTo>
                    <a:pt x="10394" y="48343"/>
                    <a:pt x="10471" y="48413"/>
                    <a:pt x="10547" y="48490"/>
                  </a:cubicBezTo>
                  <a:cubicBezTo>
                    <a:pt x="11428" y="49332"/>
                    <a:pt x="12342" y="50203"/>
                    <a:pt x="13381" y="50873"/>
                  </a:cubicBezTo>
                  <a:cubicBezTo>
                    <a:pt x="13843" y="51172"/>
                    <a:pt x="14360" y="51460"/>
                    <a:pt x="15013" y="51541"/>
                  </a:cubicBezTo>
                  <a:cubicBezTo>
                    <a:pt x="15225" y="51569"/>
                    <a:pt x="15443" y="51579"/>
                    <a:pt x="15671" y="51579"/>
                  </a:cubicBezTo>
                  <a:cubicBezTo>
                    <a:pt x="16117" y="51579"/>
                    <a:pt x="16601" y="51525"/>
                    <a:pt x="17123" y="51421"/>
                  </a:cubicBezTo>
                  <a:cubicBezTo>
                    <a:pt x="19201" y="50997"/>
                    <a:pt x="21137" y="50012"/>
                    <a:pt x="23004" y="49066"/>
                  </a:cubicBezTo>
                  <a:cubicBezTo>
                    <a:pt x="24102" y="48506"/>
                    <a:pt x="25234" y="47935"/>
                    <a:pt x="26376" y="47479"/>
                  </a:cubicBezTo>
                  <a:cubicBezTo>
                    <a:pt x="26986" y="47238"/>
                    <a:pt x="27795" y="46945"/>
                    <a:pt x="28628" y="46804"/>
                  </a:cubicBezTo>
                  <a:cubicBezTo>
                    <a:pt x="28778" y="46778"/>
                    <a:pt x="28924" y="46767"/>
                    <a:pt x="29066" y="46767"/>
                  </a:cubicBezTo>
                  <a:cubicBezTo>
                    <a:pt x="29567" y="46767"/>
                    <a:pt x="30026" y="46906"/>
                    <a:pt x="30504" y="47054"/>
                  </a:cubicBezTo>
                  <a:cubicBezTo>
                    <a:pt x="30684" y="47108"/>
                    <a:pt x="30869" y="47163"/>
                    <a:pt x="31059" y="47211"/>
                  </a:cubicBezTo>
                  <a:cubicBezTo>
                    <a:pt x="32168" y="47505"/>
                    <a:pt x="33147" y="47652"/>
                    <a:pt x="34045" y="47663"/>
                  </a:cubicBezTo>
                  <a:cubicBezTo>
                    <a:pt x="34090" y="47663"/>
                    <a:pt x="34134" y="47664"/>
                    <a:pt x="34178" y="47664"/>
                  </a:cubicBezTo>
                  <a:cubicBezTo>
                    <a:pt x="35208" y="47664"/>
                    <a:pt x="36142" y="47473"/>
                    <a:pt x="36955" y="47097"/>
                  </a:cubicBezTo>
                  <a:cubicBezTo>
                    <a:pt x="38810" y="46249"/>
                    <a:pt x="40001" y="44454"/>
                    <a:pt x="40731" y="43181"/>
                  </a:cubicBezTo>
                  <a:cubicBezTo>
                    <a:pt x="40987" y="42734"/>
                    <a:pt x="41226" y="42257"/>
                    <a:pt x="41454" y="41788"/>
                  </a:cubicBezTo>
                  <a:cubicBezTo>
                    <a:pt x="41981" y="40723"/>
                    <a:pt x="42526" y="39624"/>
                    <a:pt x="43342" y="38785"/>
                  </a:cubicBezTo>
                  <a:cubicBezTo>
                    <a:pt x="43570" y="38552"/>
                    <a:pt x="43820" y="38323"/>
                    <a:pt x="44060" y="38105"/>
                  </a:cubicBezTo>
                  <a:cubicBezTo>
                    <a:pt x="44299" y="37889"/>
                    <a:pt x="44549" y="37660"/>
                    <a:pt x="44778" y="37426"/>
                  </a:cubicBezTo>
                  <a:cubicBezTo>
                    <a:pt x="45027" y="37171"/>
                    <a:pt x="45278" y="36904"/>
                    <a:pt x="45517" y="36648"/>
                  </a:cubicBezTo>
                  <a:cubicBezTo>
                    <a:pt x="45784" y="36360"/>
                    <a:pt x="46061" y="36066"/>
                    <a:pt x="46339" y="35788"/>
                  </a:cubicBezTo>
                  <a:cubicBezTo>
                    <a:pt x="47459" y="34652"/>
                    <a:pt x="48672" y="33706"/>
                    <a:pt x="49940" y="32976"/>
                  </a:cubicBezTo>
                  <a:cubicBezTo>
                    <a:pt x="51408" y="32122"/>
                    <a:pt x="53023" y="31480"/>
                    <a:pt x="54552" y="30920"/>
                  </a:cubicBezTo>
                  <a:cubicBezTo>
                    <a:pt x="54825" y="30817"/>
                    <a:pt x="55107" y="30714"/>
                    <a:pt x="55385" y="30616"/>
                  </a:cubicBezTo>
                  <a:cubicBezTo>
                    <a:pt x="56554" y="30197"/>
                    <a:pt x="57767" y="29762"/>
                    <a:pt x="58855" y="29137"/>
                  </a:cubicBezTo>
                  <a:cubicBezTo>
                    <a:pt x="59322" y="28864"/>
                    <a:pt x="59844" y="28538"/>
                    <a:pt x="60138" y="28092"/>
                  </a:cubicBezTo>
                  <a:cubicBezTo>
                    <a:pt x="60481" y="27575"/>
                    <a:pt x="60562" y="26911"/>
                    <a:pt x="60574" y="26444"/>
                  </a:cubicBezTo>
                  <a:cubicBezTo>
                    <a:pt x="60601" y="25105"/>
                    <a:pt x="60052" y="23778"/>
                    <a:pt x="59513" y="22653"/>
                  </a:cubicBezTo>
                  <a:cubicBezTo>
                    <a:pt x="58865" y="21304"/>
                    <a:pt x="58066" y="20009"/>
                    <a:pt x="57288" y="18758"/>
                  </a:cubicBezTo>
                  <a:cubicBezTo>
                    <a:pt x="56352" y="17251"/>
                    <a:pt x="55390" y="15696"/>
                    <a:pt x="54688" y="14031"/>
                  </a:cubicBezTo>
                  <a:cubicBezTo>
                    <a:pt x="54443" y="13449"/>
                    <a:pt x="54270" y="12824"/>
                    <a:pt x="54100" y="12224"/>
                  </a:cubicBezTo>
                  <a:cubicBezTo>
                    <a:pt x="53964" y="11735"/>
                    <a:pt x="53823" y="11235"/>
                    <a:pt x="53643" y="10751"/>
                  </a:cubicBezTo>
                  <a:cubicBezTo>
                    <a:pt x="53231" y="9641"/>
                    <a:pt x="52757" y="8706"/>
                    <a:pt x="52197" y="7906"/>
                  </a:cubicBezTo>
                  <a:cubicBezTo>
                    <a:pt x="51125" y="6362"/>
                    <a:pt x="49603" y="5214"/>
                    <a:pt x="47791" y="4587"/>
                  </a:cubicBezTo>
                  <a:cubicBezTo>
                    <a:pt x="46904" y="4283"/>
                    <a:pt x="45936" y="4093"/>
                    <a:pt x="44658" y="3974"/>
                  </a:cubicBezTo>
                  <a:cubicBezTo>
                    <a:pt x="43259" y="3843"/>
                    <a:pt x="41938" y="3386"/>
                    <a:pt x="40714" y="2913"/>
                  </a:cubicBezTo>
                  <a:cubicBezTo>
                    <a:pt x="39910" y="2597"/>
                    <a:pt x="39104" y="2244"/>
                    <a:pt x="38326" y="1906"/>
                  </a:cubicBezTo>
                  <a:cubicBezTo>
                    <a:pt x="37663" y="1624"/>
                    <a:pt x="36983" y="1324"/>
                    <a:pt x="36303" y="1052"/>
                  </a:cubicBezTo>
                  <a:cubicBezTo>
                    <a:pt x="34932" y="503"/>
                    <a:pt x="33697" y="46"/>
                    <a:pt x="32408" y="3"/>
                  </a:cubicBezTo>
                  <a:cubicBezTo>
                    <a:pt x="32363" y="1"/>
                    <a:pt x="32318" y="0"/>
                    <a:pt x="3227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483625" y="769550"/>
              <a:ext cx="1475600" cy="989925"/>
            </a:xfrm>
            <a:custGeom>
              <a:avLst/>
              <a:gdLst/>
              <a:ahLst/>
              <a:cxnLst/>
              <a:rect l="l" t="t" r="r" b="b"/>
              <a:pathLst>
                <a:path w="59024" h="39597" extrusionOk="0">
                  <a:moveTo>
                    <a:pt x="40252" y="43"/>
                  </a:moveTo>
                  <a:cubicBezTo>
                    <a:pt x="41175" y="43"/>
                    <a:pt x="42108" y="160"/>
                    <a:pt x="43021" y="276"/>
                  </a:cubicBezTo>
                  <a:cubicBezTo>
                    <a:pt x="43521" y="341"/>
                    <a:pt x="44033" y="400"/>
                    <a:pt x="44527" y="444"/>
                  </a:cubicBezTo>
                  <a:cubicBezTo>
                    <a:pt x="44947" y="482"/>
                    <a:pt x="45376" y="487"/>
                    <a:pt x="45790" y="492"/>
                  </a:cubicBezTo>
                  <a:cubicBezTo>
                    <a:pt x="46350" y="498"/>
                    <a:pt x="46926" y="509"/>
                    <a:pt x="47487" y="590"/>
                  </a:cubicBezTo>
                  <a:cubicBezTo>
                    <a:pt x="48259" y="710"/>
                    <a:pt x="48993" y="961"/>
                    <a:pt x="49667" y="1346"/>
                  </a:cubicBezTo>
                  <a:cubicBezTo>
                    <a:pt x="50772" y="1983"/>
                    <a:pt x="51768" y="2990"/>
                    <a:pt x="52621" y="4343"/>
                  </a:cubicBezTo>
                  <a:cubicBezTo>
                    <a:pt x="53252" y="5345"/>
                    <a:pt x="53655" y="6432"/>
                    <a:pt x="54047" y="7488"/>
                  </a:cubicBezTo>
                  <a:cubicBezTo>
                    <a:pt x="54226" y="7978"/>
                    <a:pt x="54416" y="8483"/>
                    <a:pt x="54623" y="8978"/>
                  </a:cubicBezTo>
                  <a:cubicBezTo>
                    <a:pt x="55059" y="10012"/>
                    <a:pt x="55574" y="11034"/>
                    <a:pt x="56070" y="12018"/>
                  </a:cubicBezTo>
                  <a:cubicBezTo>
                    <a:pt x="56625" y="13112"/>
                    <a:pt x="57196" y="14244"/>
                    <a:pt x="57658" y="15397"/>
                  </a:cubicBezTo>
                  <a:cubicBezTo>
                    <a:pt x="58328" y="17056"/>
                    <a:pt x="59023" y="19427"/>
                    <a:pt x="57343" y="20858"/>
                  </a:cubicBezTo>
                  <a:cubicBezTo>
                    <a:pt x="56450" y="21613"/>
                    <a:pt x="55281" y="21864"/>
                    <a:pt x="54150" y="22110"/>
                  </a:cubicBezTo>
                  <a:cubicBezTo>
                    <a:pt x="54057" y="22130"/>
                    <a:pt x="53965" y="22147"/>
                    <a:pt x="53872" y="22168"/>
                  </a:cubicBezTo>
                  <a:cubicBezTo>
                    <a:pt x="53600" y="22228"/>
                    <a:pt x="53322" y="22288"/>
                    <a:pt x="53051" y="22348"/>
                  </a:cubicBezTo>
                  <a:cubicBezTo>
                    <a:pt x="51740" y="22625"/>
                    <a:pt x="50385" y="22919"/>
                    <a:pt x="49086" y="23333"/>
                  </a:cubicBezTo>
                  <a:cubicBezTo>
                    <a:pt x="47372" y="23877"/>
                    <a:pt x="45986" y="24563"/>
                    <a:pt x="44843" y="25432"/>
                  </a:cubicBezTo>
                  <a:cubicBezTo>
                    <a:pt x="43782" y="26232"/>
                    <a:pt x="42776" y="27314"/>
                    <a:pt x="41671" y="28826"/>
                  </a:cubicBezTo>
                  <a:cubicBezTo>
                    <a:pt x="40764" y="30078"/>
                    <a:pt x="39969" y="31432"/>
                    <a:pt x="39197" y="32743"/>
                  </a:cubicBezTo>
                  <a:cubicBezTo>
                    <a:pt x="38969" y="33134"/>
                    <a:pt x="38734" y="33532"/>
                    <a:pt x="38500" y="33929"/>
                  </a:cubicBezTo>
                  <a:cubicBezTo>
                    <a:pt x="37945" y="34854"/>
                    <a:pt x="37342" y="35833"/>
                    <a:pt x="36667" y="36752"/>
                  </a:cubicBezTo>
                  <a:cubicBezTo>
                    <a:pt x="36645" y="36790"/>
                    <a:pt x="36619" y="36822"/>
                    <a:pt x="36592" y="36855"/>
                  </a:cubicBezTo>
                  <a:cubicBezTo>
                    <a:pt x="36303" y="37258"/>
                    <a:pt x="35999" y="37677"/>
                    <a:pt x="35607" y="37976"/>
                  </a:cubicBezTo>
                  <a:cubicBezTo>
                    <a:pt x="35171" y="38308"/>
                    <a:pt x="34736" y="38585"/>
                    <a:pt x="34307" y="38803"/>
                  </a:cubicBezTo>
                  <a:cubicBezTo>
                    <a:pt x="33337" y="39300"/>
                    <a:pt x="32261" y="39557"/>
                    <a:pt x="31183" y="39557"/>
                  </a:cubicBezTo>
                  <a:cubicBezTo>
                    <a:pt x="31069" y="39557"/>
                    <a:pt x="30956" y="39554"/>
                    <a:pt x="30842" y="39548"/>
                  </a:cubicBezTo>
                  <a:cubicBezTo>
                    <a:pt x="29661" y="39483"/>
                    <a:pt x="28611" y="39096"/>
                    <a:pt x="27507" y="38689"/>
                  </a:cubicBezTo>
                  <a:lnTo>
                    <a:pt x="27496" y="38682"/>
                  </a:lnTo>
                  <a:cubicBezTo>
                    <a:pt x="26066" y="38155"/>
                    <a:pt x="24466" y="37840"/>
                    <a:pt x="22748" y="37743"/>
                  </a:cubicBezTo>
                  <a:cubicBezTo>
                    <a:pt x="22383" y="37720"/>
                    <a:pt x="22013" y="37710"/>
                    <a:pt x="21649" y="37710"/>
                  </a:cubicBezTo>
                  <a:cubicBezTo>
                    <a:pt x="19947" y="37710"/>
                    <a:pt x="18250" y="37916"/>
                    <a:pt x="16601" y="38112"/>
                  </a:cubicBezTo>
                  <a:cubicBezTo>
                    <a:pt x="15601" y="38237"/>
                    <a:pt x="14567" y="38363"/>
                    <a:pt x="13538" y="38438"/>
                  </a:cubicBezTo>
                  <a:cubicBezTo>
                    <a:pt x="12643" y="38505"/>
                    <a:pt x="11813" y="38539"/>
                    <a:pt x="11032" y="38539"/>
                  </a:cubicBezTo>
                  <a:cubicBezTo>
                    <a:pt x="9905" y="38539"/>
                    <a:pt x="8878" y="38468"/>
                    <a:pt x="7899" y="38323"/>
                  </a:cubicBezTo>
                  <a:cubicBezTo>
                    <a:pt x="7540" y="38275"/>
                    <a:pt x="7169" y="38220"/>
                    <a:pt x="6815" y="38172"/>
                  </a:cubicBezTo>
                  <a:cubicBezTo>
                    <a:pt x="5602" y="37997"/>
                    <a:pt x="4346" y="37818"/>
                    <a:pt x="3122" y="37600"/>
                  </a:cubicBezTo>
                  <a:cubicBezTo>
                    <a:pt x="2072" y="37416"/>
                    <a:pt x="320" y="37100"/>
                    <a:pt x="152" y="35599"/>
                  </a:cubicBezTo>
                  <a:cubicBezTo>
                    <a:pt x="44" y="34663"/>
                    <a:pt x="418" y="33722"/>
                    <a:pt x="756" y="33004"/>
                  </a:cubicBezTo>
                  <a:cubicBezTo>
                    <a:pt x="1224" y="32019"/>
                    <a:pt x="1849" y="31040"/>
                    <a:pt x="2790" y="29833"/>
                  </a:cubicBezTo>
                  <a:cubicBezTo>
                    <a:pt x="3797" y="28532"/>
                    <a:pt x="4950" y="27342"/>
                    <a:pt x="6071" y="26189"/>
                  </a:cubicBezTo>
                  <a:cubicBezTo>
                    <a:pt x="6940" y="25286"/>
                    <a:pt x="7844" y="24355"/>
                    <a:pt x="8670" y="23382"/>
                  </a:cubicBezTo>
                  <a:cubicBezTo>
                    <a:pt x="8981" y="23017"/>
                    <a:pt x="9328" y="22577"/>
                    <a:pt x="9596" y="22087"/>
                  </a:cubicBezTo>
                  <a:cubicBezTo>
                    <a:pt x="9715" y="21869"/>
                    <a:pt x="9807" y="21641"/>
                    <a:pt x="9900" y="21418"/>
                  </a:cubicBezTo>
                  <a:cubicBezTo>
                    <a:pt x="9987" y="21206"/>
                    <a:pt x="10079" y="20983"/>
                    <a:pt x="10188" y="20777"/>
                  </a:cubicBezTo>
                  <a:cubicBezTo>
                    <a:pt x="10705" y="19798"/>
                    <a:pt x="11298" y="19035"/>
                    <a:pt x="11999" y="18459"/>
                  </a:cubicBezTo>
                  <a:cubicBezTo>
                    <a:pt x="13463" y="17257"/>
                    <a:pt x="15268" y="16582"/>
                    <a:pt x="17020" y="15929"/>
                  </a:cubicBezTo>
                  <a:cubicBezTo>
                    <a:pt x="18184" y="15495"/>
                    <a:pt x="19392" y="15048"/>
                    <a:pt x="20485" y="14445"/>
                  </a:cubicBezTo>
                  <a:cubicBezTo>
                    <a:pt x="22601" y="13275"/>
                    <a:pt x="24271" y="12171"/>
                    <a:pt x="25739" y="10969"/>
                  </a:cubicBezTo>
                  <a:cubicBezTo>
                    <a:pt x="27938" y="9168"/>
                    <a:pt x="29928" y="7183"/>
                    <a:pt x="31744" y="5307"/>
                  </a:cubicBezTo>
                  <a:cubicBezTo>
                    <a:pt x="32000" y="5046"/>
                    <a:pt x="32251" y="4780"/>
                    <a:pt x="32512" y="4501"/>
                  </a:cubicBezTo>
                  <a:cubicBezTo>
                    <a:pt x="34099" y="2815"/>
                    <a:pt x="35901" y="906"/>
                    <a:pt x="38196" y="291"/>
                  </a:cubicBezTo>
                  <a:cubicBezTo>
                    <a:pt x="38868" y="109"/>
                    <a:pt x="39557" y="43"/>
                    <a:pt x="40252" y="43"/>
                  </a:cubicBezTo>
                  <a:close/>
                  <a:moveTo>
                    <a:pt x="40252" y="0"/>
                  </a:moveTo>
                  <a:cubicBezTo>
                    <a:pt x="39555" y="0"/>
                    <a:pt x="38863" y="66"/>
                    <a:pt x="38186" y="248"/>
                  </a:cubicBezTo>
                  <a:cubicBezTo>
                    <a:pt x="37152" y="525"/>
                    <a:pt x="36135" y="1080"/>
                    <a:pt x="35073" y="1945"/>
                  </a:cubicBezTo>
                  <a:cubicBezTo>
                    <a:pt x="34139" y="2712"/>
                    <a:pt x="33295" y="3605"/>
                    <a:pt x="32479" y="4469"/>
                  </a:cubicBezTo>
                  <a:cubicBezTo>
                    <a:pt x="32218" y="4752"/>
                    <a:pt x="31968" y="5018"/>
                    <a:pt x="31712" y="5280"/>
                  </a:cubicBezTo>
                  <a:cubicBezTo>
                    <a:pt x="29896" y="7155"/>
                    <a:pt x="27910" y="9136"/>
                    <a:pt x="25712" y="10936"/>
                  </a:cubicBezTo>
                  <a:cubicBezTo>
                    <a:pt x="24250" y="12133"/>
                    <a:pt x="22579" y="13238"/>
                    <a:pt x="20464" y="14407"/>
                  </a:cubicBezTo>
                  <a:cubicBezTo>
                    <a:pt x="19375" y="15005"/>
                    <a:pt x="18167" y="15457"/>
                    <a:pt x="17004" y="15892"/>
                  </a:cubicBezTo>
                  <a:cubicBezTo>
                    <a:pt x="15252" y="16544"/>
                    <a:pt x="13440" y="17219"/>
                    <a:pt x="11972" y="18427"/>
                  </a:cubicBezTo>
                  <a:cubicBezTo>
                    <a:pt x="11271" y="19009"/>
                    <a:pt x="10673" y="19770"/>
                    <a:pt x="10151" y="20760"/>
                  </a:cubicBezTo>
                  <a:cubicBezTo>
                    <a:pt x="10036" y="20967"/>
                    <a:pt x="9948" y="21184"/>
                    <a:pt x="9862" y="21402"/>
                  </a:cubicBezTo>
                  <a:cubicBezTo>
                    <a:pt x="9769" y="21620"/>
                    <a:pt x="9677" y="21854"/>
                    <a:pt x="9557" y="22065"/>
                  </a:cubicBezTo>
                  <a:cubicBezTo>
                    <a:pt x="9296" y="22555"/>
                    <a:pt x="8943" y="22991"/>
                    <a:pt x="8638" y="23355"/>
                  </a:cubicBezTo>
                  <a:cubicBezTo>
                    <a:pt x="7811" y="24329"/>
                    <a:pt x="6913" y="25258"/>
                    <a:pt x="6038" y="26157"/>
                  </a:cubicBezTo>
                  <a:cubicBezTo>
                    <a:pt x="4922" y="27309"/>
                    <a:pt x="3764" y="28506"/>
                    <a:pt x="2753" y="29805"/>
                  </a:cubicBezTo>
                  <a:cubicBezTo>
                    <a:pt x="1811" y="31019"/>
                    <a:pt x="1186" y="31998"/>
                    <a:pt x="719" y="32988"/>
                  </a:cubicBezTo>
                  <a:cubicBezTo>
                    <a:pt x="380" y="33706"/>
                    <a:pt x="1" y="34658"/>
                    <a:pt x="109" y="35604"/>
                  </a:cubicBezTo>
                  <a:cubicBezTo>
                    <a:pt x="185" y="36262"/>
                    <a:pt x="549" y="36752"/>
                    <a:pt x="1219" y="37100"/>
                  </a:cubicBezTo>
                  <a:cubicBezTo>
                    <a:pt x="1789" y="37389"/>
                    <a:pt x="2469" y="37525"/>
                    <a:pt x="3112" y="37645"/>
                  </a:cubicBezTo>
                  <a:cubicBezTo>
                    <a:pt x="4341" y="37861"/>
                    <a:pt x="5597" y="38041"/>
                    <a:pt x="6810" y="38215"/>
                  </a:cubicBezTo>
                  <a:cubicBezTo>
                    <a:pt x="7164" y="38265"/>
                    <a:pt x="7528" y="38318"/>
                    <a:pt x="7892" y="38368"/>
                  </a:cubicBezTo>
                  <a:cubicBezTo>
                    <a:pt x="8874" y="38512"/>
                    <a:pt x="9902" y="38582"/>
                    <a:pt x="11030" y="38582"/>
                  </a:cubicBezTo>
                  <a:cubicBezTo>
                    <a:pt x="11814" y="38582"/>
                    <a:pt x="12646" y="38548"/>
                    <a:pt x="13545" y="38481"/>
                  </a:cubicBezTo>
                  <a:cubicBezTo>
                    <a:pt x="14567" y="38406"/>
                    <a:pt x="15606" y="38280"/>
                    <a:pt x="16606" y="38155"/>
                  </a:cubicBezTo>
                  <a:cubicBezTo>
                    <a:pt x="18251" y="37959"/>
                    <a:pt x="19944" y="37755"/>
                    <a:pt x="21642" y="37755"/>
                  </a:cubicBezTo>
                  <a:cubicBezTo>
                    <a:pt x="22010" y="37755"/>
                    <a:pt x="22379" y="37764"/>
                    <a:pt x="22748" y="37786"/>
                  </a:cubicBezTo>
                  <a:cubicBezTo>
                    <a:pt x="24461" y="37884"/>
                    <a:pt x="26055" y="38199"/>
                    <a:pt x="27481" y="38727"/>
                  </a:cubicBezTo>
                  <a:lnTo>
                    <a:pt x="27491" y="38732"/>
                  </a:lnTo>
                  <a:cubicBezTo>
                    <a:pt x="28601" y="39139"/>
                    <a:pt x="29650" y="39526"/>
                    <a:pt x="30842" y="39586"/>
                  </a:cubicBezTo>
                  <a:cubicBezTo>
                    <a:pt x="30956" y="39596"/>
                    <a:pt x="31076" y="39596"/>
                    <a:pt x="31195" y="39596"/>
                  </a:cubicBezTo>
                  <a:cubicBezTo>
                    <a:pt x="32278" y="39596"/>
                    <a:pt x="33355" y="39342"/>
                    <a:pt x="34328" y="38840"/>
                  </a:cubicBezTo>
                  <a:cubicBezTo>
                    <a:pt x="34759" y="38624"/>
                    <a:pt x="35193" y="38340"/>
                    <a:pt x="35628" y="38009"/>
                  </a:cubicBezTo>
                  <a:cubicBezTo>
                    <a:pt x="36032" y="37703"/>
                    <a:pt x="36336" y="37286"/>
                    <a:pt x="36629" y="36882"/>
                  </a:cubicBezTo>
                  <a:cubicBezTo>
                    <a:pt x="36657" y="36850"/>
                    <a:pt x="36678" y="36812"/>
                    <a:pt x="36705" y="36779"/>
                  </a:cubicBezTo>
                  <a:cubicBezTo>
                    <a:pt x="37375" y="35860"/>
                    <a:pt x="37983" y="34876"/>
                    <a:pt x="38538" y="33950"/>
                  </a:cubicBezTo>
                  <a:cubicBezTo>
                    <a:pt x="38773" y="33553"/>
                    <a:pt x="39007" y="33156"/>
                    <a:pt x="39235" y="32765"/>
                  </a:cubicBezTo>
                  <a:cubicBezTo>
                    <a:pt x="40007" y="31454"/>
                    <a:pt x="40802" y="30099"/>
                    <a:pt x="41710" y="28854"/>
                  </a:cubicBezTo>
                  <a:cubicBezTo>
                    <a:pt x="42808" y="27342"/>
                    <a:pt x="43809" y="26265"/>
                    <a:pt x="44870" y="25465"/>
                  </a:cubicBezTo>
                  <a:cubicBezTo>
                    <a:pt x="46007" y="24600"/>
                    <a:pt x="47394" y="23920"/>
                    <a:pt x="49097" y="23376"/>
                  </a:cubicBezTo>
                  <a:cubicBezTo>
                    <a:pt x="50397" y="22963"/>
                    <a:pt x="51751" y="22670"/>
                    <a:pt x="53061" y="22386"/>
                  </a:cubicBezTo>
                  <a:cubicBezTo>
                    <a:pt x="53329" y="22331"/>
                    <a:pt x="53606" y="22273"/>
                    <a:pt x="53884" y="22213"/>
                  </a:cubicBezTo>
                  <a:cubicBezTo>
                    <a:pt x="53970" y="22191"/>
                    <a:pt x="54063" y="22175"/>
                    <a:pt x="54155" y="22153"/>
                  </a:cubicBezTo>
                  <a:cubicBezTo>
                    <a:pt x="55292" y="21907"/>
                    <a:pt x="56467" y="21653"/>
                    <a:pt x="57369" y="20890"/>
                  </a:cubicBezTo>
                  <a:cubicBezTo>
                    <a:pt x="58120" y="20255"/>
                    <a:pt x="58474" y="19368"/>
                    <a:pt x="58431" y="18252"/>
                  </a:cubicBezTo>
                  <a:cubicBezTo>
                    <a:pt x="58388" y="17197"/>
                    <a:pt x="57989" y="16110"/>
                    <a:pt x="57696" y="15380"/>
                  </a:cubicBezTo>
                  <a:cubicBezTo>
                    <a:pt x="57234" y="14227"/>
                    <a:pt x="56663" y="13095"/>
                    <a:pt x="56108" y="12003"/>
                  </a:cubicBezTo>
                  <a:cubicBezTo>
                    <a:pt x="55614" y="11013"/>
                    <a:pt x="55097" y="9995"/>
                    <a:pt x="54661" y="8962"/>
                  </a:cubicBezTo>
                  <a:cubicBezTo>
                    <a:pt x="54454" y="8467"/>
                    <a:pt x="54269" y="7961"/>
                    <a:pt x="54085" y="7471"/>
                  </a:cubicBezTo>
                  <a:cubicBezTo>
                    <a:pt x="53693" y="6417"/>
                    <a:pt x="53290" y="5323"/>
                    <a:pt x="52654" y="4316"/>
                  </a:cubicBezTo>
                  <a:cubicBezTo>
                    <a:pt x="51800" y="2962"/>
                    <a:pt x="50799" y="1951"/>
                    <a:pt x="49689" y="1308"/>
                  </a:cubicBezTo>
                  <a:cubicBezTo>
                    <a:pt x="49009" y="922"/>
                    <a:pt x="48275" y="667"/>
                    <a:pt x="47492" y="547"/>
                  </a:cubicBezTo>
                  <a:cubicBezTo>
                    <a:pt x="46932" y="465"/>
                    <a:pt x="46350" y="455"/>
                    <a:pt x="45790" y="449"/>
                  </a:cubicBezTo>
                  <a:cubicBezTo>
                    <a:pt x="45376" y="444"/>
                    <a:pt x="44947" y="439"/>
                    <a:pt x="44533" y="406"/>
                  </a:cubicBezTo>
                  <a:cubicBezTo>
                    <a:pt x="44038" y="362"/>
                    <a:pt x="43521" y="297"/>
                    <a:pt x="43026" y="231"/>
                  </a:cubicBezTo>
                  <a:cubicBezTo>
                    <a:pt x="42111" y="117"/>
                    <a:pt x="41177" y="0"/>
                    <a:pt x="4025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483325" y="834050"/>
              <a:ext cx="1413075" cy="852975"/>
            </a:xfrm>
            <a:custGeom>
              <a:avLst/>
              <a:gdLst/>
              <a:ahLst/>
              <a:cxnLst/>
              <a:rect l="l" t="t" r="r" b="b"/>
              <a:pathLst>
                <a:path w="56523" h="34119" extrusionOk="0">
                  <a:moveTo>
                    <a:pt x="48761" y="41"/>
                  </a:moveTo>
                  <a:cubicBezTo>
                    <a:pt x="49568" y="41"/>
                    <a:pt x="50371" y="265"/>
                    <a:pt x="51115" y="985"/>
                  </a:cubicBezTo>
                  <a:cubicBezTo>
                    <a:pt x="51823" y="1671"/>
                    <a:pt x="52405" y="2504"/>
                    <a:pt x="52965" y="3314"/>
                  </a:cubicBezTo>
                  <a:lnTo>
                    <a:pt x="53015" y="3385"/>
                  </a:lnTo>
                  <a:cubicBezTo>
                    <a:pt x="53628" y="4271"/>
                    <a:pt x="54140" y="5228"/>
                    <a:pt x="54635" y="6398"/>
                  </a:cubicBezTo>
                  <a:cubicBezTo>
                    <a:pt x="55325" y="8041"/>
                    <a:pt x="55804" y="9477"/>
                    <a:pt x="56103" y="10776"/>
                  </a:cubicBezTo>
                  <a:cubicBezTo>
                    <a:pt x="56522" y="12631"/>
                    <a:pt x="56218" y="13839"/>
                    <a:pt x="55141" y="14574"/>
                  </a:cubicBezTo>
                  <a:cubicBezTo>
                    <a:pt x="54243" y="15189"/>
                    <a:pt x="53106" y="15411"/>
                    <a:pt x="52111" y="15574"/>
                  </a:cubicBezTo>
                  <a:cubicBezTo>
                    <a:pt x="51213" y="15722"/>
                    <a:pt x="50289" y="15792"/>
                    <a:pt x="49397" y="15863"/>
                  </a:cubicBezTo>
                  <a:cubicBezTo>
                    <a:pt x="48727" y="15917"/>
                    <a:pt x="48026" y="15972"/>
                    <a:pt x="47346" y="16058"/>
                  </a:cubicBezTo>
                  <a:cubicBezTo>
                    <a:pt x="46063" y="16216"/>
                    <a:pt x="44409" y="16515"/>
                    <a:pt x="43011" y="17364"/>
                  </a:cubicBezTo>
                  <a:cubicBezTo>
                    <a:pt x="41748" y="18137"/>
                    <a:pt x="40917" y="19513"/>
                    <a:pt x="40182" y="20731"/>
                  </a:cubicBezTo>
                  <a:lnTo>
                    <a:pt x="40149" y="20785"/>
                  </a:lnTo>
                  <a:cubicBezTo>
                    <a:pt x="39644" y="21612"/>
                    <a:pt x="39177" y="22488"/>
                    <a:pt x="38675" y="23413"/>
                  </a:cubicBezTo>
                  <a:cubicBezTo>
                    <a:pt x="37049" y="26437"/>
                    <a:pt x="35363" y="29565"/>
                    <a:pt x="32507" y="31131"/>
                  </a:cubicBezTo>
                  <a:cubicBezTo>
                    <a:pt x="31611" y="31624"/>
                    <a:pt x="30628" y="31877"/>
                    <a:pt x="29624" y="31877"/>
                  </a:cubicBezTo>
                  <a:cubicBezTo>
                    <a:pt x="29353" y="31877"/>
                    <a:pt x="29081" y="31859"/>
                    <a:pt x="28809" y="31822"/>
                  </a:cubicBezTo>
                  <a:cubicBezTo>
                    <a:pt x="28668" y="31801"/>
                    <a:pt x="28520" y="31768"/>
                    <a:pt x="28379" y="31736"/>
                  </a:cubicBezTo>
                  <a:cubicBezTo>
                    <a:pt x="28147" y="31682"/>
                    <a:pt x="27910" y="31629"/>
                    <a:pt x="27672" y="31629"/>
                  </a:cubicBezTo>
                  <a:cubicBezTo>
                    <a:pt x="27643" y="31629"/>
                    <a:pt x="27613" y="31630"/>
                    <a:pt x="27584" y="31631"/>
                  </a:cubicBezTo>
                  <a:cubicBezTo>
                    <a:pt x="27493" y="31638"/>
                    <a:pt x="27400" y="31653"/>
                    <a:pt x="27307" y="31670"/>
                  </a:cubicBezTo>
                  <a:cubicBezTo>
                    <a:pt x="27220" y="31686"/>
                    <a:pt x="27122" y="31703"/>
                    <a:pt x="27029" y="31708"/>
                  </a:cubicBezTo>
                  <a:cubicBezTo>
                    <a:pt x="26913" y="31717"/>
                    <a:pt x="26794" y="31722"/>
                    <a:pt x="26673" y="31722"/>
                  </a:cubicBezTo>
                  <a:cubicBezTo>
                    <a:pt x="26350" y="31722"/>
                    <a:pt x="26009" y="31690"/>
                    <a:pt x="25638" y="31626"/>
                  </a:cubicBezTo>
                  <a:cubicBezTo>
                    <a:pt x="24196" y="31382"/>
                    <a:pt x="22798" y="30822"/>
                    <a:pt x="21443" y="30277"/>
                  </a:cubicBezTo>
                  <a:cubicBezTo>
                    <a:pt x="20948" y="30076"/>
                    <a:pt x="20437" y="29869"/>
                    <a:pt x="19931" y="29685"/>
                  </a:cubicBezTo>
                  <a:cubicBezTo>
                    <a:pt x="18224" y="29053"/>
                    <a:pt x="16417" y="28635"/>
                    <a:pt x="14569" y="28433"/>
                  </a:cubicBezTo>
                  <a:cubicBezTo>
                    <a:pt x="13882" y="28359"/>
                    <a:pt x="13178" y="28292"/>
                    <a:pt x="12493" y="28292"/>
                  </a:cubicBezTo>
                  <a:cubicBezTo>
                    <a:pt x="11831" y="28292"/>
                    <a:pt x="11186" y="28354"/>
                    <a:pt x="10592" y="28531"/>
                  </a:cubicBezTo>
                  <a:cubicBezTo>
                    <a:pt x="9754" y="28776"/>
                    <a:pt x="8971" y="29434"/>
                    <a:pt x="8280" y="30016"/>
                  </a:cubicBezTo>
                  <a:cubicBezTo>
                    <a:pt x="8187" y="30097"/>
                    <a:pt x="8100" y="30169"/>
                    <a:pt x="8014" y="30245"/>
                  </a:cubicBezTo>
                  <a:cubicBezTo>
                    <a:pt x="7747" y="30468"/>
                    <a:pt x="7475" y="30697"/>
                    <a:pt x="7214" y="30920"/>
                  </a:cubicBezTo>
                  <a:cubicBezTo>
                    <a:pt x="6762" y="31305"/>
                    <a:pt x="6289" y="31708"/>
                    <a:pt x="5810" y="32083"/>
                  </a:cubicBezTo>
                  <a:cubicBezTo>
                    <a:pt x="4783" y="32894"/>
                    <a:pt x="3543" y="33753"/>
                    <a:pt x="2177" y="34014"/>
                  </a:cubicBezTo>
                  <a:cubicBezTo>
                    <a:pt x="1969" y="34053"/>
                    <a:pt x="1770" y="34073"/>
                    <a:pt x="1583" y="34073"/>
                  </a:cubicBezTo>
                  <a:cubicBezTo>
                    <a:pt x="1177" y="34073"/>
                    <a:pt x="830" y="33981"/>
                    <a:pt x="588" y="33802"/>
                  </a:cubicBezTo>
                  <a:cubicBezTo>
                    <a:pt x="344" y="33622"/>
                    <a:pt x="202" y="33356"/>
                    <a:pt x="164" y="33019"/>
                  </a:cubicBezTo>
                  <a:cubicBezTo>
                    <a:pt x="1" y="31556"/>
                    <a:pt x="1263" y="30049"/>
                    <a:pt x="2101" y="29053"/>
                  </a:cubicBezTo>
                  <a:cubicBezTo>
                    <a:pt x="3563" y="27308"/>
                    <a:pt x="5451" y="25643"/>
                    <a:pt x="7861" y="23962"/>
                  </a:cubicBezTo>
                  <a:cubicBezTo>
                    <a:pt x="8509" y="23511"/>
                    <a:pt x="9183" y="23075"/>
                    <a:pt x="9836" y="22651"/>
                  </a:cubicBezTo>
                  <a:cubicBezTo>
                    <a:pt x="10254" y="22385"/>
                    <a:pt x="10690" y="22108"/>
                    <a:pt x="11109" y="21825"/>
                  </a:cubicBezTo>
                  <a:cubicBezTo>
                    <a:pt x="11913" y="21292"/>
                    <a:pt x="12915" y="20622"/>
                    <a:pt x="13469" y="19665"/>
                  </a:cubicBezTo>
                  <a:cubicBezTo>
                    <a:pt x="13981" y="18784"/>
                    <a:pt x="14862" y="18120"/>
                    <a:pt x="15716" y="17479"/>
                  </a:cubicBezTo>
                  <a:cubicBezTo>
                    <a:pt x="15874" y="17359"/>
                    <a:pt x="16020" y="17250"/>
                    <a:pt x="16168" y="17135"/>
                  </a:cubicBezTo>
                  <a:cubicBezTo>
                    <a:pt x="16287" y="17043"/>
                    <a:pt x="16407" y="16951"/>
                    <a:pt x="16520" y="16859"/>
                  </a:cubicBezTo>
                  <a:cubicBezTo>
                    <a:pt x="17571" y="16037"/>
                    <a:pt x="18561" y="15265"/>
                    <a:pt x="19834" y="14835"/>
                  </a:cubicBezTo>
                  <a:cubicBezTo>
                    <a:pt x="20296" y="14682"/>
                    <a:pt x="20763" y="14536"/>
                    <a:pt x="21215" y="14394"/>
                  </a:cubicBezTo>
                  <a:cubicBezTo>
                    <a:pt x="22412" y="14019"/>
                    <a:pt x="23652" y="13633"/>
                    <a:pt x="24827" y="13056"/>
                  </a:cubicBezTo>
                  <a:cubicBezTo>
                    <a:pt x="27405" y="11795"/>
                    <a:pt x="29728" y="10005"/>
                    <a:pt x="31708" y="8427"/>
                  </a:cubicBezTo>
                  <a:cubicBezTo>
                    <a:pt x="32138" y="8085"/>
                    <a:pt x="32572" y="7731"/>
                    <a:pt x="32991" y="7382"/>
                  </a:cubicBezTo>
                  <a:cubicBezTo>
                    <a:pt x="34362" y="6262"/>
                    <a:pt x="35776" y="5104"/>
                    <a:pt x="37310" y="4163"/>
                  </a:cubicBezTo>
                  <a:cubicBezTo>
                    <a:pt x="38627" y="3352"/>
                    <a:pt x="39883" y="2700"/>
                    <a:pt x="41140" y="2160"/>
                  </a:cubicBezTo>
                  <a:cubicBezTo>
                    <a:pt x="43071" y="1334"/>
                    <a:pt x="45110" y="698"/>
                    <a:pt x="47389" y="209"/>
                  </a:cubicBezTo>
                  <a:cubicBezTo>
                    <a:pt x="47841" y="114"/>
                    <a:pt x="48302" y="41"/>
                    <a:pt x="48761" y="41"/>
                  </a:cubicBezTo>
                  <a:close/>
                  <a:moveTo>
                    <a:pt x="48780" y="0"/>
                  </a:moveTo>
                  <a:cubicBezTo>
                    <a:pt x="48372" y="0"/>
                    <a:pt x="47916" y="56"/>
                    <a:pt x="47384" y="170"/>
                  </a:cubicBezTo>
                  <a:cubicBezTo>
                    <a:pt x="45100" y="654"/>
                    <a:pt x="43054" y="1296"/>
                    <a:pt x="41123" y="2122"/>
                  </a:cubicBezTo>
                  <a:cubicBezTo>
                    <a:pt x="39862" y="2662"/>
                    <a:pt x="38610" y="3314"/>
                    <a:pt x="37289" y="4125"/>
                  </a:cubicBezTo>
                  <a:cubicBezTo>
                    <a:pt x="35755" y="5065"/>
                    <a:pt x="34335" y="6229"/>
                    <a:pt x="32964" y="7350"/>
                  </a:cubicBezTo>
                  <a:cubicBezTo>
                    <a:pt x="32545" y="7693"/>
                    <a:pt x="32110" y="8052"/>
                    <a:pt x="31681" y="8394"/>
                  </a:cubicBezTo>
                  <a:cubicBezTo>
                    <a:pt x="29705" y="9972"/>
                    <a:pt x="27383" y="11756"/>
                    <a:pt x="24805" y="13018"/>
                  </a:cubicBezTo>
                  <a:cubicBezTo>
                    <a:pt x="23635" y="13590"/>
                    <a:pt x="22401" y="13975"/>
                    <a:pt x="21204" y="14351"/>
                  </a:cubicBezTo>
                  <a:cubicBezTo>
                    <a:pt x="20747" y="14492"/>
                    <a:pt x="20280" y="14639"/>
                    <a:pt x="19823" y="14797"/>
                  </a:cubicBezTo>
                  <a:cubicBezTo>
                    <a:pt x="18544" y="15227"/>
                    <a:pt x="17549" y="16005"/>
                    <a:pt x="16499" y="16826"/>
                  </a:cubicBezTo>
                  <a:cubicBezTo>
                    <a:pt x="16379" y="16919"/>
                    <a:pt x="16259" y="17010"/>
                    <a:pt x="16140" y="17103"/>
                  </a:cubicBezTo>
                  <a:cubicBezTo>
                    <a:pt x="15993" y="17218"/>
                    <a:pt x="15847" y="17326"/>
                    <a:pt x="15689" y="17446"/>
                  </a:cubicBezTo>
                  <a:cubicBezTo>
                    <a:pt x="14835" y="18087"/>
                    <a:pt x="13948" y="18757"/>
                    <a:pt x="13431" y="19643"/>
                  </a:cubicBezTo>
                  <a:cubicBezTo>
                    <a:pt x="12882" y="20595"/>
                    <a:pt x="11886" y="21259"/>
                    <a:pt x="11087" y="21787"/>
                  </a:cubicBezTo>
                  <a:cubicBezTo>
                    <a:pt x="10663" y="22069"/>
                    <a:pt x="10233" y="22347"/>
                    <a:pt x="9814" y="22618"/>
                  </a:cubicBezTo>
                  <a:cubicBezTo>
                    <a:pt x="9161" y="23037"/>
                    <a:pt x="8486" y="23472"/>
                    <a:pt x="7834" y="23924"/>
                  </a:cubicBezTo>
                  <a:cubicBezTo>
                    <a:pt x="5424" y="25610"/>
                    <a:pt x="3537" y="27275"/>
                    <a:pt x="2069" y="29020"/>
                  </a:cubicBezTo>
                  <a:cubicBezTo>
                    <a:pt x="1671" y="29499"/>
                    <a:pt x="1122" y="30152"/>
                    <a:pt x="714" y="30860"/>
                  </a:cubicBezTo>
                  <a:cubicBezTo>
                    <a:pt x="241" y="31664"/>
                    <a:pt x="50" y="32377"/>
                    <a:pt x="121" y="33024"/>
                  </a:cubicBezTo>
                  <a:cubicBezTo>
                    <a:pt x="159" y="33378"/>
                    <a:pt x="312" y="33649"/>
                    <a:pt x="561" y="33835"/>
                  </a:cubicBezTo>
                  <a:cubicBezTo>
                    <a:pt x="812" y="34020"/>
                    <a:pt x="1171" y="34118"/>
                    <a:pt x="1590" y="34118"/>
                  </a:cubicBezTo>
                  <a:cubicBezTo>
                    <a:pt x="1775" y="34118"/>
                    <a:pt x="1976" y="34096"/>
                    <a:pt x="2182" y="34058"/>
                  </a:cubicBezTo>
                  <a:cubicBezTo>
                    <a:pt x="3558" y="33797"/>
                    <a:pt x="4804" y="32931"/>
                    <a:pt x="5838" y="32116"/>
                  </a:cubicBezTo>
                  <a:cubicBezTo>
                    <a:pt x="6317" y="31741"/>
                    <a:pt x="6789" y="31338"/>
                    <a:pt x="7241" y="30952"/>
                  </a:cubicBezTo>
                  <a:cubicBezTo>
                    <a:pt x="7502" y="30729"/>
                    <a:pt x="7774" y="30501"/>
                    <a:pt x="8041" y="30277"/>
                  </a:cubicBezTo>
                  <a:cubicBezTo>
                    <a:pt x="8127" y="30202"/>
                    <a:pt x="8215" y="30130"/>
                    <a:pt x="8308" y="30049"/>
                  </a:cubicBezTo>
                  <a:cubicBezTo>
                    <a:pt x="8998" y="29472"/>
                    <a:pt x="9776" y="28814"/>
                    <a:pt x="10603" y="28570"/>
                  </a:cubicBezTo>
                  <a:cubicBezTo>
                    <a:pt x="11189" y="28397"/>
                    <a:pt x="11828" y="28336"/>
                    <a:pt x="12486" y="28336"/>
                  </a:cubicBezTo>
                  <a:cubicBezTo>
                    <a:pt x="13171" y="28336"/>
                    <a:pt x="13876" y="28402"/>
                    <a:pt x="14562" y="28477"/>
                  </a:cubicBezTo>
                  <a:cubicBezTo>
                    <a:pt x="16412" y="28673"/>
                    <a:pt x="18212" y="29097"/>
                    <a:pt x="19914" y="29723"/>
                  </a:cubicBezTo>
                  <a:cubicBezTo>
                    <a:pt x="20421" y="29908"/>
                    <a:pt x="20933" y="30114"/>
                    <a:pt x="21427" y="30315"/>
                  </a:cubicBezTo>
                  <a:cubicBezTo>
                    <a:pt x="22781" y="30860"/>
                    <a:pt x="24185" y="31425"/>
                    <a:pt x="25632" y="31670"/>
                  </a:cubicBezTo>
                  <a:cubicBezTo>
                    <a:pt x="26004" y="31733"/>
                    <a:pt x="26347" y="31765"/>
                    <a:pt x="26674" y="31765"/>
                  </a:cubicBezTo>
                  <a:cubicBezTo>
                    <a:pt x="26797" y="31765"/>
                    <a:pt x="26917" y="31760"/>
                    <a:pt x="27036" y="31751"/>
                  </a:cubicBezTo>
                  <a:cubicBezTo>
                    <a:pt x="27127" y="31746"/>
                    <a:pt x="27225" y="31729"/>
                    <a:pt x="27318" y="31713"/>
                  </a:cubicBezTo>
                  <a:cubicBezTo>
                    <a:pt x="27405" y="31697"/>
                    <a:pt x="27498" y="31681"/>
                    <a:pt x="27591" y="31676"/>
                  </a:cubicBezTo>
                  <a:cubicBezTo>
                    <a:pt x="27620" y="31674"/>
                    <a:pt x="27650" y="31673"/>
                    <a:pt x="27680" y="31673"/>
                  </a:cubicBezTo>
                  <a:cubicBezTo>
                    <a:pt x="27908" y="31673"/>
                    <a:pt x="28143" y="31726"/>
                    <a:pt x="28367" y="31779"/>
                  </a:cubicBezTo>
                  <a:cubicBezTo>
                    <a:pt x="28510" y="31811"/>
                    <a:pt x="28656" y="31844"/>
                    <a:pt x="28798" y="31866"/>
                  </a:cubicBezTo>
                  <a:cubicBezTo>
                    <a:pt x="29075" y="31904"/>
                    <a:pt x="29353" y="31920"/>
                    <a:pt x="29625" y="31920"/>
                  </a:cubicBezTo>
                  <a:cubicBezTo>
                    <a:pt x="30636" y="31920"/>
                    <a:pt x="31626" y="31664"/>
                    <a:pt x="32529" y="31169"/>
                  </a:cubicBezTo>
                  <a:cubicBezTo>
                    <a:pt x="35396" y="29592"/>
                    <a:pt x="37081" y="26464"/>
                    <a:pt x="38713" y="23434"/>
                  </a:cubicBezTo>
                  <a:cubicBezTo>
                    <a:pt x="39214" y="22510"/>
                    <a:pt x="39682" y="21634"/>
                    <a:pt x="40182" y="20808"/>
                  </a:cubicBezTo>
                  <a:lnTo>
                    <a:pt x="40221" y="20753"/>
                  </a:lnTo>
                  <a:cubicBezTo>
                    <a:pt x="40949" y="19540"/>
                    <a:pt x="41781" y="18169"/>
                    <a:pt x="43038" y="17402"/>
                  </a:cubicBezTo>
                  <a:cubicBezTo>
                    <a:pt x="44425" y="16553"/>
                    <a:pt x="46073" y="16259"/>
                    <a:pt x="47351" y="16096"/>
                  </a:cubicBezTo>
                  <a:cubicBezTo>
                    <a:pt x="48032" y="16015"/>
                    <a:pt x="48727" y="15960"/>
                    <a:pt x="49402" y="15907"/>
                  </a:cubicBezTo>
                  <a:cubicBezTo>
                    <a:pt x="50294" y="15835"/>
                    <a:pt x="51220" y="15765"/>
                    <a:pt x="52116" y="15618"/>
                  </a:cubicBezTo>
                  <a:cubicBezTo>
                    <a:pt x="53118" y="15455"/>
                    <a:pt x="54260" y="15227"/>
                    <a:pt x="55169" y="14607"/>
                  </a:cubicBezTo>
                  <a:cubicBezTo>
                    <a:pt x="55767" y="14198"/>
                    <a:pt x="56141" y="13611"/>
                    <a:pt x="56272" y="12877"/>
                  </a:cubicBezTo>
                  <a:cubicBezTo>
                    <a:pt x="56376" y="12289"/>
                    <a:pt x="56332" y="11599"/>
                    <a:pt x="56148" y="10766"/>
                  </a:cubicBezTo>
                  <a:cubicBezTo>
                    <a:pt x="55847" y="9461"/>
                    <a:pt x="55370" y="8030"/>
                    <a:pt x="54673" y="6382"/>
                  </a:cubicBezTo>
                  <a:cubicBezTo>
                    <a:pt x="54178" y="5207"/>
                    <a:pt x="53661" y="4249"/>
                    <a:pt x="53047" y="3363"/>
                  </a:cubicBezTo>
                  <a:lnTo>
                    <a:pt x="53003" y="3292"/>
                  </a:lnTo>
                  <a:cubicBezTo>
                    <a:pt x="52438" y="2481"/>
                    <a:pt x="51855" y="1638"/>
                    <a:pt x="51148" y="953"/>
                  </a:cubicBezTo>
                  <a:cubicBezTo>
                    <a:pt x="50626" y="453"/>
                    <a:pt x="50050" y="154"/>
                    <a:pt x="49385" y="45"/>
                  </a:cubicBezTo>
                  <a:cubicBezTo>
                    <a:pt x="49195" y="15"/>
                    <a:pt x="48994" y="0"/>
                    <a:pt x="487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484700" y="924200"/>
              <a:ext cx="1372525" cy="744450"/>
            </a:xfrm>
            <a:custGeom>
              <a:avLst/>
              <a:gdLst/>
              <a:ahLst/>
              <a:cxnLst/>
              <a:rect l="l" t="t" r="r" b="b"/>
              <a:pathLst>
                <a:path w="54901" h="29778" extrusionOk="0">
                  <a:moveTo>
                    <a:pt x="49897" y="44"/>
                  </a:moveTo>
                  <a:cubicBezTo>
                    <a:pt x="50578" y="44"/>
                    <a:pt x="51175" y="201"/>
                    <a:pt x="51680" y="513"/>
                  </a:cubicBezTo>
                  <a:cubicBezTo>
                    <a:pt x="51958" y="682"/>
                    <a:pt x="52219" y="883"/>
                    <a:pt x="52470" y="1079"/>
                  </a:cubicBezTo>
                  <a:cubicBezTo>
                    <a:pt x="52714" y="1270"/>
                    <a:pt x="52970" y="1459"/>
                    <a:pt x="53236" y="1629"/>
                  </a:cubicBezTo>
                  <a:cubicBezTo>
                    <a:pt x="53319" y="1682"/>
                    <a:pt x="53400" y="1732"/>
                    <a:pt x="53482" y="1780"/>
                  </a:cubicBezTo>
                  <a:cubicBezTo>
                    <a:pt x="53922" y="2041"/>
                    <a:pt x="54379" y="2314"/>
                    <a:pt x="54580" y="2792"/>
                  </a:cubicBezTo>
                  <a:cubicBezTo>
                    <a:pt x="54858" y="3456"/>
                    <a:pt x="54738" y="4343"/>
                    <a:pt x="54618" y="4946"/>
                  </a:cubicBezTo>
                  <a:cubicBezTo>
                    <a:pt x="54444" y="5877"/>
                    <a:pt x="53932" y="6475"/>
                    <a:pt x="53057" y="6791"/>
                  </a:cubicBezTo>
                  <a:cubicBezTo>
                    <a:pt x="52262" y="7073"/>
                    <a:pt x="51398" y="7165"/>
                    <a:pt x="50565" y="7258"/>
                  </a:cubicBezTo>
                  <a:lnTo>
                    <a:pt x="50505" y="7263"/>
                  </a:lnTo>
                  <a:cubicBezTo>
                    <a:pt x="50011" y="7313"/>
                    <a:pt x="49505" y="7361"/>
                    <a:pt x="49021" y="7405"/>
                  </a:cubicBezTo>
                  <a:cubicBezTo>
                    <a:pt x="48102" y="7492"/>
                    <a:pt x="47155" y="7584"/>
                    <a:pt x="46225" y="7715"/>
                  </a:cubicBezTo>
                  <a:cubicBezTo>
                    <a:pt x="44816" y="7916"/>
                    <a:pt x="43195" y="8204"/>
                    <a:pt x="41803" y="9080"/>
                  </a:cubicBezTo>
                  <a:cubicBezTo>
                    <a:pt x="40780" y="9723"/>
                    <a:pt x="39361" y="10777"/>
                    <a:pt x="38387" y="12159"/>
                  </a:cubicBezTo>
                  <a:cubicBezTo>
                    <a:pt x="37641" y="13225"/>
                    <a:pt x="37011" y="14438"/>
                    <a:pt x="36396" y="15613"/>
                  </a:cubicBezTo>
                  <a:cubicBezTo>
                    <a:pt x="35199" y="17903"/>
                    <a:pt x="33965" y="20269"/>
                    <a:pt x="31832" y="21668"/>
                  </a:cubicBezTo>
                  <a:cubicBezTo>
                    <a:pt x="31500" y="21879"/>
                    <a:pt x="31152" y="22020"/>
                    <a:pt x="30788" y="22168"/>
                  </a:cubicBezTo>
                  <a:cubicBezTo>
                    <a:pt x="30586" y="22243"/>
                    <a:pt x="30380" y="22326"/>
                    <a:pt x="30184" y="22423"/>
                  </a:cubicBezTo>
                  <a:cubicBezTo>
                    <a:pt x="29863" y="22570"/>
                    <a:pt x="29559" y="22771"/>
                    <a:pt x="29271" y="22961"/>
                  </a:cubicBezTo>
                  <a:cubicBezTo>
                    <a:pt x="28972" y="23152"/>
                    <a:pt x="28666" y="23353"/>
                    <a:pt x="28345" y="23506"/>
                  </a:cubicBezTo>
                  <a:cubicBezTo>
                    <a:pt x="27436" y="23928"/>
                    <a:pt x="26509" y="24142"/>
                    <a:pt x="25580" y="24142"/>
                  </a:cubicBezTo>
                  <a:cubicBezTo>
                    <a:pt x="25492" y="24142"/>
                    <a:pt x="25404" y="24140"/>
                    <a:pt x="25316" y="24136"/>
                  </a:cubicBezTo>
                  <a:cubicBezTo>
                    <a:pt x="23652" y="24061"/>
                    <a:pt x="22053" y="23413"/>
                    <a:pt x="20507" y="22788"/>
                  </a:cubicBezTo>
                  <a:cubicBezTo>
                    <a:pt x="20165" y="22652"/>
                    <a:pt x="19811" y="22504"/>
                    <a:pt x="19463" y="22374"/>
                  </a:cubicBezTo>
                  <a:cubicBezTo>
                    <a:pt x="18081" y="21841"/>
                    <a:pt x="16444" y="21264"/>
                    <a:pt x="14813" y="21020"/>
                  </a:cubicBezTo>
                  <a:cubicBezTo>
                    <a:pt x="14242" y="20933"/>
                    <a:pt x="13696" y="20889"/>
                    <a:pt x="13170" y="20889"/>
                  </a:cubicBezTo>
                  <a:cubicBezTo>
                    <a:pt x="12049" y="20889"/>
                    <a:pt x="11022" y="21088"/>
                    <a:pt x="10063" y="21487"/>
                  </a:cubicBezTo>
                  <a:cubicBezTo>
                    <a:pt x="9019" y="21917"/>
                    <a:pt x="8029" y="22564"/>
                    <a:pt x="7033" y="23463"/>
                  </a:cubicBezTo>
                  <a:cubicBezTo>
                    <a:pt x="6109" y="24294"/>
                    <a:pt x="5303" y="25230"/>
                    <a:pt x="4565" y="26122"/>
                  </a:cubicBezTo>
                  <a:cubicBezTo>
                    <a:pt x="4390" y="26328"/>
                    <a:pt x="4216" y="26551"/>
                    <a:pt x="4042" y="26764"/>
                  </a:cubicBezTo>
                  <a:cubicBezTo>
                    <a:pt x="3270" y="27732"/>
                    <a:pt x="2471" y="28733"/>
                    <a:pt x="1447" y="29386"/>
                  </a:cubicBezTo>
                  <a:cubicBezTo>
                    <a:pt x="1283" y="29492"/>
                    <a:pt x="816" y="29737"/>
                    <a:pt x="479" y="29737"/>
                  </a:cubicBezTo>
                  <a:cubicBezTo>
                    <a:pt x="404" y="29737"/>
                    <a:pt x="335" y="29725"/>
                    <a:pt x="277" y="29696"/>
                  </a:cubicBezTo>
                  <a:cubicBezTo>
                    <a:pt x="180" y="29647"/>
                    <a:pt x="121" y="29554"/>
                    <a:pt x="109" y="29413"/>
                  </a:cubicBezTo>
                  <a:cubicBezTo>
                    <a:pt x="44" y="28700"/>
                    <a:pt x="811" y="27884"/>
                    <a:pt x="1322" y="27346"/>
                  </a:cubicBezTo>
                  <a:cubicBezTo>
                    <a:pt x="1394" y="27269"/>
                    <a:pt x="1464" y="27194"/>
                    <a:pt x="1524" y="27128"/>
                  </a:cubicBezTo>
                  <a:cubicBezTo>
                    <a:pt x="2895" y="25617"/>
                    <a:pt x="4488" y="24246"/>
                    <a:pt x="6250" y="23049"/>
                  </a:cubicBezTo>
                  <a:cubicBezTo>
                    <a:pt x="8725" y="21379"/>
                    <a:pt x="11439" y="20335"/>
                    <a:pt x="14012" y="19459"/>
                  </a:cubicBezTo>
                  <a:cubicBezTo>
                    <a:pt x="14132" y="19421"/>
                    <a:pt x="14258" y="19377"/>
                    <a:pt x="14376" y="19333"/>
                  </a:cubicBezTo>
                  <a:cubicBezTo>
                    <a:pt x="15835" y="18844"/>
                    <a:pt x="17341" y="18332"/>
                    <a:pt x="18652" y="17523"/>
                  </a:cubicBezTo>
                  <a:cubicBezTo>
                    <a:pt x="18990" y="17320"/>
                    <a:pt x="19262" y="17027"/>
                    <a:pt x="19523" y="16750"/>
                  </a:cubicBezTo>
                  <a:cubicBezTo>
                    <a:pt x="19664" y="16602"/>
                    <a:pt x="19806" y="16446"/>
                    <a:pt x="19957" y="16309"/>
                  </a:cubicBezTo>
                  <a:cubicBezTo>
                    <a:pt x="19990" y="16283"/>
                    <a:pt x="20017" y="16255"/>
                    <a:pt x="20050" y="16223"/>
                  </a:cubicBezTo>
                  <a:cubicBezTo>
                    <a:pt x="20263" y="16027"/>
                    <a:pt x="20545" y="15754"/>
                    <a:pt x="20818" y="15716"/>
                  </a:cubicBezTo>
                  <a:cubicBezTo>
                    <a:pt x="20839" y="15711"/>
                    <a:pt x="20861" y="15711"/>
                    <a:pt x="20883" y="15711"/>
                  </a:cubicBezTo>
                  <a:cubicBezTo>
                    <a:pt x="21067" y="15711"/>
                    <a:pt x="21252" y="15826"/>
                    <a:pt x="21426" y="15939"/>
                  </a:cubicBezTo>
                  <a:cubicBezTo>
                    <a:pt x="21519" y="15994"/>
                    <a:pt x="21611" y="16054"/>
                    <a:pt x="21709" y="16097"/>
                  </a:cubicBezTo>
                  <a:cubicBezTo>
                    <a:pt x="22194" y="16312"/>
                    <a:pt x="22731" y="16422"/>
                    <a:pt x="23309" y="16422"/>
                  </a:cubicBezTo>
                  <a:cubicBezTo>
                    <a:pt x="23374" y="16422"/>
                    <a:pt x="23439" y="16421"/>
                    <a:pt x="23504" y="16418"/>
                  </a:cubicBezTo>
                  <a:cubicBezTo>
                    <a:pt x="24636" y="16369"/>
                    <a:pt x="25827" y="16010"/>
                    <a:pt x="27149" y="15324"/>
                  </a:cubicBezTo>
                  <a:cubicBezTo>
                    <a:pt x="28319" y="14716"/>
                    <a:pt x="29417" y="13938"/>
                    <a:pt x="30358" y="13253"/>
                  </a:cubicBezTo>
                  <a:cubicBezTo>
                    <a:pt x="31653" y="12311"/>
                    <a:pt x="32703" y="11478"/>
                    <a:pt x="33639" y="10467"/>
                  </a:cubicBezTo>
                  <a:cubicBezTo>
                    <a:pt x="34302" y="9749"/>
                    <a:pt x="35090" y="8900"/>
                    <a:pt x="35901" y="8079"/>
                  </a:cubicBezTo>
                  <a:cubicBezTo>
                    <a:pt x="37462" y="6485"/>
                    <a:pt x="38821" y="5267"/>
                    <a:pt x="40171" y="4245"/>
                  </a:cubicBezTo>
                  <a:cubicBezTo>
                    <a:pt x="41537" y="3216"/>
                    <a:pt x="42940" y="2362"/>
                    <a:pt x="44349" y="1710"/>
                  </a:cubicBezTo>
                  <a:cubicBezTo>
                    <a:pt x="45486" y="1182"/>
                    <a:pt x="46693" y="801"/>
                    <a:pt x="47857" y="426"/>
                  </a:cubicBezTo>
                  <a:lnTo>
                    <a:pt x="48037" y="366"/>
                  </a:lnTo>
                  <a:cubicBezTo>
                    <a:pt x="48712" y="152"/>
                    <a:pt x="49333" y="44"/>
                    <a:pt x="49897" y="44"/>
                  </a:cubicBezTo>
                  <a:close/>
                  <a:moveTo>
                    <a:pt x="49899" y="0"/>
                  </a:moveTo>
                  <a:cubicBezTo>
                    <a:pt x="49330" y="0"/>
                    <a:pt x="48704" y="109"/>
                    <a:pt x="48025" y="328"/>
                  </a:cubicBezTo>
                  <a:lnTo>
                    <a:pt x="47846" y="382"/>
                  </a:lnTo>
                  <a:cubicBezTo>
                    <a:pt x="46676" y="758"/>
                    <a:pt x="45469" y="1144"/>
                    <a:pt x="44327" y="1672"/>
                  </a:cubicBezTo>
                  <a:cubicBezTo>
                    <a:pt x="42918" y="2325"/>
                    <a:pt x="41515" y="3178"/>
                    <a:pt x="40144" y="4212"/>
                  </a:cubicBezTo>
                  <a:cubicBezTo>
                    <a:pt x="38795" y="5234"/>
                    <a:pt x="37435" y="6452"/>
                    <a:pt x="35868" y="8052"/>
                  </a:cubicBezTo>
                  <a:cubicBezTo>
                    <a:pt x="35063" y="8874"/>
                    <a:pt x="34274" y="9716"/>
                    <a:pt x="33606" y="10441"/>
                  </a:cubicBezTo>
                  <a:cubicBezTo>
                    <a:pt x="32675" y="11446"/>
                    <a:pt x="31626" y="12279"/>
                    <a:pt x="30331" y="13220"/>
                  </a:cubicBezTo>
                  <a:cubicBezTo>
                    <a:pt x="28214" y="14759"/>
                    <a:pt x="25947" y="16271"/>
                    <a:pt x="23504" y="16374"/>
                  </a:cubicBezTo>
                  <a:cubicBezTo>
                    <a:pt x="23439" y="16377"/>
                    <a:pt x="23374" y="16378"/>
                    <a:pt x="23309" y="16378"/>
                  </a:cubicBezTo>
                  <a:cubicBezTo>
                    <a:pt x="22736" y="16378"/>
                    <a:pt x="22205" y="16269"/>
                    <a:pt x="21726" y="16059"/>
                  </a:cubicBezTo>
                  <a:cubicBezTo>
                    <a:pt x="21634" y="16015"/>
                    <a:pt x="21546" y="15961"/>
                    <a:pt x="21448" y="15901"/>
                  </a:cubicBezTo>
                  <a:cubicBezTo>
                    <a:pt x="21268" y="15785"/>
                    <a:pt x="21084" y="15668"/>
                    <a:pt x="20884" y="15668"/>
                  </a:cubicBezTo>
                  <a:cubicBezTo>
                    <a:pt x="20860" y="15668"/>
                    <a:pt x="20837" y="15669"/>
                    <a:pt x="20812" y="15673"/>
                  </a:cubicBezTo>
                  <a:cubicBezTo>
                    <a:pt x="20529" y="15716"/>
                    <a:pt x="20235" y="15989"/>
                    <a:pt x="20023" y="16190"/>
                  </a:cubicBezTo>
                  <a:cubicBezTo>
                    <a:pt x="19990" y="16223"/>
                    <a:pt x="19957" y="16250"/>
                    <a:pt x="19931" y="16276"/>
                  </a:cubicBezTo>
                  <a:cubicBezTo>
                    <a:pt x="19779" y="16418"/>
                    <a:pt x="19631" y="16570"/>
                    <a:pt x="19490" y="16723"/>
                  </a:cubicBezTo>
                  <a:cubicBezTo>
                    <a:pt x="19229" y="17001"/>
                    <a:pt x="18963" y="17283"/>
                    <a:pt x="18631" y="17484"/>
                  </a:cubicBezTo>
                  <a:cubicBezTo>
                    <a:pt x="17320" y="18294"/>
                    <a:pt x="15819" y="18801"/>
                    <a:pt x="14366" y="19296"/>
                  </a:cubicBezTo>
                  <a:cubicBezTo>
                    <a:pt x="14241" y="19339"/>
                    <a:pt x="14122" y="19377"/>
                    <a:pt x="13997" y="19421"/>
                  </a:cubicBezTo>
                  <a:cubicBezTo>
                    <a:pt x="11424" y="20297"/>
                    <a:pt x="8704" y="21341"/>
                    <a:pt x="6229" y="23011"/>
                  </a:cubicBezTo>
                  <a:cubicBezTo>
                    <a:pt x="4461" y="24213"/>
                    <a:pt x="2867" y="25584"/>
                    <a:pt x="1492" y="27101"/>
                  </a:cubicBezTo>
                  <a:cubicBezTo>
                    <a:pt x="1431" y="27166"/>
                    <a:pt x="1361" y="27237"/>
                    <a:pt x="1289" y="27314"/>
                  </a:cubicBezTo>
                  <a:cubicBezTo>
                    <a:pt x="779" y="27862"/>
                    <a:pt x="1" y="28690"/>
                    <a:pt x="66" y="29418"/>
                  </a:cubicBezTo>
                  <a:cubicBezTo>
                    <a:pt x="82" y="29571"/>
                    <a:pt x="142" y="29679"/>
                    <a:pt x="257" y="29734"/>
                  </a:cubicBezTo>
                  <a:cubicBezTo>
                    <a:pt x="322" y="29767"/>
                    <a:pt x="392" y="29777"/>
                    <a:pt x="473" y="29777"/>
                  </a:cubicBezTo>
                  <a:cubicBezTo>
                    <a:pt x="822" y="29777"/>
                    <a:pt x="1301" y="29533"/>
                    <a:pt x="1469" y="29423"/>
                  </a:cubicBezTo>
                  <a:cubicBezTo>
                    <a:pt x="2497" y="28765"/>
                    <a:pt x="3302" y="27759"/>
                    <a:pt x="4080" y="26792"/>
                  </a:cubicBezTo>
                  <a:cubicBezTo>
                    <a:pt x="4249" y="26579"/>
                    <a:pt x="4422" y="26356"/>
                    <a:pt x="4597" y="26149"/>
                  </a:cubicBezTo>
                  <a:cubicBezTo>
                    <a:pt x="6099" y="24337"/>
                    <a:pt x="7758" y="22489"/>
                    <a:pt x="10080" y="21525"/>
                  </a:cubicBezTo>
                  <a:cubicBezTo>
                    <a:pt x="11103" y="21104"/>
                    <a:pt x="12146" y="20933"/>
                    <a:pt x="13189" y="20933"/>
                  </a:cubicBezTo>
                  <a:cubicBezTo>
                    <a:pt x="15347" y="20933"/>
                    <a:pt x="17499" y="21664"/>
                    <a:pt x="19447" y="22412"/>
                  </a:cubicBezTo>
                  <a:cubicBezTo>
                    <a:pt x="19794" y="22549"/>
                    <a:pt x="20148" y="22690"/>
                    <a:pt x="20491" y="22831"/>
                  </a:cubicBezTo>
                  <a:cubicBezTo>
                    <a:pt x="22041" y="23456"/>
                    <a:pt x="23640" y="24104"/>
                    <a:pt x="25316" y="24174"/>
                  </a:cubicBezTo>
                  <a:cubicBezTo>
                    <a:pt x="25413" y="24179"/>
                    <a:pt x="25510" y="24181"/>
                    <a:pt x="25607" y="24181"/>
                  </a:cubicBezTo>
                  <a:cubicBezTo>
                    <a:pt x="26533" y="24181"/>
                    <a:pt x="27460" y="23967"/>
                    <a:pt x="28362" y="23544"/>
                  </a:cubicBezTo>
                  <a:cubicBezTo>
                    <a:pt x="28688" y="23391"/>
                    <a:pt x="28998" y="23190"/>
                    <a:pt x="29291" y="22994"/>
                  </a:cubicBezTo>
                  <a:cubicBezTo>
                    <a:pt x="29585" y="22803"/>
                    <a:pt x="29885" y="22608"/>
                    <a:pt x="30200" y="22461"/>
                  </a:cubicBezTo>
                  <a:cubicBezTo>
                    <a:pt x="30401" y="22369"/>
                    <a:pt x="30603" y="22288"/>
                    <a:pt x="30799" y="22205"/>
                  </a:cubicBezTo>
                  <a:cubicBezTo>
                    <a:pt x="31174" y="22059"/>
                    <a:pt x="31522" y="21917"/>
                    <a:pt x="31854" y="21700"/>
                  </a:cubicBezTo>
                  <a:cubicBezTo>
                    <a:pt x="34003" y="20297"/>
                    <a:pt x="35238" y="17925"/>
                    <a:pt x="36434" y="15635"/>
                  </a:cubicBezTo>
                  <a:cubicBezTo>
                    <a:pt x="37043" y="14460"/>
                    <a:pt x="37679" y="13247"/>
                    <a:pt x="38425" y="12186"/>
                  </a:cubicBezTo>
                  <a:cubicBezTo>
                    <a:pt x="39393" y="10805"/>
                    <a:pt x="40807" y="9755"/>
                    <a:pt x="41824" y="9113"/>
                  </a:cubicBezTo>
                  <a:cubicBezTo>
                    <a:pt x="43212" y="8247"/>
                    <a:pt x="44827" y="7960"/>
                    <a:pt x="46230" y="7758"/>
                  </a:cubicBezTo>
                  <a:cubicBezTo>
                    <a:pt x="47161" y="7622"/>
                    <a:pt x="48107" y="7536"/>
                    <a:pt x="49021" y="7448"/>
                  </a:cubicBezTo>
                  <a:cubicBezTo>
                    <a:pt x="49511" y="7405"/>
                    <a:pt x="50016" y="7356"/>
                    <a:pt x="50512" y="7301"/>
                  </a:cubicBezTo>
                  <a:lnTo>
                    <a:pt x="50571" y="7296"/>
                  </a:lnTo>
                  <a:cubicBezTo>
                    <a:pt x="51409" y="7210"/>
                    <a:pt x="52274" y="7117"/>
                    <a:pt x="53068" y="6828"/>
                  </a:cubicBezTo>
                  <a:cubicBezTo>
                    <a:pt x="53960" y="6512"/>
                    <a:pt x="54482" y="5898"/>
                    <a:pt x="54662" y="4958"/>
                  </a:cubicBezTo>
                  <a:cubicBezTo>
                    <a:pt x="54781" y="4343"/>
                    <a:pt x="54901" y="3450"/>
                    <a:pt x="54618" y="2776"/>
                  </a:cubicBezTo>
                  <a:cubicBezTo>
                    <a:pt x="54416" y="2287"/>
                    <a:pt x="53949" y="2009"/>
                    <a:pt x="53503" y="1742"/>
                  </a:cubicBezTo>
                  <a:lnTo>
                    <a:pt x="53259" y="1596"/>
                  </a:lnTo>
                  <a:cubicBezTo>
                    <a:pt x="52992" y="1426"/>
                    <a:pt x="52742" y="1231"/>
                    <a:pt x="52496" y="1046"/>
                  </a:cubicBezTo>
                  <a:cubicBezTo>
                    <a:pt x="52242" y="851"/>
                    <a:pt x="51980" y="650"/>
                    <a:pt x="51702" y="475"/>
                  </a:cubicBezTo>
                  <a:cubicBezTo>
                    <a:pt x="51190" y="160"/>
                    <a:pt x="50587" y="0"/>
                    <a:pt x="498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486475" y="993300"/>
              <a:ext cx="1363550" cy="666625"/>
            </a:xfrm>
            <a:custGeom>
              <a:avLst/>
              <a:gdLst/>
              <a:ahLst/>
              <a:cxnLst/>
              <a:rect l="l" t="t" r="r" b="b"/>
              <a:pathLst>
                <a:path w="54542" h="26665" extrusionOk="0">
                  <a:moveTo>
                    <a:pt x="54520" y="0"/>
                  </a:moveTo>
                  <a:cubicBezTo>
                    <a:pt x="54493" y="17"/>
                    <a:pt x="53981" y="311"/>
                    <a:pt x="53715" y="437"/>
                  </a:cubicBezTo>
                  <a:cubicBezTo>
                    <a:pt x="53160" y="686"/>
                    <a:pt x="52588" y="725"/>
                    <a:pt x="52056" y="730"/>
                  </a:cubicBezTo>
                  <a:lnTo>
                    <a:pt x="51975" y="730"/>
                  </a:lnTo>
                  <a:cubicBezTo>
                    <a:pt x="50255" y="735"/>
                    <a:pt x="48629" y="741"/>
                    <a:pt x="46970" y="1100"/>
                  </a:cubicBezTo>
                  <a:cubicBezTo>
                    <a:pt x="45463" y="1426"/>
                    <a:pt x="43951" y="2036"/>
                    <a:pt x="42477" y="2922"/>
                  </a:cubicBezTo>
                  <a:cubicBezTo>
                    <a:pt x="41165" y="3711"/>
                    <a:pt x="39877" y="4717"/>
                    <a:pt x="38642" y="5914"/>
                  </a:cubicBezTo>
                  <a:cubicBezTo>
                    <a:pt x="38436" y="6120"/>
                    <a:pt x="38228" y="6327"/>
                    <a:pt x="38027" y="6540"/>
                  </a:cubicBezTo>
                  <a:cubicBezTo>
                    <a:pt x="36760" y="7888"/>
                    <a:pt x="35645" y="9444"/>
                    <a:pt x="34562" y="10956"/>
                  </a:cubicBezTo>
                  <a:cubicBezTo>
                    <a:pt x="34002" y="11734"/>
                    <a:pt x="33458" y="12490"/>
                    <a:pt x="32908" y="13203"/>
                  </a:cubicBezTo>
                  <a:cubicBezTo>
                    <a:pt x="32381" y="13888"/>
                    <a:pt x="31843" y="14530"/>
                    <a:pt x="31283" y="15106"/>
                  </a:cubicBezTo>
                  <a:cubicBezTo>
                    <a:pt x="30303" y="16117"/>
                    <a:pt x="27823" y="18376"/>
                    <a:pt x="25289" y="18376"/>
                  </a:cubicBezTo>
                  <a:cubicBezTo>
                    <a:pt x="25164" y="18376"/>
                    <a:pt x="25038" y="18371"/>
                    <a:pt x="24912" y="18359"/>
                  </a:cubicBezTo>
                  <a:cubicBezTo>
                    <a:pt x="24005" y="18277"/>
                    <a:pt x="23145" y="17897"/>
                    <a:pt x="22318" y="17533"/>
                  </a:cubicBezTo>
                  <a:cubicBezTo>
                    <a:pt x="21877" y="17337"/>
                    <a:pt x="21420" y="17141"/>
                    <a:pt x="20970" y="16988"/>
                  </a:cubicBezTo>
                  <a:cubicBezTo>
                    <a:pt x="20028" y="16672"/>
                    <a:pt x="19094" y="16512"/>
                    <a:pt x="18179" y="16512"/>
                  </a:cubicBezTo>
                  <a:cubicBezTo>
                    <a:pt x="17773" y="16512"/>
                    <a:pt x="17370" y="16544"/>
                    <a:pt x="16971" y="16607"/>
                  </a:cubicBezTo>
                  <a:cubicBezTo>
                    <a:pt x="16401" y="16700"/>
                    <a:pt x="15824" y="16853"/>
                    <a:pt x="15269" y="16994"/>
                  </a:cubicBezTo>
                  <a:cubicBezTo>
                    <a:pt x="14991" y="17064"/>
                    <a:pt x="14709" y="17141"/>
                    <a:pt x="14431" y="17207"/>
                  </a:cubicBezTo>
                  <a:cubicBezTo>
                    <a:pt x="13507" y="17418"/>
                    <a:pt x="12751" y="17624"/>
                    <a:pt x="12048" y="17847"/>
                  </a:cubicBezTo>
                  <a:cubicBezTo>
                    <a:pt x="11586" y="17995"/>
                    <a:pt x="11129" y="18158"/>
                    <a:pt x="10683" y="18337"/>
                  </a:cubicBezTo>
                  <a:cubicBezTo>
                    <a:pt x="10678" y="18342"/>
                    <a:pt x="10678" y="18342"/>
                    <a:pt x="10672" y="18342"/>
                  </a:cubicBezTo>
                  <a:cubicBezTo>
                    <a:pt x="10672" y="18342"/>
                    <a:pt x="10667" y="18342"/>
                    <a:pt x="10667" y="18349"/>
                  </a:cubicBezTo>
                  <a:lnTo>
                    <a:pt x="10657" y="18349"/>
                  </a:lnTo>
                  <a:lnTo>
                    <a:pt x="10650" y="18354"/>
                  </a:lnTo>
                  <a:lnTo>
                    <a:pt x="10640" y="18354"/>
                  </a:lnTo>
                  <a:lnTo>
                    <a:pt x="10640" y="18359"/>
                  </a:lnTo>
                  <a:lnTo>
                    <a:pt x="10629" y="18359"/>
                  </a:lnTo>
                  <a:lnTo>
                    <a:pt x="10629" y="18364"/>
                  </a:lnTo>
                  <a:lnTo>
                    <a:pt x="10618" y="18364"/>
                  </a:lnTo>
                  <a:lnTo>
                    <a:pt x="10612" y="18370"/>
                  </a:lnTo>
                  <a:lnTo>
                    <a:pt x="10602" y="18370"/>
                  </a:lnTo>
                  <a:lnTo>
                    <a:pt x="10597" y="18375"/>
                  </a:lnTo>
                  <a:lnTo>
                    <a:pt x="10585" y="18375"/>
                  </a:lnTo>
                  <a:lnTo>
                    <a:pt x="10585" y="18381"/>
                  </a:lnTo>
                  <a:lnTo>
                    <a:pt x="10580" y="18381"/>
                  </a:lnTo>
                  <a:cubicBezTo>
                    <a:pt x="10574" y="18381"/>
                    <a:pt x="10574" y="18381"/>
                    <a:pt x="10574" y="18387"/>
                  </a:cubicBezTo>
                  <a:lnTo>
                    <a:pt x="10564" y="18387"/>
                  </a:lnTo>
                  <a:lnTo>
                    <a:pt x="10559" y="18392"/>
                  </a:lnTo>
                  <a:lnTo>
                    <a:pt x="10547" y="18392"/>
                  </a:lnTo>
                  <a:cubicBezTo>
                    <a:pt x="10547" y="18392"/>
                    <a:pt x="10547" y="18397"/>
                    <a:pt x="10542" y="18397"/>
                  </a:cubicBezTo>
                  <a:lnTo>
                    <a:pt x="10537" y="18397"/>
                  </a:lnTo>
                  <a:lnTo>
                    <a:pt x="10531" y="18402"/>
                  </a:lnTo>
                  <a:lnTo>
                    <a:pt x="10526" y="18402"/>
                  </a:lnTo>
                  <a:lnTo>
                    <a:pt x="10520" y="18408"/>
                  </a:lnTo>
                  <a:lnTo>
                    <a:pt x="10514" y="18408"/>
                  </a:lnTo>
                  <a:cubicBezTo>
                    <a:pt x="10509" y="18408"/>
                    <a:pt x="10509" y="18408"/>
                    <a:pt x="10504" y="18414"/>
                  </a:cubicBezTo>
                  <a:lnTo>
                    <a:pt x="10499" y="18414"/>
                  </a:lnTo>
                  <a:lnTo>
                    <a:pt x="10494" y="18419"/>
                  </a:lnTo>
                  <a:lnTo>
                    <a:pt x="10482" y="18419"/>
                  </a:lnTo>
                  <a:cubicBezTo>
                    <a:pt x="10482" y="18425"/>
                    <a:pt x="10482" y="18425"/>
                    <a:pt x="10477" y="18425"/>
                  </a:cubicBezTo>
                  <a:lnTo>
                    <a:pt x="10471" y="18425"/>
                  </a:lnTo>
                  <a:lnTo>
                    <a:pt x="10471" y="18430"/>
                  </a:lnTo>
                  <a:lnTo>
                    <a:pt x="10461" y="18430"/>
                  </a:lnTo>
                  <a:lnTo>
                    <a:pt x="10454" y="18435"/>
                  </a:lnTo>
                  <a:lnTo>
                    <a:pt x="10444" y="18435"/>
                  </a:lnTo>
                  <a:lnTo>
                    <a:pt x="10439" y="18440"/>
                  </a:lnTo>
                  <a:lnTo>
                    <a:pt x="10433" y="18440"/>
                  </a:lnTo>
                  <a:lnTo>
                    <a:pt x="10428" y="18447"/>
                  </a:lnTo>
                  <a:lnTo>
                    <a:pt x="10422" y="18447"/>
                  </a:lnTo>
                  <a:lnTo>
                    <a:pt x="10416" y="18452"/>
                  </a:lnTo>
                  <a:lnTo>
                    <a:pt x="10406" y="18452"/>
                  </a:lnTo>
                  <a:lnTo>
                    <a:pt x="10401" y="18457"/>
                  </a:lnTo>
                  <a:lnTo>
                    <a:pt x="10396" y="18457"/>
                  </a:lnTo>
                  <a:lnTo>
                    <a:pt x="10389" y="18462"/>
                  </a:lnTo>
                  <a:lnTo>
                    <a:pt x="10379" y="18462"/>
                  </a:lnTo>
                  <a:lnTo>
                    <a:pt x="10379" y="18468"/>
                  </a:lnTo>
                  <a:lnTo>
                    <a:pt x="10368" y="18468"/>
                  </a:lnTo>
                  <a:lnTo>
                    <a:pt x="10368" y="18473"/>
                  </a:lnTo>
                  <a:lnTo>
                    <a:pt x="10356" y="18473"/>
                  </a:lnTo>
                  <a:lnTo>
                    <a:pt x="10351" y="18479"/>
                  </a:lnTo>
                  <a:lnTo>
                    <a:pt x="10341" y="18479"/>
                  </a:lnTo>
                  <a:cubicBezTo>
                    <a:pt x="8398" y="19311"/>
                    <a:pt x="6577" y="20481"/>
                    <a:pt x="4906" y="21960"/>
                  </a:cubicBezTo>
                  <a:cubicBezTo>
                    <a:pt x="3242" y="23440"/>
                    <a:pt x="33" y="26606"/>
                    <a:pt x="0" y="26632"/>
                  </a:cubicBezTo>
                  <a:lnTo>
                    <a:pt x="33" y="26665"/>
                  </a:lnTo>
                  <a:cubicBezTo>
                    <a:pt x="65" y="26632"/>
                    <a:pt x="3269" y="23473"/>
                    <a:pt x="4934" y="21992"/>
                  </a:cubicBezTo>
                  <a:cubicBezTo>
                    <a:pt x="7077" y="20089"/>
                    <a:pt x="9470" y="18708"/>
                    <a:pt x="12060" y="17892"/>
                  </a:cubicBezTo>
                  <a:cubicBezTo>
                    <a:pt x="12761" y="17669"/>
                    <a:pt x="13517" y="17461"/>
                    <a:pt x="14436" y="17244"/>
                  </a:cubicBezTo>
                  <a:cubicBezTo>
                    <a:pt x="14714" y="17179"/>
                    <a:pt x="15003" y="17109"/>
                    <a:pt x="15274" y="17037"/>
                  </a:cubicBezTo>
                  <a:cubicBezTo>
                    <a:pt x="15829" y="16891"/>
                    <a:pt x="16406" y="16743"/>
                    <a:pt x="16976" y="16652"/>
                  </a:cubicBezTo>
                  <a:cubicBezTo>
                    <a:pt x="17373" y="16589"/>
                    <a:pt x="17775" y="16558"/>
                    <a:pt x="18181" y="16558"/>
                  </a:cubicBezTo>
                  <a:cubicBezTo>
                    <a:pt x="19089" y="16558"/>
                    <a:pt x="20017" y="16714"/>
                    <a:pt x="20953" y="17026"/>
                  </a:cubicBezTo>
                  <a:cubicBezTo>
                    <a:pt x="21405" y="17179"/>
                    <a:pt x="21856" y="17380"/>
                    <a:pt x="22296" y="17576"/>
                  </a:cubicBezTo>
                  <a:cubicBezTo>
                    <a:pt x="23129" y="17940"/>
                    <a:pt x="23993" y="18321"/>
                    <a:pt x="24907" y="18408"/>
                  </a:cubicBezTo>
                  <a:cubicBezTo>
                    <a:pt x="25034" y="18419"/>
                    <a:pt x="25161" y="18425"/>
                    <a:pt x="25287" y="18425"/>
                  </a:cubicBezTo>
                  <a:cubicBezTo>
                    <a:pt x="27845" y="18425"/>
                    <a:pt x="30331" y="16150"/>
                    <a:pt x="31316" y="15139"/>
                  </a:cubicBezTo>
                  <a:cubicBezTo>
                    <a:pt x="31876" y="14556"/>
                    <a:pt x="32408" y="13915"/>
                    <a:pt x="32936" y="13235"/>
                  </a:cubicBezTo>
                  <a:cubicBezTo>
                    <a:pt x="33496" y="12517"/>
                    <a:pt x="34045" y="11750"/>
                    <a:pt x="34612" y="10961"/>
                  </a:cubicBezTo>
                  <a:cubicBezTo>
                    <a:pt x="35689" y="9460"/>
                    <a:pt x="36799" y="7916"/>
                    <a:pt x="38060" y="6572"/>
                  </a:cubicBezTo>
                  <a:cubicBezTo>
                    <a:pt x="38245" y="6376"/>
                    <a:pt x="38431" y="6186"/>
                    <a:pt x="38620" y="5995"/>
                  </a:cubicBezTo>
                  <a:cubicBezTo>
                    <a:pt x="41253" y="3422"/>
                    <a:pt x="44032" y="1795"/>
                    <a:pt x="46883" y="1165"/>
                  </a:cubicBezTo>
                  <a:cubicBezTo>
                    <a:pt x="48586" y="784"/>
                    <a:pt x="50261" y="779"/>
                    <a:pt x="52028" y="773"/>
                  </a:cubicBezTo>
                  <a:lnTo>
                    <a:pt x="52045" y="773"/>
                  </a:lnTo>
                  <a:cubicBezTo>
                    <a:pt x="52588" y="773"/>
                    <a:pt x="53171" y="735"/>
                    <a:pt x="53737" y="474"/>
                  </a:cubicBezTo>
                  <a:cubicBezTo>
                    <a:pt x="53998" y="349"/>
                    <a:pt x="54498" y="61"/>
                    <a:pt x="54536" y="40"/>
                  </a:cubicBezTo>
                  <a:lnTo>
                    <a:pt x="54541" y="40"/>
                  </a:lnTo>
                  <a:lnTo>
                    <a:pt x="545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/>
          <p:nvPr/>
        </p:nvSpPr>
        <p:spPr>
          <a:xfrm>
            <a:off x="7324900" y="3395850"/>
            <a:ext cx="737400" cy="737400"/>
          </a:xfrm>
          <a:prstGeom prst="mathMultiply">
            <a:avLst>
              <a:gd name="adj1" fmla="val 1448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2"/>
          <p:cNvGrpSpPr/>
          <p:nvPr/>
        </p:nvGrpSpPr>
        <p:grpSpPr>
          <a:xfrm rot="5400000">
            <a:off x="-216350" y="4109950"/>
            <a:ext cx="1250575" cy="314575"/>
            <a:chOff x="324725" y="5013050"/>
            <a:chExt cx="1250575" cy="314575"/>
          </a:xfrm>
        </p:grpSpPr>
        <p:sp>
          <p:nvSpPr>
            <p:cNvPr id="38" name="Google Shape;38;p2"/>
            <p:cNvSpPr/>
            <p:nvPr/>
          </p:nvSpPr>
          <p:spPr>
            <a:xfrm>
              <a:off x="1412225" y="5013050"/>
              <a:ext cx="163075" cy="314575"/>
            </a:xfrm>
            <a:custGeom>
              <a:avLst/>
              <a:gdLst/>
              <a:ahLst/>
              <a:cxnLst/>
              <a:rect l="l" t="t" r="r" b="b"/>
              <a:pathLst>
                <a:path w="6523" h="12583" extrusionOk="0">
                  <a:moveTo>
                    <a:pt x="0" y="1"/>
                  </a:moveTo>
                  <a:lnTo>
                    <a:pt x="0" y="1050"/>
                  </a:lnTo>
                  <a:lnTo>
                    <a:pt x="1088" y="1050"/>
                  </a:lnTo>
                  <a:lnTo>
                    <a:pt x="1088" y="5245"/>
                  </a:lnTo>
                  <a:lnTo>
                    <a:pt x="0" y="5245"/>
                  </a:lnTo>
                  <a:lnTo>
                    <a:pt x="0" y="6294"/>
                  </a:lnTo>
                  <a:lnTo>
                    <a:pt x="1088" y="6294"/>
                  </a:lnTo>
                  <a:lnTo>
                    <a:pt x="1088" y="10488"/>
                  </a:lnTo>
                  <a:lnTo>
                    <a:pt x="2171" y="10488"/>
                  </a:lnTo>
                  <a:lnTo>
                    <a:pt x="2171" y="8388"/>
                  </a:lnTo>
                  <a:lnTo>
                    <a:pt x="3259" y="8388"/>
                  </a:lnTo>
                  <a:lnTo>
                    <a:pt x="3259" y="12583"/>
                  </a:lnTo>
                  <a:lnTo>
                    <a:pt x="6522" y="12583"/>
                  </a:lnTo>
                  <a:lnTo>
                    <a:pt x="6522" y="1"/>
                  </a:lnTo>
                  <a:lnTo>
                    <a:pt x="3259" y="1"/>
                  </a:lnTo>
                  <a:lnTo>
                    <a:pt x="3259" y="7339"/>
                  </a:lnTo>
                  <a:lnTo>
                    <a:pt x="2171" y="7339"/>
                  </a:lnTo>
                  <a:lnTo>
                    <a:pt x="21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303450" y="5013050"/>
              <a:ext cx="54375" cy="314575"/>
            </a:xfrm>
            <a:custGeom>
              <a:avLst/>
              <a:gdLst/>
              <a:ahLst/>
              <a:cxnLst/>
              <a:rect l="l" t="t" r="r" b="b"/>
              <a:pathLst>
                <a:path w="2175" h="12583" extrusionOk="0">
                  <a:moveTo>
                    <a:pt x="0" y="1"/>
                  </a:moveTo>
                  <a:lnTo>
                    <a:pt x="0" y="4195"/>
                  </a:lnTo>
                  <a:lnTo>
                    <a:pt x="392" y="4195"/>
                  </a:lnTo>
                  <a:lnTo>
                    <a:pt x="392" y="7339"/>
                  </a:lnTo>
                  <a:lnTo>
                    <a:pt x="0" y="7339"/>
                  </a:lnTo>
                  <a:lnTo>
                    <a:pt x="0" y="12583"/>
                  </a:lnTo>
                  <a:lnTo>
                    <a:pt x="2175" y="12583"/>
                  </a:lnTo>
                  <a:lnTo>
                    <a:pt x="2175" y="10488"/>
                  </a:lnTo>
                  <a:lnTo>
                    <a:pt x="1088" y="10488"/>
                  </a:lnTo>
                  <a:lnTo>
                    <a:pt x="1088" y="4195"/>
                  </a:lnTo>
                  <a:lnTo>
                    <a:pt x="2175" y="4195"/>
                  </a:lnTo>
                  <a:lnTo>
                    <a:pt x="2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249025" y="5013050"/>
              <a:ext cx="27225" cy="157375"/>
            </a:xfrm>
            <a:custGeom>
              <a:avLst/>
              <a:gdLst/>
              <a:ahLst/>
              <a:cxnLst/>
              <a:rect l="l" t="t" r="r" b="b"/>
              <a:pathLst>
                <a:path w="1089" h="6295" extrusionOk="0">
                  <a:moveTo>
                    <a:pt x="1" y="1"/>
                  </a:moveTo>
                  <a:lnTo>
                    <a:pt x="1" y="6294"/>
                  </a:lnTo>
                  <a:lnTo>
                    <a:pt x="1088" y="6294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185400" y="5013050"/>
              <a:ext cx="36475" cy="78625"/>
            </a:xfrm>
            <a:custGeom>
              <a:avLst/>
              <a:gdLst/>
              <a:ahLst/>
              <a:cxnLst/>
              <a:rect l="l" t="t" r="r" b="b"/>
              <a:pathLst>
                <a:path w="1459" h="3145" extrusionOk="0">
                  <a:moveTo>
                    <a:pt x="370" y="1"/>
                  </a:moveTo>
                  <a:lnTo>
                    <a:pt x="370" y="1050"/>
                  </a:lnTo>
                  <a:lnTo>
                    <a:pt x="0" y="1050"/>
                  </a:lnTo>
                  <a:lnTo>
                    <a:pt x="0" y="2095"/>
                  </a:lnTo>
                  <a:lnTo>
                    <a:pt x="370" y="2095"/>
                  </a:lnTo>
                  <a:lnTo>
                    <a:pt x="370" y="3144"/>
                  </a:lnTo>
                  <a:lnTo>
                    <a:pt x="1458" y="3144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194625" y="5144150"/>
              <a:ext cx="81625" cy="183475"/>
            </a:xfrm>
            <a:custGeom>
              <a:avLst/>
              <a:gdLst/>
              <a:ahLst/>
              <a:cxnLst/>
              <a:rect l="l" t="t" r="r" b="b"/>
              <a:pathLst>
                <a:path w="3265" h="7339" extrusionOk="0">
                  <a:moveTo>
                    <a:pt x="1" y="1"/>
                  </a:moveTo>
                  <a:lnTo>
                    <a:pt x="1" y="3144"/>
                  </a:lnTo>
                  <a:lnTo>
                    <a:pt x="1089" y="3144"/>
                  </a:lnTo>
                  <a:lnTo>
                    <a:pt x="1089" y="5244"/>
                  </a:lnTo>
                  <a:lnTo>
                    <a:pt x="2177" y="5244"/>
                  </a:lnTo>
                  <a:lnTo>
                    <a:pt x="2177" y="7339"/>
                  </a:lnTo>
                  <a:lnTo>
                    <a:pt x="3264" y="7339"/>
                  </a:lnTo>
                  <a:lnTo>
                    <a:pt x="3264" y="4194"/>
                  </a:lnTo>
                  <a:lnTo>
                    <a:pt x="2177" y="4194"/>
                  </a:lnTo>
                  <a:lnTo>
                    <a:pt x="2177" y="2095"/>
                  </a:lnTo>
                  <a:lnTo>
                    <a:pt x="1089" y="209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167450" y="5222750"/>
              <a:ext cx="54425" cy="104875"/>
            </a:xfrm>
            <a:custGeom>
              <a:avLst/>
              <a:gdLst/>
              <a:ahLst/>
              <a:cxnLst/>
              <a:rect l="l" t="t" r="r" b="b"/>
              <a:pathLst>
                <a:path w="2177" h="4195" extrusionOk="0">
                  <a:moveTo>
                    <a:pt x="0" y="0"/>
                  </a:moveTo>
                  <a:lnTo>
                    <a:pt x="0" y="4195"/>
                  </a:lnTo>
                  <a:lnTo>
                    <a:pt x="2176" y="4195"/>
                  </a:lnTo>
                  <a:lnTo>
                    <a:pt x="2176" y="3150"/>
                  </a:lnTo>
                  <a:lnTo>
                    <a:pt x="1088" y="3150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58675" y="5013050"/>
              <a:ext cx="108800" cy="314575"/>
            </a:xfrm>
            <a:custGeom>
              <a:avLst/>
              <a:gdLst/>
              <a:ahLst/>
              <a:cxnLst/>
              <a:rect l="l" t="t" r="r" b="b"/>
              <a:pathLst>
                <a:path w="4352" h="12583" extrusionOk="0">
                  <a:moveTo>
                    <a:pt x="0" y="1"/>
                  </a:moveTo>
                  <a:lnTo>
                    <a:pt x="0" y="2095"/>
                  </a:lnTo>
                  <a:lnTo>
                    <a:pt x="1088" y="2095"/>
                  </a:lnTo>
                  <a:lnTo>
                    <a:pt x="1088" y="5245"/>
                  </a:lnTo>
                  <a:lnTo>
                    <a:pt x="0" y="5245"/>
                  </a:lnTo>
                  <a:lnTo>
                    <a:pt x="0" y="8388"/>
                  </a:lnTo>
                  <a:lnTo>
                    <a:pt x="1088" y="8388"/>
                  </a:lnTo>
                  <a:lnTo>
                    <a:pt x="1088" y="12583"/>
                  </a:lnTo>
                  <a:lnTo>
                    <a:pt x="2175" y="12583"/>
                  </a:lnTo>
                  <a:lnTo>
                    <a:pt x="2175" y="7339"/>
                  </a:lnTo>
                  <a:lnTo>
                    <a:pt x="1088" y="7339"/>
                  </a:lnTo>
                  <a:lnTo>
                    <a:pt x="1088" y="6294"/>
                  </a:lnTo>
                  <a:lnTo>
                    <a:pt x="3264" y="6294"/>
                  </a:lnTo>
                  <a:lnTo>
                    <a:pt x="3264" y="12583"/>
                  </a:lnTo>
                  <a:lnTo>
                    <a:pt x="3606" y="12583"/>
                  </a:lnTo>
                  <a:lnTo>
                    <a:pt x="3606" y="8388"/>
                  </a:lnTo>
                  <a:lnTo>
                    <a:pt x="4351" y="8388"/>
                  </a:lnTo>
                  <a:lnTo>
                    <a:pt x="4351" y="2095"/>
                  </a:lnTo>
                  <a:lnTo>
                    <a:pt x="3264" y="2095"/>
                  </a:lnTo>
                  <a:lnTo>
                    <a:pt x="3264" y="5245"/>
                  </a:lnTo>
                  <a:lnTo>
                    <a:pt x="2839" y="5245"/>
                  </a:lnTo>
                  <a:lnTo>
                    <a:pt x="2839" y="1"/>
                  </a:lnTo>
                  <a:lnTo>
                    <a:pt x="2508" y="1"/>
                  </a:lnTo>
                  <a:lnTo>
                    <a:pt x="2508" y="5245"/>
                  </a:lnTo>
                  <a:lnTo>
                    <a:pt x="2175" y="5245"/>
                  </a:lnTo>
                  <a:lnTo>
                    <a:pt x="2175" y="1050"/>
                  </a:lnTo>
                  <a:lnTo>
                    <a:pt x="1088" y="1050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77200" y="5275225"/>
              <a:ext cx="27225" cy="52400"/>
            </a:xfrm>
            <a:custGeom>
              <a:avLst/>
              <a:gdLst/>
              <a:ahLst/>
              <a:cxnLst/>
              <a:rect l="l" t="t" r="r" b="b"/>
              <a:pathLst>
                <a:path w="1089" h="2096" extrusionOk="0">
                  <a:moveTo>
                    <a:pt x="1" y="1"/>
                  </a:moveTo>
                  <a:lnTo>
                    <a:pt x="1" y="2096"/>
                  </a:lnTo>
                  <a:lnTo>
                    <a:pt x="1088" y="2096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950025" y="5222750"/>
              <a:ext cx="27200" cy="52500"/>
            </a:xfrm>
            <a:custGeom>
              <a:avLst/>
              <a:gdLst/>
              <a:ahLst/>
              <a:cxnLst/>
              <a:rect l="l" t="t" r="r" b="b"/>
              <a:pathLst>
                <a:path w="1088" h="2100" extrusionOk="0">
                  <a:moveTo>
                    <a:pt x="0" y="0"/>
                  </a:moveTo>
                  <a:lnTo>
                    <a:pt x="0" y="2100"/>
                  </a:lnTo>
                  <a:lnTo>
                    <a:pt x="1088" y="2100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004400" y="5170400"/>
              <a:ext cx="54300" cy="104850"/>
            </a:xfrm>
            <a:custGeom>
              <a:avLst/>
              <a:gdLst/>
              <a:ahLst/>
              <a:cxnLst/>
              <a:rect l="l" t="t" r="r" b="b"/>
              <a:pathLst>
                <a:path w="2172" h="4194" extrusionOk="0">
                  <a:moveTo>
                    <a:pt x="0" y="0"/>
                  </a:moveTo>
                  <a:lnTo>
                    <a:pt x="0" y="4194"/>
                  </a:lnTo>
                  <a:lnTo>
                    <a:pt x="2171" y="4194"/>
                  </a:lnTo>
                  <a:lnTo>
                    <a:pt x="2171" y="2094"/>
                  </a:lnTo>
                  <a:lnTo>
                    <a:pt x="1089" y="2094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04400" y="5013050"/>
              <a:ext cx="27225" cy="131125"/>
            </a:xfrm>
            <a:custGeom>
              <a:avLst/>
              <a:gdLst/>
              <a:ahLst/>
              <a:cxnLst/>
              <a:rect l="l" t="t" r="r" b="b"/>
              <a:pathLst>
                <a:path w="1089" h="5245" extrusionOk="0">
                  <a:moveTo>
                    <a:pt x="0" y="1"/>
                  </a:moveTo>
                  <a:lnTo>
                    <a:pt x="0" y="5245"/>
                  </a:lnTo>
                  <a:lnTo>
                    <a:pt x="1089" y="524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41200" y="5013050"/>
              <a:ext cx="27250" cy="52375"/>
            </a:xfrm>
            <a:custGeom>
              <a:avLst/>
              <a:gdLst/>
              <a:ahLst/>
              <a:cxnLst/>
              <a:rect l="l" t="t" r="r" b="b"/>
              <a:pathLst>
                <a:path w="1090" h="2095" extrusionOk="0">
                  <a:moveTo>
                    <a:pt x="1" y="1"/>
                  </a:moveTo>
                  <a:lnTo>
                    <a:pt x="1" y="2095"/>
                  </a:lnTo>
                  <a:lnTo>
                    <a:pt x="1090" y="2095"/>
                  </a:lnTo>
                  <a:lnTo>
                    <a:pt x="10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32425" y="5013050"/>
              <a:ext cx="54425" cy="314575"/>
            </a:xfrm>
            <a:custGeom>
              <a:avLst/>
              <a:gdLst/>
              <a:ahLst/>
              <a:cxnLst/>
              <a:rect l="l" t="t" r="r" b="b"/>
              <a:pathLst>
                <a:path w="2177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1088" y="12583"/>
                  </a:lnTo>
                  <a:lnTo>
                    <a:pt x="1088" y="11538"/>
                  </a:lnTo>
                  <a:lnTo>
                    <a:pt x="2177" y="11538"/>
                  </a:lnTo>
                  <a:lnTo>
                    <a:pt x="2177" y="9438"/>
                  </a:lnTo>
                  <a:lnTo>
                    <a:pt x="1088" y="9438"/>
                  </a:lnTo>
                  <a:lnTo>
                    <a:pt x="1088" y="8388"/>
                  </a:lnTo>
                  <a:lnTo>
                    <a:pt x="2177" y="8388"/>
                  </a:lnTo>
                  <a:lnTo>
                    <a:pt x="2177" y="7339"/>
                  </a:lnTo>
                  <a:lnTo>
                    <a:pt x="1088" y="7339"/>
                  </a:lnTo>
                  <a:lnTo>
                    <a:pt x="1088" y="5245"/>
                  </a:lnTo>
                  <a:lnTo>
                    <a:pt x="2177" y="5245"/>
                  </a:lnTo>
                  <a:lnTo>
                    <a:pt x="2177" y="4195"/>
                  </a:lnTo>
                  <a:lnTo>
                    <a:pt x="1088" y="4195"/>
                  </a:lnTo>
                  <a:lnTo>
                    <a:pt x="1088" y="2095"/>
                  </a:lnTo>
                  <a:lnTo>
                    <a:pt x="2177" y="2095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50975" y="5013050"/>
              <a:ext cx="27200" cy="104900"/>
            </a:xfrm>
            <a:custGeom>
              <a:avLst/>
              <a:gdLst/>
              <a:ahLst/>
              <a:cxnLst/>
              <a:rect l="l" t="t" r="r" b="b"/>
              <a:pathLst>
                <a:path w="1088" h="4196" extrusionOk="0">
                  <a:moveTo>
                    <a:pt x="0" y="1"/>
                  </a:moveTo>
                  <a:lnTo>
                    <a:pt x="0" y="4195"/>
                  </a:lnTo>
                  <a:lnTo>
                    <a:pt x="1088" y="4195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4975" y="5013050"/>
              <a:ext cx="136025" cy="314575"/>
            </a:xfrm>
            <a:custGeom>
              <a:avLst/>
              <a:gdLst/>
              <a:ahLst/>
              <a:cxnLst/>
              <a:rect l="l" t="t" r="r" b="b"/>
              <a:pathLst>
                <a:path w="5441" h="12583" extrusionOk="0">
                  <a:moveTo>
                    <a:pt x="3264" y="8388"/>
                  </a:moveTo>
                  <a:lnTo>
                    <a:pt x="3264" y="10488"/>
                  </a:lnTo>
                  <a:lnTo>
                    <a:pt x="2834" y="10488"/>
                  </a:lnTo>
                  <a:lnTo>
                    <a:pt x="2834" y="8388"/>
                  </a:lnTo>
                  <a:close/>
                  <a:moveTo>
                    <a:pt x="0" y="1"/>
                  </a:moveTo>
                  <a:lnTo>
                    <a:pt x="0" y="12583"/>
                  </a:lnTo>
                  <a:lnTo>
                    <a:pt x="3264" y="12583"/>
                  </a:lnTo>
                  <a:lnTo>
                    <a:pt x="3264" y="11538"/>
                  </a:lnTo>
                  <a:lnTo>
                    <a:pt x="4353" y="11538"/>
                  </a:lnTo>
                  <a:lnTo>
                    <a:pt x="4353" y="12583"/>
                  </a:lnTo>
                  <a:lnTo>
                    <a:pt x="5440" y="12583"/>
                  </a:lnTo>
                  <a:lnTo>
                    <a:pt x="5440" y="10488"/>
                  </a:lnTo>
                  <a:lnTo>
                    <a:pt x="4353" y="10488"/>
                  </a:lnTo>
                  <a:lnTo>
                    <a:pt x="4353" y="7339"/>
                  </a:lnTo>
                  <a:lnTo>
                    <a:pt x="5440" y="7339"/>
                  </a:lnTo>
                  <a:lnTo>
                    <a:pt x="5440" y="4195"/>
                  </a:lnTo>
                  <a:lnTo>
                    <a:pt x="4353" y="4195"/>
                  </a:lnTo>
                  <a:lnTo>
                    <a:pt x="4353" y="1"/>
                  </a:lnTo>
                  <a:lnTo>
                    <a:pt x="3264" y="1"/>
                  </a:lnTo>
                  <a:lnTo>
                    <a:pt x="3264" y="7339"/>
                  </a:lnTo>
                  <a:lnTo>
                    <a:pt x="2834" y="7339"/>
                  </a:lnTo>
                  <a:lnTo>
                    <a:pt x="2834" y="1"/>
                  </a:lnTo>
                  <a:lnTo>
                    <a:pt x="2601" y="1"/>
                  </a:lnTo>
                  <a:lnTo>
                    <a:pt x="2601" y="7339"/>
                  </a:lnTo>
                  <a:lnTo>
                    <a:pt x="2177" y="7339"/>
                  </a:lnTo>
                  <a:lnTo>
                    <a:pt x="2177" y="8388"/>
                  </a:lnTo>
                  <a:lnTo>
                    <a:pt x="2601" y="8388"/>
                  </a:lnTo>
                  <a:lnTo>
                    <a:pt x="2601" y="10488"/>
                  </a:lnTo>
                  <a:lnTo>
                    <a:pt x="2177" y="10488"/>
                  </a:lnTo>
                  <a:lnTo>
                    <a:pt x="2177" y="11538"/>
                  </a:lnTo>
                  <a:lnTo>
                    <a:pt x="1089" y="11538"/>
                  </a:lnTo>
                  <a:lnTo>
                    <a:pt x="1089" y="4195"/>
                  </a:lnTo>
                  <a:lnTo>
                    <a:pt x="2177" y="4195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24725" y="5013050"/>
              <a:ext cx="81500" cy="314575"/>
            </a:xfrm>
            <a:custGeom>
              <a:avLst/>
              <a:gdLst/>
              <a:ahLst/>
              <a:cxnLst/>
              <a:rect l="l" t="t" r="r" b="b"/>
              <a:pathLst>
                <a:path w="3260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3259" y="12583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53925" y="5013050"/>
              <a:ext cx="13500" cy="190575"/>
            </a:xfrm>
            <a:custGeom>
              <a:avLst/>
              <a:gdLst/>
              <a:ahLst/>
              <a:cxnLst/>
              <a:rect l="l" t="t" r="r" b="b"/>
              <a:pathLst>
                <a:path w="540" h="7623" extrusionOk="0">
                  <a:moveTo>
                    <a:pt x="1" y="1"/>
                  </a:moveTo>
                  <a:lnTo>
                    <a:pt x="1" y="7622"/>
                  </a:lnTo>
                  <a:lnTo>
                    <a:pt x="540" y="7622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19675" y="5013050"/>
              <a:ext cx="9275" cy="314575"/>
            </a:xfrm>
            <a:custGeom>
              <a:avLst/>
              <a:gdLst/>
              <a:ahLst/>
              <a:cxnLst/>
              <a:rect l="l" t="t" r="r" b="b"/>
              <a:pathLst>
                <a:path w="371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371" y="12583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86825" y="5013050"/>
              <a:ext cx="108800" cy="314575"/>
            </a:xfrm>
            <a:custGeom>
              <a:avLst/>
              <a:gdLst/>
              <a:ahLst/>
              <a:cxnLst/>
              <a:rect l="l" t="t" r="r" b="b"/>
              <a:pathLst>
                <a:path w="4352" h="12583" extrusionOk="0">
                  <a:moveTo>
                    <a:pt x="4184" y="1"/>
                  </a:moveTo>
                  <a:lnTo>
                    <a:pt x="4184" y="8388"/>
                  </a:lnTo>
                  <a:lnTo>
                    <a:pt x="3265" y="8388"/>
                  </a:lnTo>
                  <a:lnTo>
                    <a:pt x="3265" y="4195"/>
                  </a:lnTo>
                  <a:lnTo>
                    <a:pt x="2176" y="4195"/>
                  </a:lnTo>
                  <a:lnTo>
                    <a:pt x="2176" y="2095"/>
                  </a:lnTo>
                  <a:lnTo>
                    <a:pt x="1" y="2095"/>
                  </a:lnTo>
                  <a:lnTo>
                    <a:pt x="1" y="4195"/>
                  </a:lnTo>
                  <a:lnTo>
                    <a:pt x="1088" y="4195"/>
                  </a:lnTo>
                  <a:lnTo>
                    <a:pt x="1088" y="12583"/>
                  </a:lnTo>
                  <a:lnTo>
                    <a:pt x="1453" y="12583"/>
                  </a:lnTo>
                  <a:lnTo>
                    <a:pt x="1453" y="6294"/>
                  </a:lnTo>
                  <a:lnTo>
                    <a:pt x="2176" y="6294"/>
                  </a:lnTo>
                  <a:lnTo>
                    <a:pt x="2176" y="12583"/>
                  </a:lnTo>
                  <a:lnTo>
                    <a:pt x="3265" y="12583"/>
                  </a:lnTo>
                  <a:lnTo>
                    <a:pt x="3265" y="10488"/>
                  </a:lnTo>
                  <a:lnTo>
                    <a:pt x="4352" y="10488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50975" y="5013050"/>
              <a:ext cx="54425" cy="314575"/>
            </a:xfrm>
            <a:custGeom>
              <a:avLst/>
              <a:gdLst/>
              <a:ahLst/>
              <a:cxnLst/>
              <a:rect l="l" t="t" r="r" b="b"/>
              <a:pathLst>
                <a:path w="2177" h="12583" extrusionOk="0">
                  <a:moveTo>
                    <a:pt x="1654" y="1"/>
                  </a:moveTo>
                  <a:lnTo>
                    <a:pt x="1654" y="7339"/>
                  </a:lnTo>
                  <a:lnTo>
                    <a:pt x="0" y="7339"/>
                  </a:lnTo>
                  <a:lnTo>
                    <a:pt x="0" y="8388"/>
                  </a:lnTo>
                  <a:lnTo>
                    <a:pt x="1088" y="8388"/>
                  </a:lnTo>
                  <a:lnTo>
                    <a:pt x="1088" y="12583"/>
                  </a:lnTo>
                  <a:lnTo>
                    <a:pt x="2176" y="12583"/>
                  </a:lnTo>
                  <a:lnTo>
                    <a:pt x="2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03900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357825" y="5013050"/>
              <a:ext cx="81600" cy="314575"/>
            </a:xfrm>
            <a:custGeom>
              <a:avLst/>
              <a:gdLst/>
              <a:ahLst/>
              <a:cxnLst/>
              <a:rect l="l" t="t" r="r" b="b"/>
              <a:pathLst>
                <a:path w="3264" h="12583" extrusionOk="0">
                  <a:moveTo>
                    <a:pt x="441" y="1"/>
                  </a:moveTo>
                  <a:lnTo>
                    <a:pt x="441" y="6294"/>
                  </a:lnTo>
                  <a:lnTo>
                    <a:pt x="0" y="6294"/>
                  </a:lnTo>
                  <a:lnTo>
                    <a:pt x="0" y="8388"/>
                  </a:lnTo>
                  <a:lnTo>
                    <a:pt x="441" y="8388"/>
                  </a:lnTo>
                  <a:lnTo>
                    <a:pt x="441" y="12583"/>
                  </a:lnTo>
                  <a:lnTo>
                    <a:pt x="675" y="12583"/>
                  </a:lnTo>
                  <a:lnTo>
                    <a:pt x="675" y="8388"/>
                  </a:lnTo>
                  <a:lnTo>
                    <a:pt x="1089" y="8388"/>
                  </a:lnTo>
                  <a:lnTo>
                    <a:pt x="1089" y="12583"/>
                  </a:lnTo>
                  <a:lnTo>
                    <a:pt x="3264" y="12583"/>
                  </a:lnTo>
                  <a:lnTo>
                    <a:pt x="3264" y="11538"/>
                  </a:lnTo>
                  <a:lnTo>
                    <a:pt x="2176" y="11538"/>
                  </a:lnTo>
                  <a:lnTo>
                    <a:pt x="2176" y="6294"/>
                  </a:lnTo>
                  <a:lnTo>
                    <a:pt x="1632" y="6294"/>
                  </a:lnTo>
                  <a:lnTo>
                    <a:pt x="1632" y="1"/>
                  </a:lnTo>
                  <a:lnTo>
                    <a:pt x="1398" y="1"/>
                  </a:lnTo>
                  <a:lnTo>
                    <a:pt x="1398" y="6294"/>
                  </a:lnTo>
                  <a:lnTo>
                    <a:pt x="675" y="6294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36150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37450" y="5013050"/>
              <a:ext cx="9175" cy="314575"/>
            </a:xfrm>
            <a:custGeom>
              <a:avLst/>
              <a:gdLst/>
              <a:ahLst/>
              <a:cxnLst/>
              <a:rect l="l" t="t" r="r" b="b"/>
              <a:pathLst>
                <a:path w="367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366" y="12583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21575" y="5013050"/>
              <a:ext cx="5850" cy="314575"/>
            </a:xfrm>
            <a:custGeom>
              <a:avLst/>
              <a:gdLst/>
              <a:ahLst/>
              <a:cxnLst/>
              <a:rect l="l" t="t" r="r" b="b"/>
              <a:pathLst>
                <a:path w="234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53775" y="5013050"/>
              <a:ext cx="5900" cy="314575"/>
            </a:xfrm>
            <a:custGeom>
              <a:avLst/>
              <a:gdLst/>
              <a:ahLst/>
              <a:cxnLst/>
              <a:rect l="l" t="t" r="r" b="b"/>
              <a:pathLst>
                <a:path w="236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236" y="1258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83300" y="5013050"/>
              <a:ext cx="9150" cy="314575"/>
            </a:xfrm>
            <a:custGeom>
              <a:avLst/>
              <a:gdLst/>
              <a:ahLst/>
              <a:cxnLst/>
              <a:rect l="l" t="t" r="r" b="b"/>
              <a:pathLst>
                <a:path w="366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365" y="12583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67375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235" y="12583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99625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288075" y="5013050"/>
              <a:ext cx="5850" cy="314575"/>
            </a:xfrm>
            <a:custGeom>
              <a:avLst/>
              <a:gdLst/>
              <a:ahLst/>
              <a:cxnLst/>
              <a:rect l="l" t="t" r="r" b="b"/>
              <a:pathLst>
                <a:path w="234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13925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377950" y="937675"/>
            <a:ext cx="737400" cy="737400"/>
          </a:xfrm>
          <a:prstGeom prst="mathMultiply">
            <a:avLst>
              <a:gd name="adj1" fmla="val 1448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2"/>
          <p:cNvGrpSpPr/>
          <p:nvPr/>
        </p:nvGrpSpPr>
        <p:grpSpPr>
          <a:xfrm>
            <a:off x="7911442" y="403982"/>
            <a:ext cx="1804565" cy="1804795"/>
            <a:chOff x="5577475" y="736025"/>
            <a:chExt cx="983200" cy="983325"/>
          </a:xfrm>
        </p:grpSpPr>
        <p:sp>
          <p:nvSpPr>
            <p:cNvPr id="71" name="Google Shape;71;p2"/>
            <p:cNvSpPr/>
            <p:nvPr/>
          </p:nvSpPr>
          <p:spPr>
            <a:xfrm>
              <a:off x="5577475" y="736025"/>
              <a:ext cx="983200" cy="983325"/>
            </a:xfrm>
            <a:custGeom>
              <a:avLst/>
              <a:gdLst/>
              <a:ahLst/>
              <a:cxnLst/>
              <a:rect l="l" t="t" r="r" b="b"/>
              <a:pathLst>
                <a:path w="39328" h="39333" extrusionOk="0">
                  <a:moveTo>
                    <a:pt x="19665" y="44"/>
                  </a:moveTo>
                  <a:cubicBezTo>
                    <a:pt x="30483" y="44"/>
                    <a:pt x="39285" y="8845"/>
                    <a:pt x="39285" y="19665"/>
                  </a:cubicBezTo>
                  <a:cubicBezTo>
                    <a:pt x="39285" y="30483"/>
                    <a:pt x="30483" y="39290"/>
                    <a:pt x="19665" y="39290"/>
                  </a:cubicBezTo>
                  <a:cubicBezTo>
                    <a:pt x="8845" y="39290"/>
                    <a:pt x="44" y="30483"/>
                    <a:pt x="44" y="19665"/>
                  </a:cubicBezTo>
                  <a:cubicBezTo>
                    <a:pt x="44" y="8845"/>
                    <a:pt x="8845" y="44"/>
                    <a:pt x="19665" y="44"/>
                  </a:cubicBezTo>
                  <a:close/>
                  <a:moveTo>
                    <a:pt x="19665" y="0"/>
                  </a:moveTo>
                  <a:cubicBezTo>
                    <a:pt x="17010" y="0"/>
                    <a:pt x="14436" y="523"/>
                    <a:pt x="12011" y="1545"/>
                  </a:cubicBezTo>
                  <a:cubicBezTo>
                    <a:pt x="9666" y="2536"/>
                    <a:pt x="7567" y="3955"/>
                    <a:pt x="5762" y="5762"/>
                  </a:cubicBezTo>
                  <a:cubicBezTo>
                    <a:pt x="3955" y="7567"/>
                    <a:pt x="2536" y="9671"/>
                    <a:pt x="1545" y="12011"/>
                  </a:cubicBezTo>
                  <a:cubicBezTo>
                    <a:pt x="518" y="14436"/>
                    <a:pt x="1" y="17009"/>
                    <a:pt x="1" y="19665"/>
                  </a:cubicBezTo>
                  <a:cubicBezTo>
                    <a:pt x="1" y="22319"/>
                    <a:pt x="518" y="24897"/>
                    <a:pt x="1545" y="27323"/>
                  </a:cubicBezTo>
                  <a:cubicBezTo>
                    <a:pt x="2536" y="29662"/>
                    <a:pt x="3955" y="31766"/>
                    <a:pt x="5762" y="33573"/>
                  </a:cubicBezTo>
                  <a:cubicBezTo>
                    <a:pt x="7567" y="35379"/>
                    <a:pt x="9666" y="36792"/>
                    <a:pt x="12011" y="37788"/>
                  </a:cubicBezTo>
                  <a:cubicBezTo>
                    <a:pt x="14436" y="38811"/>
                    <a:pt x="17010" y="39333"/>
                    <a:pt x="19665" y="39333"/>
                  </a:cubicBezTo>
                  <a:cubicBezTo>
                    <a:pt x="22319" y="39333"/>
                    <a:pt x="24897" y="38811"/>
                    <a:pt x="27318" y="37788"/>
                  </a:cubicBezTo>
                  <a:cubicBezTo>
                    <a:pt x="29662" y="36792"/>
                    <a:pt x="31767" y="35379"/>
                    <a:pt x="33573" y="33573"/>
                  </a:cubicBezTo>
                  <a:cubicBezTo>
                    <a:pt x="35379" y="31766"/>
                    <a:pt x="36793" y="29662"/>
                    <a:pt x="37783" y="27323"/>
                  </a:cubicBezTo>
                  <a:cubicBezTo>
                    <a:pt x="38811" y="24897"/>
                    <a:pt x="39328" y="22319"/>
                    <a:pt x="39328" y="19665"/>
                  </a:cubicBezTo>
                  <a:cubicBezTo>
                    <a:pt x="39328" y="17009"/>
                    <a:pt x="38811" y="14436"/>
                    <a:pt x="37783" y="12011"/>
                  </a:cubicBezTo>
                  <a:cubicBezTo>
                    <a:pt x="36793" y="9671"/>
                    <a:pt x="35379" y="7567"/>
                    <a:pt x="33573" y="5762"/>
                  </a:cubicBezTo>
                  <a:cubicBezTo>
                    <a:pt x="31767" y="3955"/>
                    <a:pt x="29662" y="2536"/>
                    <a:pt x="27318" y="1545"/>
                  </a:cubicBezTo>
                  <a:cubicBezTo>
                    <a:pt x="24897" y="523"/>
                    <a:pt x="22319" y="0"/>
                    <a:pt x="196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676075" y="736025"/>
              <a:ext cx="786000" cy="983325"/>
            </a:xfrm>
            <a:custGeom>
              <a:avLst/>
              <a:gdLst/>
              <a:ahLst/>
              <a:cxnLst/>
              <a:rect l="l" t="t" r="r" b="b"/>
              <a:pathLst>
                <a:path w="31440" h="39333" extrusionOk="0">
                  <a:moveTo>
                    <a:pt x="15721" y="44"/>
                  </a:moveTo>
                  <a:cubicBezTo>
                    <a:pt x="24363" y="44"/>
                    <a:pt x="31397" y="8845"/>
                    <a:pt x="31397" y="19665"/>
                  </a:cubicBezTo>
                  <a:cubicBezTo>
                    <a:pt x="31397" y="30483"/>
                    <a:pt x="24363" y="39290"/>
                    <a:pt x="15721" y="39290"/>
                  </a:cubicBezTo>
                  <a:cubicBezTo>
                    <a:pt x="7077" y="39290"/>
                    <a:pt x="43" y="30483"/>
                    <a:pt x="43" y="19665"/>
                  </a:cubicBezTo>
                  <a:cubicBezTo>
                    <a:pt x="43" y="8845"/>
                    <a:pt x="7077" y="44"/>
                    <a:pt x="15721" y="44"/>
                  </a:cubicBezTo>
                  <a:close/>
                  <a:moveTo>
                    <a:pt x="15721" y="0"/>
                  </a:moveTo>
                  <a:cubicBezTo>
                    <a:pt x="13599" y="0"/>
                    <a:pt x="11537" y="523"/>
                    <a:pt x="9601" y="1545"/>
                  </a:cubicBezTo>
                  <a:cubicBezTo>
                    <a:pt x="7730" y="2536"/>
                    <a:pt x="6049" y="3955"/>
                    <a:pt x="4607" y="5762"/>
                  </a:cubicBezTo>
                  <a:cubicBezTo>
                    <a:pt x="3161" y="7567"/>
                    <a:pt x="2029" y="9671"/>
                    <a:pt x="1235" y="12011"/>
                  </a:cubicBezTo>
                  <a:cubicBezTo>
                    <a:pt x="419" y="14436"/>
                    <a:pt x="0" y="17009"/>
                    <a:pt x="0" y="19665"/>
                  </a:cubicBezTo>
                  <a:cubicBezTo>
                    <a:pt x="0" y="22319"/>
                    <a:pt x="419" y="24897"/>
                    <a:pt x="1235" y="27317"/>
                  </a:cubicBezTo>
                  <a:cubicBezTo>
                    <a:pt x="2029" y="29662"/>
                    <a:pt x="3161" y="31761"/>
                    <a:pt x="4607" y="33568"/>
                  </a:cubicBezTo>
                  <a:cubicBezTo>
                    <a:pt x="6049" y="35379"/>
                    <a:pt x="7730" y="36792"/>
                    <a:pt x="9601" y="37783"/>
                  </a:cubicBezTo>
                  <a:cubicBezTo>
                    <a:pt x="11537" y="38811"/>
                    <a:pt x="13599" y="39333"/>
                    <a:pt x="15721" y="39333"/>
                  </a:cubicBezTo>
                  <a:cubicBezTo>
                    <a:pt x="17842" y="39333"/>
                    <a:pt x="19904" y="38811"/>
                    <a:pt x="21840" y="37783"/>
                  </a:cubicBezTo>
                  <a:cubicBezTo>
                    <a:pt x="23710" y="36792"/>
                    <a:pt x="25392" y="35379"/>
                    <a:pt x="26838" y="33568"/>
                  </a:cubicBezTo>
                  <a:cubicBezTo>
                    <a:pt x="28279" y="31761"/>
                    <a:pt x="29411" y="29662"/>
                    <a:pt x="30205" y="27317"/>
                  </a:cubicBezTo>
                  <a:cubicBezTo>
                    <a:pt x="31021" y="24897"/>
                    <a:pt x="31440" y="22319"/>
                    <a:pt x="31440" y="19665"/>
                  </a:cubicBezTo>
                  <a:cubicBezTo>
                    <a:pt x="31440" y="17009"/>
                    <a:pt x="31021" y="14436"/>
                    <a:pt x="30205" y="12011"/>
                  </a:cubicBezTo>
                  <a:cubicBezTo>
                    <a:pt x="29411" y="9671"/>
                    <a:pt x="28279" y="7567"/>
                    <a:pt x="26838" y="5762"/>
                  </a:cubicBezTo>
                  <a:cubicBezTo>
                    <a:pt x="25392" y="3955"/>
                    <a:pt x="23710" y="2536"/>
                    <a:pt x="21840" y="1545"/>
                  </a:cubicBezTo>
                  <a:cubicBezTo>
                    <a:pt x="19904" y="523"/>
                    <a:pt x="17842" y="0"/>
                    <a:pt x="157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776550" y="736025"/>
              <a:ext cx="585050" cy="983325"/>
            </a:xfrm>
            <a:custGeom>
              <a:avLst/>
              <a:gdLst/>
              <a:ahLst/>
              <a:cxnLst/>
              <a:rect l="l" t="t" r="r" b="b"/>
              <a:pathLst>
                <a:path w="23402" h="39333" extrusionOk="0">
                  <a:moveTo>
                    <a:pt x="11702" y="44"/>
                  </a:moveTo>
                  <a:cubicBezTo>
                    <a:pt x="14813" y="44"/>
                    <a:pt x="17740" y="2084"/>
                    <a:pt x="19942" y="5788"/>
                  </a:cubicBezTo>
                  <a:cubicBezTo>
                    <a:pt x="22146" y="9493"/>
                    <a:pt x="23358" y="14421"/>
                    <a:pt x="23358" y="19665"/>
                  </a:cubicBezTo>
                  <a:cubicBezTo>
                    <a:pt x="23358" y="24907"/>
                    <a:pt x="22146" y="29836"/>
                    <a:pt x="19942" y="33546"/>
                  </a:cubicBezTo>
                  <a:cubicBezTo>
                    <a:pt x="17740" y="37249"/>
                    <a:pt x="14813" y="39290"/>
                    <a:pt x="11702" y="39290"/>
                  </a:cubicBezTo>
                  <a:cubicBezTo>
                    <a:pt x="8590" y="39290"/>
                    <a:pt x="5664" y="37249"/>
                    <a:pt x="3466" y="33546"/>
                  </a:cubicBezTo>
                  <a:cubicBezTo>
                    <a:pt x="1263" y="29836"/>
                    <a:pt x="44" y="24907"/>
                    <a:pt x="44" y="19665"/>
                  </a:cubicBezTo>
                  <a:cubicBezTo>
                    <a:pt x="44" y="14421"/>
                    <a:pt x="1263" y="9493"/>
                    <a:pt x="3466" y="5788"/>
                  </a:cubicBezTo>
                  <a:cubicBezTo>
                    <a:pt x="5664" y="2084"/>
                    <a:pt x="8590" y="44"/>
                    <a:pt x="11702" y="44"/>
                  </a:cubicBezTo>
                  <a:close/>
                  <a:moveTo>
                    <a:pt x="11702" y="0"/>
                  </a:moveTo>
                  <a:cubicBezTo>
                    <a:pt x="10118" y="0"/>
                    <a:pt x="8590" y="523"/>
                    <a:pt x="7143" y="1551"/>
                  </a:cubicBezTo>
                  <a:cubicBezTo>
                    <a:pt x="5750" y="2541"/>
                    <a:pt x="4500" y="3960"/>
                    <a:pt x="3428" y="5767"/>
                  </a:cubicBezTo>
                  <a:cubicBezTo>
                    <a:pt x="2351" y="7572"/>
                    <a:pt x="1507" y="9671"/>
                    <a:pt x="920" y="12016"/>
                  </a:cubicBezTo>
                  <a:cubicBezTo>
                    <a:pt x="312" y="14436"/>
                    <a:pt x="1" y="17009"/>
                    <a:pt x="1" y="19665"/>
                  </a:cubicBezTo>
                  <a:cubicBezTo>
                    <a:pt x="1" y="22319"/>
                    <a:pt x="312" y="24892"/>
                    <a:pt x="920" y="27317"/>
                  </a:cubicBezTo>
                  <a:cubicBezTo>
                    <a:pt x="1507" y="29657"/>
                    <a:pt x="2351" y="31761"/>
                    <a:pt x="3428" y="33568"/>
                  </a:cubicBezTo>
                  <a:cubicBezTo>
                    <a:pt x="4500" y="35373"/>
                    <a:pt x="5750" y="36792"/>
                    <a:pt x="7143" y="37783"/>
                  </a:cubicBezTo>
                  <a:cubicBezTo>
                    <a:pt x="8590" y="38811"/>
                    <a:pt x="10118" y="39333"/>
                    <a:pt x="11702" y="39333"/>
                  </a:cubicBezTo>
                  <a:cubicBezTo>
                    <a:pt x="13284" y="39333"/>
                    <a:pt x="14818" y="38811"/>
                    <a:pt x="16259" y="37783"/>
                  </a:cubicBezTo>
                  <a:cubicBezTo>
                    <a:pt x="17652" y="36792"/>
                    <a:pt x="18903" y="35373"/>
                    <a:pt x="19980" y="33568"/>
                  </a:cubicBezTo>
                  <a:cubicBezTo>
                    <a:pt x="21052" y="31761"/>
                    <a:pt x="21895" y="29657"/>
                    <a:pt x="22482" y="27317"/>
                  </a:cubicBezTo>
                  <a:cubicBezTo>
                    <a:pt x="23092" y="24892"/>
                    <a:pt x="23401" y="22319"/>
                    <a:pt x="23401" y="19665"/>
                  </a:cubicBezTo>
                  <a:cubicBezTo>
                    <a:pt x="23401" y="17009"/>
                    <a:pt x="23092" y="14436"/>
                    <a:pt x="22482" y="12016"/>
                  </a:cubicBezTo>
                  <a:cubicBezTo>
                    <a:pt x="21895" y="9671"/>
                    <a:pt x="21052" y="7572"/>
                    <a:pt x="19980" y="5767"/>
                  </a:cubicBezTo>
                  <a:cubicBezTo>
                    <a:pt x="18903" y="3960"/>
                    <a:pt x="17652" y="2541"/>
                    <a:pt x="16259" y="1551"/>
                  </a:cubicBezTo>
                  <a:cubicBezTo>
                    <a:pt x="14818" y="523"/>
                    <a:pt x="13284" y="0"/>
                    <a:pt x="11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875025" y="736025"/>
              <a:ext cx="388100" cy="983325"/>
            </a:xfrm>
            <a:custGeom>
              <a:avLst/>
              <a:gdLst/>
              <a:ahLst/>
              <a:cxnLst/>
              <a:rect l="l" t="t" r="r" b="b"/>
              <a:pathLst>
                <a:path w="15524" h="39333" extrusionOk="0">
                  <a:moveTo>
                    <a:pt x="7763" y="44"/>
                  </a:moveTo>
                  <a:cubicBezTo>
                    <a:pt x="8801" y="44"/>
                    <a:pt x="9807" y="561"/>
                    <a:pt x="10759" y="1584"/>
                  </a:cubicBezTo>
                  <a:cubicBezTo>
                    <a:pt x="11679" y="2568"/>
                    <a:pt x="12506" y="3982"/>
                    <a:pt x="13218" y="5782"/>
                  </a:cubicBezTo>
                  <a:cubicBezTo>
                    <a:pt x="14675" y="9493"/>
                    <a:pt x="15481" y="14421"/>
                    <a:pt x="15481" y="19665"/>
                  </a:cubicBezTo>
                  <a:cubicBezTo>
                    <a:pt x="15481" y="24907"/>
                    <a:pt x="14675" y="29841"/>
                    <a:pt x="13218" y="33546"/>
                  </a:cubicBezTo>
                  <a:cubicBezTo>
                    <a:pt x="12506" y="35351"/>
                    <a:pt x="11679" y="36766"/>
                    <a:pt x="10759" y="37751"/>
                  </a:cubicBezTo>
                  <a:cubicBezTo>
                    <a:pt x="9807" y="38773"/>
                    <a:pt x="8801" y="39290"/>
                    <a:pt x="7763" y="39290"/>
                  </a:cubicBezTo>
                  <a:cubicBezTo>
                    <a:pt x="6724" y="39290"/>
                    <a:pt x="5717" y="38773"/>
                    <a:pt x="4766" y="37751"/>
                  </a:cubicBezTo>
                  <a:cubicBezTo>
                    <a:pt x="3846" y="36766"/>
                    <a:pt x="3019" y="35351"/>
                    <a:pt x="2313" y="33546"/>
                  </a:cubicBezTo>
                  <a:cubicBezTo>
                    <a:pt x="849" y="29841"/>
                    <a:pt x="44" y="24907"/>
                    <a:pt x="44" y="19665"/>
                  </a:cubicBezTo>
                  <a:cubicBezTo>
                    <a:pt x="44" y="14421"/>
                    <a:pt x="849" y="9493"/>
                    <a:pt x="2313" y="5782"/>
                  </a:cubicBezTo>
                  <a:cubicBezTo>
                    <a:pt x="3019" y="3982"/>
                    <a:pt x="3846" y="2568"/>
                    <a:pt x="4766" y="1584"/>
                  </a:cubicBezTo>
                  <a:cubicBezTo>
                    <a:pt x="5717" y="561"/>
                    <a:pt x="6724" y="44"/>
                    <a:pt x="7763" y="44"/>
                  </a:cubicBezTo>
                  <a:close/>
                  <a:moveTo>
                    <a:pt x="7763" y="0"/>
                  </a:moveTo>
                  <a:cubicBezTo>
                    <a:pt x="6712" y="0"/>
                    <a:pt x="5695" y="523"/>
                    <a:pt x="4733" y="1551"/>
                  </a:cubicBezTo>
                  <a:cubicBezTo>
                    <a:pt x="3807" y="2541"/>
                    <a:pt x="2981" y="3960"/>
                    <a:pt x="2268" y="5767"/>
                  </a:cubicBezTo>
                  <a:cubicBezTo>
                    <a:pt x="1555" y="7572"/>
                    <a:pt x="1001" y="9678"/>
                    <a:pt x="609" y="12016"/>
                  </a:cubicBezTo>
                  <a:cubicBezTo>
                    <a:pt x="207" y="14436"/>
                    <a:pt x="1" y="17015"/>
                    <a:pt x="1" y="19665"/>
                  </a:cubicBezTo>
                  <a:cubicBezTo>
                    <a:pt x="1" y="22319"/>
                    <a:pt x="207" y="24892"/>
                    <a:pt x="609" y="27317"/>
                  </a:cubicBezTo>
                  <a:cubicBezTo>
                    <a:pt x="1001" y="29657"/>
                    <a:pt x="1555" y="31756"/>
                    <a:pt x="2268" y="33561"/>
                  </a:cubicBezTo>
                  <a:cubicBezTo>
                    <a:pt x="2981" y="35373"/>
                    <a:pt x="3807" y="36787"/>
                    <a:pt x="4733" y="37783"/>
                  </a:cubicBezTo>
                  <a:cubicBezTo>
                    <a:pt x="5695" y="38811"/>
                    <a:pt x="6712" y="39333"/>
                    <a:pt x="7763" y="39333"/>
                  </a:cubicBezTo>
                  <a:cubicBezTo>
                    <a:pt x="8812" y="39333"/>
                    <a:pt x="9835" y="38811"/>
                    <a:pt x="10792" y="37783"/>
                  </a:cubicBezTo>
                  <a:cubicBezTo>
                    <a:pt x="11717" y="36787"/>
                    <a:pt x="12543" y="35373"/>
                    <a:pt x="13256" y="33561"/>
                  </a:cubicBezTo>
                  <a:cubicBezTo>
                    <a:pt x="13969" y="31756"/>
                    <a:pt x="14529" y="29657"/>
                    <a:pt x="14916" y="27317"/>
                  </a:cubicBezTo>
                  <a:cubicBezTo>
                    <a:pt x="15323" y="24892"/>
                    <a:pt x="15524" y="22319"/>
                    <a:pt x="15524" y="19665"/>
                  </a:cubicBezTo>
                  <a:cubicBezTo>
                    <a:pt x="15524" y="17015"/>
                    <a:pt x="15323" y="14436"/>
                    <a:pt x="14916" y="12016"/>
                  </a:cubicBezTo>
                  <a:cubicBezTo>
                    <a:pt x="14529" y="9678"/>
                    <a:pt x="13969" y="7572"/>
                    <a:pt x="13256" y="5767"/>
                  </a:cubicBezTo>
                  <a:cubicBezTo>
                    <a:pt x="12543" y="3960"/>
                    <a:pt x="11717" y="2541"/>
                    <a:pt x="10792" y="1551"/>
                  </a:cubicBezTo>
                  <a:cubicBezTo>
                    <a:pt x="9835" y="523"/>
                    <a:pt x="8812" y="0"/>
                    <a:pt x="776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981775" y="736025"/>
              <a:ext cx="174625" cy="983325"/>
            </a:xfrm>
            <a:custGeom>
              <a:avLst/>
              <a:gdLst/>
              <a:ahLst/>
              <a:cxnLst/>
              <a:rect l="l" t="t" r="r" b="b"/>
              <a:pathLst>
                <a:path w="6985" h="39333" extrusionOk="0">
                  <a:moveTo>
                    <a:pt x="3493" y="44"/>
                  </a:moveTo>
                  <a:cubicBezTo>
                    <a:pt x="3950" y="44"/>
                    <a:pt x="4400" y="561"/>
                    <a:pt x="4824" y="1572"/>
                  </a:cubicBezTo>
                  <a:cubicBezTo>
                    <a:pt x="5238" y="2563"/>
                    <a:pt x="5608" y="3977"/>
                    <a:pt x="5924" y="5777"/>
                  </a:cubicBezTo>
                  <a:cubicBezTo>
                    <a:pt x="6582" y="9487"/>
                    <a:pt x="6941" y="14421"/>
                    <a:pt x="6941" y="19665"/>
                  </a:cubicBezTo>
                  <a:cubicBezTo>
                    <a:pt x="6941" y="24913"/>
                    <a:pt x="6582" y="29841"/>
                    <a:pt x="5924" y="33551"/>
                  </a:cubicBezTo>
                  <a:cubicBezTo>
                    <a:pt x="5608" y="35356"/>
                    <a:pt x="5238" y="36772"/>
                    <a:pt x="4824" y="37756"/>
                  </a:cubicBezTo>
                  <a:cubicBezTo>
                    <a:pt x="4400" y="38773"/>
                    <a:pt x="3950" y="39290"/>
                    <a:pt x="3493" y="39290"/>
                  </a:cubicBezTo>
                  <a:cubicBezTo>
                    <a:pt x="3036" y="39290"/>
                    <a:pt x="2584" y="38773"/>
                    <a:pt x="2165" y="37756"/>
                  </a:cubicBezTo>
                  <a:cubicBezTo>
                    <a:pt x="1751" y="36772"/>
                    <a:pt x="1382" y="35356"/>
                    <a:pt x="1061" y="33551"/>
                  </a:cubicBezTo>
                  <a:cubicBezTo>
                    <a:pt x="408" y="29841"/>
                    <a:pt x="44" y="24913"/>
                    <a:pt x="44" y="19665"/>
                  </a:cubicBezTo>
                  <a:cubicBezTo>
                    <a:pt x="44" y="14421"/>
                    <a:pt x="408" y="9487"/>
                    <a:pt x="1061" y="5777"/>
                  </a:cubicBezTo>
                  <a:cubicBezTo>
                    <a:pt x="1382" y="3977"/>
                    <a:pt x="1751" y="2563"/>
                    <a:pt x="2165" y="1572"/>
                  </a:cubicBezTo>
                  <a:cubicBezTo>
                    <a:pt x="2584" y="561"/>
                    <a:pt x="3036" y="44"/>
                    <a:pt x="3493" y="44"/>
                  </a:cubicBezTo>
                  <a:close/>
                  <a:moveTo>
                    <a:pt x="3493" y="0"/>
                  </a:moveTo>
                  <a:cubicBezTo>
                    <a:pt x="2557" y="0"/>
                    <a:pt x="1676" y="2051"/>
                    <a:pt x="1018" y="5772"/>
                  </a:cubicBezTo>
                  <a:cubicBezTo>
                    <a:pt x="365" y="9482"/>
                    <a:pt x="1" y="14415"/>
                    <a:pt x="1" y="19665"/>
                  </a:cubicBezTo>
                  <a:cubicBezTo>
                    <a:pt x="1" y="24913"/>
                    <a:pt x="365" y="29847"/>
                    <a:pt x="1018" y="33561"/>
                  </a:cubicBezTo>
                  <a:cubicBezTo>
                    <a:pt x="1676" y="37282"/>
                    <a:pt x="2557" y="39333"/>
                    <a:pt x="3493" y="39333"/>
                  </a:cubicBezTo>
                  <a:cubicBezTo>
                    <a:pt x="4433" y="39333"/>
                    <a:pt x="5309" y="37282"/>
                    <a:pt x="5967" y="33561"/>
                  </a:cubicBezTo>
                  <a:cubicBezTo>
                    <a:pt x="6626" y="29847"/>
                    <a:pt x="6985" y="24913"/>
                    <a:pt x="6985" y="19665"/>
                  </a:cubicBezTo>
                  <a:cubicBezTo>
                    <a:pt x="6985" y="14415"/>
                    <a:pt x="6626" y="9482"/>
                    <a:pt x="5967" y="5772"/>
                  </a:cubicBezTo>
                  <a:cubicBezTo>
                    <a:pt x="5309" y="2051"/>
                    <a:pt x="4433" y="0"/>
                    <a:pt x="34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068525" y="736025"/>
              <a:ext cx="1100" cy="983325"/>
            </a:xfrm>
            <a:custGeom>
              <a:avLst/>
              <a:gdLst/>
              <a:ahLst/>
              <a:cxnLst/>
              <a:rect l="l" t="t" r="r" b="b"/>
              <a:pathLst>
                <a:path w="44" h="39333" extrusionOk="0">
                  <a:moveTo>
                    <a:pt x="23" y="0"/>
                  </a:moveTo>
                  <a:cubicBezTo>
                    <a:pt x="11" y="0"/>
                    <a:pt x="6" y="0"/>
                    <a:pt x="1" y="23"/>
                  </a:cubicBezTo>
                  <a:lnTo>
                    <a:pt x="1" y="66"/>
                  </a:lnTo>
                  <a:lnTo>
                    <a:pt x="1" y="126"/>
                  </a:lnTo>
                  <a:lnTo>
                    <a:pt x="1" y="1567"/>
                  </a:lnTo>
                  <a:lnTo>
                    <a:pt x="1" y="5777"/>
                  </a:lnTo>
                  <a:lnTo>
                    <a:pt x="1" y="19665"/>
                  </a:lnTo>
                  <a:lnTo>
                    <a:pt x="1" y="33556"/>
                  </a:lnTo>
                  <a:lnTo>
                    <a:pt x="1" y="37766"/>
                  </a:lnTo>
                  <a:lnTo>
                    <a:pt x="1" y="39208"/>
                  </a:lnTo>
                  <a:lnTo>
                    <a:pt x="1" y="39268"/>
                  </a:lnTo>
                  <a:lnTo>
                    <a:pt x="1" y="39312"/>
                  </a:lnTo>
                  <a:cubicBezTo>
                    <a:pt x="6" y="39333"/>
                    <a:pt x="11" y="39333"/>
                    <a:pt x="23" y="39333"/>
                  </a:cubicBezTo>
                  <a:cubicBezTo>
                    <a:pt x="33" y="39333"/>
                    <a:pt x="39" y="39333"/>
                    <a:pt x="44" y="39312"/>
                  </a:cubicBezTo>
                  <a:lnTo>
                    <a:pt x="44" y="39268"/>
                  </a:lnTo>
                  <a:lnTo>
                    <a:pt x="44" y="39208"/>
                  </a:lnTo>
                  <a:lnTo>
                    <a:pt x="44" y="37766"/>
                  </a:lnTo>
                  <a:lnTo>
                    <a:pt x="44" y="33556"/>
                  </a:lnTo>
                  <a:lnTo>
                    <a:pt x="44" y="19665"/>
                  </a:lnTo>
                  <a:lnTo>
                    <a:pt x="44" y="5777"/>
                  </a:lnTo>
                  <a:lnTo>
                    <a:pt x="44" y="1567"/>
                  </a:lnTo>
                  <a:lnTo>
                    <a:pt x="44" y="126"/>
                  </a:lnTo>
                  <a:lnTo>
                    <a:pt x="44" y="66"/>
                  </a:lnTo>
                  <a:lnTo>
                    <a:pt x="44" y="23"/>
                  </a:lnTo>
                  <a:cubicBezTo>
                    <a:pt x="39" y="0"/>
                    <a:pt x="33" y="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577475" y="736025"/>
              <a:ext cx="983200" cy="983325"/>
            </a:xfrm>
            <a:custGeom>
              <a:avLst/>
              <a:gdLst/>
              <a:ahLst/>
              <a:cxnLst/>
              <a:rect l="l" t="t" r="r" b="b"/>
              <a:pathLst>
                <a:path w="39328" h="39333" extrusionOk="0">
                  <a:moveTo>
                    <a:pt x="19665" y="44"/>
                  </a:moveTo>
                  <a:cubicBezTo>
                    <a:pt x="30483" y="44"/>
                    <a:pt x="39285" y="8845"/>
                    <a:pt x="39285" y="19665"/>
                  </a:cubicBezTo>
                  <a:cubicBezTo>
                    <a:pt x="39285" y="30483"/>
                    <a:pt x="30483" y="39290"/>
                    <a:pt x="19665" y="39290"/>
                  </a:cubicBezTo>
                  <a:cubicBezTo>
                    <a:pt x="8845" y="39290"/>
                    <a:pt x="44" y="30483"/>
                    <a:pt x="44" y="19665"/>
                  </a:cubicBezTo>
                  <a:cubicBezTo>
                    <a:pt x="44" y="8845"/>
                    <a:pt x="8845" y="44"/>
                    <a:pt x="19665" y="44"/>
                  </a:cubicBezTo>
                  <a:close/>
                  <a:moveTo>
                    <a:pt x="19665" y="0"/>
                  </a:moveTo>
                  <a:cubicBezTo>
                    <a:pt x="17010" y="0"/>
                    <a:pt x="14436" y="523"/>
                    <a:pt x="12011" y="1545"/>
                  </a:cubicBezTo>
                  <a:cubicBezTo>
                    <a:pt x="9666" y="2536"/>
                    <a:pt x="7567" y="3955"/>
                    <a:pt x="5762" y="5762"/>
                  </a:cubicBezTo>
                  <a:cubicBezTo>
                    <a:pt x="3955" y="7567"/>
                    <a:pt x="2536" y="9671"/>
                    <a:pt x="1545" y="12011"/>
                  </a:cubicBezTo>
                  <a:cubicBezTo>
                    <a:pt x="518" y="14436"/>
                    <a:pt x="1" y="17009"/>
                    <a:pt x="1" y="19665"/>
                  </a:cubicBezTo>
                  <a:cubicBezTo>
                    <a:pt x="1" y="22319"/>
                    <a:pt x="518" y="24897"/>
                    <a:pt x="1545" y="27323"/>
                  </a:cubicBezTo>
                  <a:cubicBezTo>
                    <a:pt x="2536" y="29662"/>
                    <a:pt x="3955" y="31766"/>
                    <a:pt x="5762" y="33573"/>
                  </a:cubicBezTo>
                  <a:cubicBezTo>
                    <a:pt x="7567" y="35379"/>
                    <a:pt x="9666" y="36792"/>
                    <a:pt x="12011" y="37788"/>
                  </a:cubicBezTo>
                  <a:cubicBezTo>
                    <a:pt x="14436" y="38811"/>
                    <a:pt x="17010" y="39333"/>
                    <a:pt x="19665" y="39333"/>
                  </a:cubicBezTo>
                  <a:cubicBezTo>
                    <a:pt x="22319" y="39333"/>
                    <a:pt x="24897" y="38811"/>
                    <a:pt x="27318" y="37788"/>
                  </a:cubicBezTo>
                  <a:cubicBezTo>
                    <a:pt x="29662" y="36792"/>
                    <a:pt x="31767" y="35379"/>
                    <a:pt x="33573" y="33573"/>
                  </a:cubicBezTo>
                  <a:cubicBezTo>
                    <a:pt x="35379" y="31766"/>
                    <a:pt x="36793" y="29662"/>
                    <a:pt x="37783" y="27323"/>
                  </a:cubicBezTo>
                  <a:cubicBezTo>
                    <a:pt x="38811" y="24897"/>
                    <a:pt x="39328" y="22319"/>
                    <a:pt x="39328" y="19665"/>
                  </a:cubicBezTo>
                  <a:cubicBezTo>
                    <a:pt x="39328" y="17009"/>
                    <a:pt x="38811" y="14436"/>
                    <a:pt x="37783" y="12011"/>
                  </a:cubicBezTo>
                  <a:cubicBezTo>
                    <a:pt x="36793" y="9671"/>
                    <a:pt x="35379" y="7567"/>
                    <a:pt x="33573" y="5762"/>
                  </a:cubicBezTo>
                  <a:cubicBezTo>
                    <a:pt x="31767" y="3955"/>
                    <a:pt x="29662" y="2536"/>
                    <a:pt x="27318" y="1545"/>
                  </a:cubicBezTo>
                  <a:cubicBezTo>
                    <a:pt x="24897" y="523"/>
                    <a:pt x="22319" y="0"/>
                    <a:pt x="196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577475" y="834750"/>
              <a:ext cx="983200" cy="785875"/>
            </a:xfrm>
            <a:custGeom>
              <a:avLst/>
              <a:gdLst/>
              <a:ahLst/>
              <a:cxnLst/>
              <a:rect l="l" t="t" r="r" b="b"/>
              <a:pathLst>
                <a:path w="39328" h="31435" extrusionOk="0">
                  <a:moveTo>
                    <a:pt x="19665" y="44"/>
                  </a:moveTo>
                  <a:cubicBezTo>
                    <a:pt x="30483" y="44"/>
                    <a:pt x="39285" y="7072"/>
                    <a:pt x="39285" y="15716"/>
                  </a:cubicBezTo>
                  <a:cubicBezTo>
                    <a:pt x="39285" y="24358"/>
                    <a:pt x="30483" y="31392"/>
                    <a:pt x="19665" y="31392"/>
                  </a:cubicBezTo>
                  <a:cubicBezTo>
                    <a:pt x="8845" y="31392"/>
                    <a:pt x="44" y="24358"/>
                    <a:pt x="44" y="15716"/>
                  </a:cubicBezTo>
                  <a:cubicBezTo>
                    <a:pt x="44" y="7072"/>
                    <a:pt x="8845" y="44"/>
                    <a:pt x="19665" y="44"/>
                  </a:cubicBezTo>
                  <a:close/>
                  <a:moveTo>
                    <a:pt x="19665" y="1"/>
                  </a:moveTo>
                  <a:cubicBezTo>
                    <a:pt x="17010" y="1"/>
                    <a:pt x="14436" y="414"/>
                    <a:pt x="12011" y="1235"/>
                  </a:cubicBezTo>
                  <a:cubicBezTo>
                    <a:pt x="9671" y="2024"/>
                    <a:pt x="7567" y="3156"/>
                    <a:pt x="5762" y="4602"/>
                  </a:cubicBezTo>
                  <a:cubicBezTo>
                    <a:pt x="3955" y="6044"/>
                    <a:pt x="2536" y="7725"/>
                    <a:pt x="1545" y="9596"/>
                  </a:cubicBezTo>
                  <a:cubicBezTo>
                    <a:pt x="518" y="11538"/>
                    <a:pt x="1" y="13594"/>
                    <a:pt x="1" y="15716"/>
                  </a:cubicBezTo>
                  <a:cubicBezTo>
                    <a:pt x="1" y="17842"/>
                    <a:pt x="518" y="19898"/>
                    <a:pt x="1545" y="21834"/>
                  </a:cubicBezTo>
                  <a:cubicBezTo>
                    <a:pt x="2536" y="23712"/>
                    <a:pt x="3955" y="25392"/>
                    <a:pt x="5762" y="26833"/>
                  </a:cubicBezTo>
                  <a:cubicBezTo>
                    <a:pt x="7567" y="28274"/>
                    <a:pt x="9671" y="29411"/>
                    <a:pt x="12011" y="30200"/>
                  </a:cubicBezTo>
                  <a:cubicBezTo>
                    <a:pt x="14436" y="31022"/>
                    <a:pt x="17010" y="31435"/>
                    <a:pt x="19665" y="31435"/>
                  </a:cubicBezTo>
                  <a:cubicBezTo>
                    <a:pt x="22319" y="31435"/>
                    <a:pt x="24892" y="31022"/>
                    <a:pt x="27318" y="30200"/>
                  </a:cubicBezTo>
                  <a:cubicBezTo>
                    <a:pt x="29662" y="29411"/>
                    <a:pt x="31761" y="28274"/>
                    <a:pt x="33568" y="26833"/>
                  </a:cubicBezTo>
                  <a:cubicBezTo>
                    <a:pt x="35374" y="25392"/>
                    <a:pt x="36793" y="23712"/>
                    <a:pt x="37783" y="21834"/>
                  </a:cubicBezTo>
                  <a:cubicBezTo>
                    <a:pt x="38811" y="19898"/>
                    <a:pt x="39328" y="17842"/>
                    <a:pt x="39328" y="15716"/>
                  </a:cubicBezTo>
                  <a:cubicBezTo>
                    <a:pt x="39328" y="13594"/>
                    <a:pt x="38811" y="11538"/>
                    <a:pt x="37783" y="9596"/>
                  </a:cubicBezTo>
                  <a:cubicBezTo>
                    <a:pt x="36793" y="7725"/>
                    <a:pt x="35374" y="6044"/>
                    <a:pt x="33568" y="4602"/>
                  </a:cubicBezTo>
                  <a:cubicBezTo>
                    <a:pt x="31761" y="3156"/>
                    <a:pt x="29662" y="2024"/>
                    <a:pt x="27318" y="1235"/>
                  </a:cubicBezTo>
                  <a:cubicBezTo>
                    <a:pt x="24892" y="414"/>
                    <a:pt x="22319" y="1"/>
                    <a:pt x="196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577475" y="935250"/>
              <a:ext cx="983200" cy="584900"/>
            </a:xfrm>
            <a:custGeom>
              <a:avLst/>
              <a:gdLst/>
              <a:ahLst/>
              <a:cxnLst/>
              <a:rect l="l" t="t" r="r" b="b"/>
              <a:pathLst>
                <a:path w="39328" h="23396" extrusionOk="0">
                  <a:moveTo>
                    <a:pt x="19665" y="44"/>
                  </a:moveTo>
                  <a:cubicBezTo>
                    <a:pt x="24908" y="44"/>
                    <a:pt x="29836" y="1257"/>
                    <a:pt x="33546" y="3460"/>
                  </a:cubicBezTo>
                  <a:cubicBezTo>
                    <a:pt x="37250" y="5663"/>
                    <a:pt x="39285" y="8583"/>
                    <a:pt x="39285" y="11696"/>
                  </a:cubicBezTo>
                  <a:cubicBezTo>
                    <a:pt x="39285" y="14807"/>
                    <a:pt x="37250" y="17733"/>
                    <a:pt x="33546" y="19936"/>
                  </a:cubicBezTo>
                  <a:cubicBezTo>
                    <a:pt x="29836" y="22139"/>
                    <a:pt x="24908" y="23352"/>
                    <a:pt x="19665" y="23352"/>
                  </a:cubicBezTo>
                  <a:cubicBezTo>
                    <a:pt x="14421" y="23352"/>
                    <a:pt x="9493" y="22139"/>
                    <a:pt x="5788" y="19936"/>
                  </a:cubicBezTo>
                  <a:cubicBezTo>
                    <a:pt x="2084" y="17733"/>
                    <a:pt x="44" y="14807"/>
                    <a:pt x="44" y="11696"/>
                  </a:cubicBezTo>
                  <a:cubicBezTo>
                    <a:pt x="44" y="8583"/>
                    <a:pt x="2084" y="5663"/>
                    <a:pt x="5788" y="3460"/>
                  </a:cubicBezTo>
                  <a:cubicBezTo>
                    <a:pt x="9493" y="1257"/>
                    <a:pt x="14421" y="44"/>
                    <a:pt x="19665" y="44"/>
                  </a:cubicBezTo>
                  <a:close/>
                  <a:moveTo>
                    <a:pt x="19665" y="0"/>
                  </a:moveTo>
                  <a:cubicBezTo>
                    <a:pt x="17010" y="0"/>
                    <a:pt x="14436" y="306"/>
                    <a:pt x="12011" y="914"/>
                  </a:cubicBezTo>
                  <a:cubicBezTo>
                    <a:pt x="9671" y="1507"/>
                    <a:pt x="7567" y="2350"/>
                    <a:pt x="5767" y="3422"/>
                  </a:cubicBezTo>
                  <a:cubicBezTo>
                    <a:pt x="3955" y="4493"/>
                    <a:pt x="2541" y="5744"/>
                    <a:pt x="1545" y="7137"/>
                  </a:cubicBezTo>
                  <a:cubicBezTo>
                    <a:pt x="523" y="8583"/>
                    <a:pt x="1" y="10117"/>
                    <a:pt x="1" y="11696"/>
                  </a:cubicBezTo>
                  <a:cubicBezTo>
                    <a:pt x="1" y="13278"/>
                    <a:pt x="523" y="14812"/>
                    <a:pt x="1545" y="16253"/>
                  </a:cubicBezTo>
                  <a:cubicBezTo>
                    <a:pt x="2541" y="17646"/>
                    <a:pt x="3955" y="18897"/>
                    <a:pt x="5767" y="19974"/>
                  </a:cubicBezTo>
                  <a:cubicBezTo>
                    <a:pt x="7567" y="21045"/>
                    <a:pt x="9671" y="21889"/>
                    <a:pt x="12011" y="22476"/>
                  </a:cubicBezTo>
                  <a:cubicBezTo>
                    <a:pt x="14436" y="23086"/>
                    <a:pt x="17010" y="23395"/>
                    <a:pt x="19665" y="23395"/>
                  </a:cubicBezTo>
                  <a:cubicBezTo>
                    <a:pt x="22319" y="23395"/>
                    <a:pt x="24892" y="23086"/>
                    <a:pt x="27318" y="22476"/>
                  </a:cubicBezTo>
                  <a:cubicBezTo>
                    <a:pt x="29657" y="21889"/>
                    <a:pt x="31761" y="21045"/>
                    <a:pt x="33568" y="19974"/>
                  </a:cubicBezTo>
                  <a:cubicBezTo>
                    <a:pt x="35374" y="18897"/>
                    <a:pt x="36793" y="17646"/>
                    <a:pt x="37783" y="16253"/>
                  </a:cubicBezTo>
                  <a:cubicBezTo>
                    <a:pt x="38811" y="14812"/>
                    <a:pt x="39328" y="13278"/>
                    <a:pt x="39328" y="11696"/>
                  </a:cubicBezTo>
                  <a:cubicBezTo>
                    <a:pt x="39328" y="10117"/>
                    <a:pt x="38811" y="8583"/>
                    <a:pt x="37783" y="7137"/>
                  </a:cubicBezTo>
                  <a:cubicBezTo>
                    <a:pt x="36793" y="5744"/>
                    <a:pt x="35374" y="4493"/>
                    <a:pt x="33568" y="3422"/>
                  </a:cubicBezTo>
                  <a:cubicBezTo>
                    <a:pt x="31761" y="2350"/>
                    <a:pt x="29657" y="1507"/>
                    <a:pt x="27318" y="914"/>
                  </a:cubicBezTo>
                  <a:cubicBezTo>
                    <a:pt x="24892" y="306"/>
                    <a:pt x="22319" y="0"/>
                    <a:pt x="196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577475" y="1033575"/>
              <a:ext cx="983200" cy="388100"/>
            </a:xfrm>
            <a:custGeom>
              <a:avLst/>
              <a:gdLst/>
              <a:ahLst/>
              <a:cxnLst/>
              <a:rect l="l" t="t" r="r" b="b"/>
              <a:pathLst>
                <a:path w="39328" h="15524" extrusionOk="0">
                  <a:moveTo>
                    <a:pt x="19665" y="44"/>
                  </a:moveTo>
                  <a:cubicBezTo>
                    <a:pt x="24908" y="44"/>
                    <a:pt x="29841" y="849"/>
                    <a:pt x="33546" y="2312"/>
                  </a:cubicBezTo>
                  <a:cubicBezTo>
                    <a:pt x="35346" y="3019"/>
                    <a:pt x="36760" y="3846"/>
                    <a:pt x="37751" y="4765"/>
                  </a:cubicBezTo>
                  <a:cubicBezTo>
                    <a:pt x="38768" y="5717"/>
                    <a:pt x="39285" y="6724"/>
                    <a:pt x="39285" y="7763"/>
                  </a:cubicBezTo>
                  <a:cubicBezTo>
                    <a:pt x="39285" y="8801"/>
                    <a:pt x="38768" y="9812"/>
                    <a:pt x="37751" y="10759"/>
                  </a:cubicBezTo>
                  <a:cubicBezTo>
                    <a:pt x="36760" y="11679"/>
                    <a:pt x="35346" y="12505"/>
                    <a:pt x="33546" y="13218"/>
                  </a:cubicBezTo>
                  <a:cubicBezTo>
                    <a:pt x="29841" y="14675"/>
                    <a:pt x="24908" y="15481"/>
                    <a:pt x="19665" y="15481"/>
                  </a:cubicBezTo>
                  <a:cubicBezTo>
                    <a:pt x="14421" y="15481"/>
                    <a:pt x="9493" y="14675"/>
                    <a:pt x="5783" y="13218"/>
                  </a:cubicBezTo>
                  <a:cubicBezTo>
                    <a:pt x="3982" y="12505"/>
                    <a:pt x="2568" y="11679"/>
                    <a:pt x="1578" y="10759"/>
                  </a:cubicBezTo>
                  <a:cubicBezTo>
                    <a:pt x="561" y="9812"/>
                    <a:pt x="44" y="8801"/>
                    <a:pt x="44" y="7763"/>
                  </a:cubicBezTo>
                  <a:cubicBezTo>
                    <a:pt x="44" y="6724"/>
                    <a:pt x="561" y="5717"/>
                    <a:pt x="1578" y="4765"/>
                  </a:cubicBezTo>
                  <a:cubicBezTo>
                    <a:pt x="2568" y="3846"/>
                    <a:pt x="3982" y="3019"/>
                    <a:pt x="5783" y="2312"/>
                  </a:cubicBezTo>
                  <a:cubicBezTo>
                    <a:pt x="9493" y="849"/>
                    <a:pt x="14421" y="44"/>
                    <a:pt x="19665" y="44"/>
                  </a:cubicBezTo>
                  <a:close/>
                  <a:moveTo>
                    <a:pt x="19665" y="0"/>
                  </a:moveTo>
                  <a:cubicBezTo>
                    <a:pt x="17010" y="0"/>
                    <a:pt x="14436" y="207"/>
                    <a:pt x="12016" y="609"/>
                  </a:cubicBezTo>
                  <a:cubicBezTo>
                    <a:pt x="9671" y="1000"/>
                    <a:pt x="7572" y="1562"/>
                    <a:pt x="5767" y="2268"/>
                  </a:cubicBezTo>
                  <a:cubicBezTo>
                    <a:pt x="3960" y="2981"/>
                    <a:pt x="2541" y="3814"/>
                    <a:pt x="1551" y="4733"/>
                  </a:cubicBezTo>
                  <a:cubicBezTo>
                    <a:pt x="523" y="5695"/>
                    <a:pt x="1" y="6712"/>
                    <a:pt x="1" y="7763"/>
                  </a:cubicBezTo>
                  <a:cubicBezTo>
                    <a:pt x="1" y="8818"/>
                    <a:pt x="523" y="9834"/>
                    <a:pt x="1551" y="10791"/>
                  </a:cubicBezTo>
                  <a:cubicBezTo>
                    <a:pt x="2541" y="11717"/>
                    <a:pt x="3960" y="12543"/>
                    <a:pt x="5767" y="13256"/>
                  </a:cubicBezTo>
                  <a:cubicBezTo>
                    <a:pt x="7572" y="13969"/>
                    <a:pt x="9671" y="14529"/>
                    <a:pt x="12016" y="14921"/>
                  </a:cubicBezTo>
                  <a:cubicBezTo>
                    <a:pt x="14436" y="15323"/>
                    <a:pt x="17010" y="15524"/>
                    <a:pt x="19665" y="15524"/>
                  </a:cubicBezTo>
                  <a:cubicBezTo>
                    <a:pt x="22319" y="15524"/>
                    <a:pt x="24892" y="15323"/>
                    <a:pt x="27312" y="14921"/>
                  </a:cubicBezTo>
                  <a:cubicBezTo>
                    <a:pt x="29657" y="14529"/>
                    <a:pt x="31756" y="13969"/>
                    <a:pt x="33562" y="13256"/>
                  </a:cubicBezTo>
                  <a:cubicBezTo>
                    <a:pt x="35368" y="12543"/>
                    <a:pt x="36787" y="11717"/>
                    <a:pt x="37778" y="10791"/>
                  </a:cubicBezTo>
                  <a:cubicBezTo>
                    <a:pt x="38811" y="9834"/>
                    <a:pt x="39328" y="8818"/>
                    <a:pt x="39328" y="7763"/>
                  </a:cubicBezTo>
                  <a:cubicBezTo>
                    <a:pt x="39328" y="6712"/>
                    <a:pt x="38811" y="5695"/>
                    <a:pt x="37778" y="4733"/>
                  </a:cubicBezTo>
                  <a:cubicBezTo>
                    <a:pt x="36787" y="3814"/>
                    <a:pt x="35368" y="2981"/>
                    <a:pt x="33562" y="2268"/>
                  </a:cubicBezTo>
                  <a:cubicBezTo>
                    <a:pt x="31756" y="1562"/>
                    <a:pt x="29657" y="1000"/>
                    <a:pt x="27312" y="609"/>
                  </a:cubicBezTo>
                  <a:cubicBezTo>
                    <a:pt x="24892" y="207"/>
                    <a:pt x="22319" y="0"/>
                    <a:pt x="196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577475" y="1140325"/>
              <a:ext cx="983200" cy="174625"/>
            </a:xfrm>
            <a:custGeom>
              <a:avLst/>
              <a:gdLst/>
              <a:ahLst/>
              <a:cxnLst/>
              <a:rect l="l" t="t" r="r" b="b"/>
              <a:pathLst>
                <a:path w="39328" h="6985" extrusionOk="0">
                  <a:moveTo>
                    <a:pt x="19665" y="44"/>
                  </a:moveTo>
                  <a:cubicBezTo>
                    <a:pt x="24913" y="44"/>
                    <a:pt x="29841" y="408"/>
                    <a:pt x="33551" y="1061"/>
                  </a:cubicBezTo>
                  <a:cubicBezTo>
                    <a:pt x="35351" y="1382"/>
                    <a:pt x="36772" y="1751"/>
                    <a:pt x="37756" y="2165"/>
                  </a:cubicBezTo>
                  <a:cubicBezTo>
                    <a:pt x="38773" y="2589"/>
                    <a:pt x="39285" y="3036"/>
                    <a:pt x="39285" y="3493"/>
                  </a:cubicBezTo>
                  <a:cubicBezTo>
                    <a:pt x="39285" y="3955"/>
                    <a:pt x="38773" y="4400"/>
                    <a:pt x="37756" y="4824"/>
                  </a:cubicBezTo>
                  <a:cubicBezTo>
                    <a:pt x="36772" y="5238"/>
                    <a:pt x="35351" y="5608"/>
                    <a:pt x="33551" y="5923"/>
                  </a:cubicBezTo>
                  <a:cubicBezTo>
                    <a:pt x="29841" y="6581"/>
                    <a:pt x="24913" y="6940"/>
                    <a:pt x="19665" y="6940"/>
                  </a:cubicBezTo>
                  <a:cubicBezTo>
                    <a:pt x="14421" y="6940"/>
                    <a:pt x="9487" y="6581"/>
                    <a:pt x="5777" y="5923"/>
                  </a:cubicBezTo>
                  <a:cubicBezTo>
                    <a:pt x="3977" y="5608"/>
                    <a:pt x="2563" y="5238"/>
                    <a:pt x="1572" y="4824"/>
                  </a:cubicBezTo>
                  <a:cubicBezTo>
                    <a:pt x="555" y="4400"/>
                    <a:pt x="44" y="3955"/>
                    <a:pt x="44" y="3493"/>
                  </a:cubicBezTo>
                  <a:cubicBezTo>
                    <a:pt x="44" y="3036"/>
                    <a:pt x="555" y="2589"/>
                    <a:pt x="1572" y="2165"/>
                  </a:cubicBezTo>
                  <a:cubicBezTo>
                    <a:pt x="2563" y="1751"/>
                    <a:pt x="3977" y="1382"/>
                    <a:pt x="5777" y="1061"/>
                  </a:cubicBezTo>
                  <a:cubicBezTo>
                    <a:pt x="9487" y="408"/>
                    <a:pt x="14421" y="44"/>
                    <a:pt x="19665" y="44"/>
                  </a:cubicBezTo>
                  <a:close/>
                  <a:moveTo>
                    <a:pt x="19665" y="1"/>
                  </a:moveTo>
                  <a:cubicBezTo>
                    <a:pt x="14416" y="1"/>
                    <a:pt x="9482" y="365"/>
                    <a:pt x="5772" y="1018"/>
                  </a:cubicBezTo>
                  <a:cubicBezTo>
                    <a:pt x="2051" y="1676"/>
                    <a:pt x="1" y="2557"/>
                    <a:pt x="1" y="3493"/>
                  </a:cubicBezTo>
                  <a:cubicBezTo>
                    <a:pt x="1" y="4433"/>
                    <a:pt x="2051" y="5309"/>
                    <a:pt x="5772" y="5967"/>
                  </a:cubicBezTo>
                  <a:cubicBezTo>
                    <a:pt x="9482" y="6626"/>
                    <a:pt x="14416" y="6985"/>
                    <a:pt x="19665" y="6985"/>
                  </a:cubicBezTo>
                  <a:cubicBezTo>
                    <a:pt x="24913" y="6985"/>
                    <a:pt x="29848" y="6626"/>
                    <a:pt x="33556" y="5967"/>
                  </a:cubicBezTo>
                  <a:cubicBezTo>
                    <a:pt x="37282" y="5309"/>
                    <a:pt x="39328" y="4433"/>
                    <a:pt x="39328" y="3493"/>
                  </a:cubicBezTo>
                  <a:cubicBezTo>
                    <a:pt x="39328" y="2557"/>
                    <a:pt x="37282" y="1676"/>
                    <a:pt x="33556" y="1018"/>
                  </a:cubicBezTo>
                  <a:cubicBezTo>
                    <a:pt x="29848" y="365"/>
                    <a:pt x="24913" y="1"/>
                    <a:pt x="196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577475" y="1227075"/>
              <a:ext cx="983200" cy="1225"/>
            </a:xfrm>
            <a:custGeom>
              <a:avLst/>
              <a:gdLst/>
              <a:ahLst/>
              <a:cxnLst/>
              <a:rect l="l" t="t" r="r" b="b"/>
              <a:pathLst>
                <a:path w="39328" h="49" extrusionOk="0">
                  <a:moveTo>
                    <a:pt x="23" y="1"/>
                  </a:moveTo>
                  <a:lnTo>
                    <a:pt x="23" y="6"/>
                  </a:lnTo>
                  <a:cubicBezTo>
                    <a:pt x="1" y="6"/>
                    <a:pt x="1" y="11"/>
                    <a:pt x="1" y="23"/>
                  </a:cubicBezTo>
                  <a:cubicBezTo>
                    <a:pt x="1" y="38"/>
                    <a:pt x="1" y="44"/>
                    <a:pt x="23" y="44"/>
                  </a:cubicBezTo>
                  <a:lnTo>
                    <a:pt x="5777" y="44"/>
                  </a:lnTo>
                  <a:cubicBezTo>
                    <a:pt x="9329" y="49"/>
                    <a:pt x="14241" y="49"/>
                    <a:pt x="19665" y="49"/>
                  </a:cubicBezTo>
                  <a:cubicBezTo>
                    <a:pt x="25088" y="49"/>
                    <a:pt x="29999" y="49"/>
                    <a:pt x="33556" y="44"/>
                  </a:cubicBezTo>
                  <a:lnTo>
                    <a:pt x="39306" y="44"/>
                  </a:lnTo>
                  <a:cubicBezTo>
                    <a:pt x="39328" y="44"/>
                    <a:pt x="39328" y="38"/>
                    <a:pt x="39328" y="23"/>
                  </a:cubicBezTo>
                  <a:cubicBezTo>
                    <a:pt x="39328" y="11"/>
                    <a:pt x="39328" y="6"/>
                    <a:pt x="39306" y="6"/>
                  </a:cubicBezTo>
                  <a:lnTo>
                    <a:pt x="3930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2"/>
          <p:cNvSpPr/>
          <p:nvPr/>
        </p:nvSpPr>
        <p:spPr>
          <a:xfrm>
            <a:off x="715100" y="4239800"/>
            <a:ext cx="737400" cy="737400"/>
          </a:xfrm>
          <a:prstGeom prst="mathMultiply">
            <a:avLst>
              <a:gd name="adj1" fmla="val 1448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7" name="Google Shape;188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8" name="Google Shape;1888;p30"/>
          <p:cNvGrpSpPr/>
          <p:nvPr/>
        </p:nvGrpSpPr>
        <p:grpSpPr>
          <a:xfrm>
            <a:off x="-1517128" y="3048016"/>
            <a:ext cx="4036920" cy="4094247"/>
            <a:chOff x="286800" y="3240600"/>
            <a:chExt cx="1455900" cy="1476575"/>
          </a:xfrm>
        </p:grpSpPr>
        <p:sp>
          <p:nvSpPr>
            <p:cNvPr id="1889" name="Google Shape;1889;p30"/>
            <p:cNvSpPr/>
            <p:nvPr/>
          </p:nvSpPr>
          <p:spPr>
            <a:xfrm>
              <a:off x="286800" y="3240600"/>
              <a:ext cx="1455900" cy="1476575"/>
            </a:xfrm>
            <a:custGeom>
              <a:avLst/>
              <a:gdLst/>
              <a:ahLst/>
              <a:cxnLst/>
              <a:rect l="l" t="t" r="r" b="b"/>
              <a:pathLst>
                <a:path w="58236" h="59063" extrusionOk="0">
                  <a:moveTo>
                    <a:pt x="23895" y="51"/>
                  </a:moveTo>
                  <a:cubicBezTo>
                    <a:pt x="24946" y="51"/>
                    <a:pt x="26019" y="597"/>
                    <a:pt x="26986" y="1149"/>
                  </a:cubicBezTo>
                  <a:cubicBezTo>
                    <a:pt x="28688" y="2118"/>
                    <a:pt x="30309" y="3281"/>
                    <a:pt x="31882" y="4402"/>
                  </a:cubicBezTo>
                  <a:cubicBezTo>
                    <a:pt x="33823" y="5799"/>
                    <a:pt x="35836" y="7242"/>
                    <a:pt x="38023" y="8334"/>
                  </a:cubicBezTo>
                  <a:cubicBezTo>
                    <a:pt x="38866" y="8753"/>
                    <a:pt x="39660" y="9090"/>
                    <a:pt x="40448" y="9356"/>
                  </a:cubicBezTo>
                  <a:cubicBezTo>
                    <a:pt x="40883" y="9504"/>
                    <a:pt x="41329" y="9624"/>
                    <a:pt x="41764" y="9732"/>
                  </a:cubicBezTo>
                  <a:cubicBezTo>
                    <a:pt x="42118" y="9825"/>
                    <a:pt x="42482" y="9923"/>
                    <a:pt x="42841" y="10037"/>
                  </a:cubicBezTo>
                  <a:cubicBezTo>
                    <a:pt x="44316" y="10499"/>
                    <a:pt x="45485" y="11184"/>
                    <a:pt x="46317" y="12082"/>
                  </a:cubicBezTo>
                  <a:cubicBezTo>
                    <a:pt x="47139" y="12963"/>
                    <a:pt x="47721" y="14138"/>
                    <a:pt x="48047" y="15580"/>
                  </a:cubicBezTo>
                  <a:cubicBezTo>
                    <a:pt x="48384" y="17065"/>
                    <a:pt x="48743" y="18512"/>
                    <a:pt x="49428" y="19931"/>
                  </a:cubicBezTo>
                  <a:cubicBezTo>
                    <a:pt x="50533" y="22232"/>
                    <a:pt x="52142" y="24234"/>
                    <a:pt x="53693" y="26171"/>
                  </a:cubicBezTo>
                  <a:cubicBezTo>
                    <a:pt x="54645" y="27356"/>
                    <a:pt x="55629" y="28579"/>
                    <a:pt x="56490" y="29864"/>
                  </a:cubicBezTo>
                  <a:cubicBezTo>
                    <a:pt x="57332" y="31120"/>
                    <a:pt x="58180" y="32589"/>
                    <a:pt x="57522" y="34079"/>
                  </a:cubicBezTo>
                  <a:cubicBezTo>
                    <a:pt x="56984" y="35303"/>
                    <a:pt x="55765" y="36141"/>
                    <a:pt x="54683" y="36881"/>
                  </a:cubicBezTo>
                  <a:cubicBezTo>
                    <a:pt x="54629" y="36919"/>
                    <a:pt x="54575" y="36957"/>
                    <a:pt x="54520" y="36994"/>
                  </a:cubicBezTo>
                  <a:cubicBezTo>
                    <a:pt x="54401" y="37077"/>
                    <a:pt x="54281" y="37158"/>
                    <a:pt x="54161" y="37235"/>
                  </a:cubicBezTo>
                  <a:cubicBezTo>
                    <a:pt x="53024" y="38018"/>
                    <a:pt x="51844" y="38822"/>
                    <a:pt x="50914" y="39872"/>
                  </a:cubicBezTo>
                  <a:cubicBezTo>
                    <a:pt x="50163" y="40710"/>
                    <a:pt x="49689" y="41739"/>
                    <a:pt x="49227" y="42728"/>
                  </a:cubicBezTo>
                  <a:cubicBezTo>
                    <a:pt x="49162" y="42869"/>
                    <a:pt x="49097" y="43011"/>
                    <a:pt x="49032" y="43147"/>
                  </a:cubicBezTo>
                  <a:cubicBezTo>
                    <a:pt x="47977" y="45387"/>
                    <a:pt x="47226" y="47885"/>
                    <a:pt x="46747" y="50772"/>
                  </a:cubicBezTo>
                  <a:cubicBezTo>
                    <a:pt x="46671" y="51214"/>
                    <a:pt x="46606" y="51660"/>
                    <a:pt x="46535" y="52095"/>
                  </a:cubicBezTo>
                  <a:cubicBezTo>
                    <a:pt x="46378" y="53139"/>
                    <a:pt x="46209" y="54216"/>
                    <a:pt x="45969" y="55266"/>
                  </a:cubicBezTo>
                  <a:cubicBezTo>
                    <a:pt x="45735" y="56294"/>
                    <a:pt x="45381" y="57844"/>
                    <a:pt x="44375" y="58562"/>
                  </a:cubicBezTo>
                  <a:cubicBezTo>
                    <a:pt x="43919" y="58893"/>
                    <a:pt x="43351" y="59011"/>
                    <a:pt x="42761" y="59011"/>
                  </a:cubicBezTo>
                  <a:cubicBezTo>
                    <a:pt x="41980" y="59011"/>
                    <a:pt x="41159" y="58804"/>
                    <a:pt x="40503" y="58605"/>
                  </a:cubicBezTo>
                  <a:cubicBezTo>
                    <a:pt x="38653" y="58045"/>
                    <a:pt x="36901" y="57126"/>
                    <a:pt x="35204" y="56240"/>
                  </a:cubicBezTo>
                  <a:lnTo>
                    <a:pt x="35118" y="56190"/>
                  </a:lnTo>
                  <a:cubicBezTo>
                    <a:pt x="34764" y="56006"/>
                    <a:pt x="34400" y="55810"/>
                    <a:pt x="34046" y="55625"/>
                  </a:cubicBezTo>
                  <a:cubicBezTo>
                    <a:pt x="32620" y="54864"/>
                    <a:pt x="31141" y="54075"/>
                    <a:pt x="29618" y="53466"/>
                  </a:cubicBezTo>
                  <a:lnTo>
                    <a:pt x="29558" y="53443"/>
                  </a:lnTo>
                  <a:cubicBezTo>
                    <a:pt x="28927" y="53187"/>
                    <a:pt x="28209" y="52905"/>
                    <a:pt x="27508" y="52856"/>
                  </a:cubicBezTo>
                  <a:cubicBezTo>
                    <a:pt x="27421" y="52851"/>
                    <a:pt x="27333" y="52851"/>
                    <a:pt x="27252" y="52851"/>
                  </a:cubicBezTo>
                  <a:cubicBezTo>
                    <a:pt x="26605" y="52851"/>
                    <a:pt x="25968" y="53003"/>
                    <a:pt x="25413" y="53150"/>
                  </a:cubicBezTo>
                  <a:cubicBezTo>
                    <a:pt x="24805" y="53313"/>
                    <a:pt x="24190" y="53514"/>
                    <a:pt x="23597" y="53704"/>
                  </a:cubicBezTo>
                  <a:cubicBezTo>
                    <a:pt x="22357" y="54108"/>
                    <a:pt x="21079" y="54520"/>
                    <a:pt x="19746" y="54646"/>
                  </a:cubicBezTo>
                  <a:cubicBezTo>
                    <a:pt x="19484" y="54670"/>
                    <a:pt x="19222" y="54682"/>
                    <a:pt x="18962" y="54682"/>
                  </a:cubicBezTo>
                  <a:cubicBezTo>
                    <a:pt x="17121" y="54682"/>
                    <a:pt x="15339" y="54079"/>
                    <a:pt x="13756" y="52916"/>
                  </a:cubicBezTo>
                  <a:cubicBezTo>
                    <a:pt x="12169" y="51741"/>
                    <a:pt x="10950" y="50152"/>
                    <a:pt x="9775" y="48618"/>
                  </a:cubicBezTo>
                  <a:cubicBezTo>
                    <a:pt x="9569" y="48347"/>
                    <a:pt x="9351" y="48070"/>
                    <a:pt x="9139" y="47797"/>
                  </a:cubicBezTo>
                  <a:cubicBezTo>
                    <a:pt x="7894" y="46198"/>
                    <a:pt x="6647" y="44654"/>
                    <a:pt x="5173" y="43381"/>
                  </a:cubicBezTo>
                  <a:cubicBezTo>
                    <a:pt x="4417" y="42723"/>
                    <a:pt x="3612" y="42266"/>
                    <a:pt x="2758" y="41782"/>
                  </a:cubicBezTo>
                  <a:cubicBezTo>
                    <a:pt x="2644" y="41716"/>
                    <a:pt x="2529" y="41646"/>
                    <a:pt x="2411" y="41581"/>
                  </a:cubicBezTo>
                  <a:cubicBezTo>
                    <a:pt x="1746" y="41199"/>
                    <a:pt x="1997" y="40411"/>
                    <a:pt x="2182" y="39834"/>
                  </a:cubicBezTo>
                  <a:cubicBezTo>
                    <a:pt x="2437" y="39018"/>
                    <a:pt x="2742" y="38202"/>
                    <a:pt x="3036" y="37414"/>
                  </a:cubicBezTo>
                  <a:cubicBezTo>
                    <a:pt x="3764" y="35445"/>
                    <a:pt x="4515" y="33410"/>
                    <a:pt x="4656" y="31245"/>
                  </a:cubicBezTo>
                  <a:cubicBezTo>
                    <a:pt x="4749" y="29777"/>
                    <a:pt x="4297" y="28406"/>
                    <a:pt x="3797" y="27138"/>
                  </a:cubicBezTo>
                  <a:cubicBezTo>
                    <a:pt x="3395" y="26126"/>
                    <a:pt x="2926" y="25127"/>
                    <a:pt x="2476" y="24153"/>
                  </a:cubicBezTo>
                  <a:cubicBezTo>
                    <a:pt x="2176" y="23505"/>
                    <a:pt x="1866" y="22835"/>
                    <a:pt x="1578" y="22177"/>
                  </a:cubicBezTo>
                  <a:cubicBezTo>
                    <a:pt x="1110" y="21085"/>
                    <a:pt x="463" y="19594"/>
                    <a:pt x="250" y="18158"/>
                  </a:cubicBezTo>
                  <a:cubicBezTo>
                    <a:pt x="1" y="16461"/>
                    <a:pt x="403" y="15253"/>
                    <a:pt x="1485" y="14465"/>
                  </a:cubicBezTo>
                  <a:cubicBezTo>
                    <a:pt x="2567" y="13676"/>
                    <a:pt x="3885" y="13247"/>
                    <a:pt x="5157" y="12828"/>
                  </a:cubicBezTo>
                  <a:lnTo>
                    <a:pt x="5255" y="12795"/>
                  </a:lnTo>
                  <a:cubicBezTo>
                    <a:pt x="5642" y="12670"/>
                    <a:pt x="6027" y="12550"/>
                    <a:pt x="6408" y="12431"/>
                  </a:cubicBezTo>
                  <a:cubicBezTo>
                    <a:pt x="7360" y="12125"/>
                    <a:pt x="8351" y="11811"/>
                    <a:pt x="9307" y="11452"/>
                  </a:cubicBezTo>
                  <a:cubicBezTo>
                    <a:pt x="11549" y="10614"/>
                    <a:pt x="13545" y="9379"/>
                    <a:pt x="15476" y="8188"/>
                  </a:cubicBezTo>
                  <a:lnTo>
                    <a:pt x="15639" y="8090"/>
                  </a:lnTo>
                  <a:cubicBezTo>
                    <a:pt x="16510" y="7556"/>
                    <a:pt x="17331" y="7051"/>
                    <a:pt x="18027" y="6263"/>
                  </a:cubicBezTo>
                  <a:cubicBezTo>
                    <a:pt x="18755" y="5440"/>
                    <a:pt x="19343" y="4494"/>
                    <a:pt x="19909" y="3580"/>
                  </a:cubicBezTo>
                  <a:cubicBezTo>
                    <a:pt x="19980" y="3466"/>
                    <a:pt x="20050" y="3351"/>
                    <a:pt x="20121" y="3243"/>
                  </a:cubicBezTo>
                  <a:cubicBezTo>
                    <a:pt x="20158" y="3183"/>
                    <a:pt x="20198" y="3123"/>
                    <a:pt x="20236" y="3058"/>
                  </a:cubicBezTo>
                  <a:cubicBezTo>
                    <a:pt x="20861" y="2052"/>
                    <a:pt x="21568" y="915"/>
                    <a:pt x="22651" y="349"/>
                  </a:cubicBezTo>
                  <a:cubicBezTo>
                    <a:pt x="23056" y="139"/>
                    <a:pt x="23474" y="51"/>
                    <a:pt x="23895" y="51"/>
                  </a:cubicBezTo>
                  <a:close/>
                  <a:moveTo>
                    <a:pt x="23902" y="0"/>
                  </a:moveTo>
                  <a:cubicBezTo>
                    <a:pt x="23444" y="0"/>
                    <a:pt x="23023" y="102"/>
                    <a:pt x="22628" y="306"/>
                  </a:cubicBezTo>
                  <a:cubicBezTo>
                    <a:pt x="21536" y="877"/>
                    <a:pt x="20823" y="2025"/>
                    <a:pt x="20191" y="3037"/>
                  </a:cubicBezTo>
                  <a:cubicBezTo>
                    <a:pt x="20153" y="3097"/>
                    <a:pt x="20115" y="3156"/>
                    <a:pt x="20078" y="3216"/>
                  </a:cubicBezTo>
                  <a:cubicBezTo>
                    <a:pt x="20007" y="3330"/>
                    <a:pt x="19937" y="3439"/>
                    <a:pt x="19865" y="3554"/>
                  </a:cubicBezTo>
                  <a:cubicBezTo>
                    <a:pt x="19299" y="4468"/>
                    <a:pt x="18712" y="5414"/>
                    <a:pt x="17989" y="6230"/>
                  </a:cubicBezTo>
                  <a:cubicBezTo>
                    <a:pt x="17298" y="7013"/>
                    <a:pt x="16477" y="7518"/>
                    <a:pt x="15612" y="8046"/>
                  </a:cubicBezTo>
                  <a:lnTo>
                    <a:pt x="15448" y="8149"/>
                  </a:lnTo>
                  <a:cubicBezTo>
                    <a:pt x="13523" y="9336"/>
                    <a:pt x="11527" y="10571"/>
                    <a:pt x="9285" y="11407"/>
                  </a:cubicBezTo>
                  <a:cubicBezTo>
                    <a:pt x="8334" y="11766"/>
                    <a:pt x="7344" y="12077"/>
                    <a:pt x="6392" y="12381"/>
                  </a:cubicBezTo>
                  <a:cubicBezTo>
                    <a:pt x="6016" y="12501"/>
                    <a:pt x="5625" y="12627"/>
                    <a:pt x="5244" y="12751"/>
                  </a:cubicBezTo>
                  <a:lnTo>
                    <a:pt x="5140" y="12783"/>
                  </a:lnTo>
                  <a:cubicBezTo>
                    <a:pt x="3862" y="13197"/>
                    <a:pt x="2541" y="13627"/>
                    <a:pt x="1458" y="14422"/>
                  </a:cubicBezTo>
                  <a:cubicBezTo>
                    <a:pt x="870" y="14851"/>
                    <a:pt x="479" y="15411"/>
                    <a:pt x="278" y="16097"/>
                  </a:cubicBezTo>
                  <a:cubicBezTo>
                    <a:pt x="109" y="16684"/>
                    <a:pt x="82" y="17380"/>
                    <a:pt x="202" y="18168"/>
                  </a:cubicBezTo>
                  <a:cubicBezTo>
                    <a:pt x="413" y="19611"/>
                    <a:pt x="1061" y="21100"/>
                    <a:pt x="1535" y="22194"/>
                  </a:cubicBezTo>
                  <a:cubicBezTo>
                    <a:pt x="1823" y="22858"/>
                    <a:pt x="2133" y="23527"/>
                    <a:pt x="2432" y="24174"/>
                  </a:cubicBezTo>
                  <a:cubicBezTo>
                    <a:pt x="2883" y="25142"/>
                    <a:pt x="3345" y="26149"/>
                    <a:pt x="3749" y="27160"/>
                  </a:cubicBezTo>
                  <a:cubicBezTo>
                    <a:pt x="4249" y="28416"/>
                    <a:pt x="4700" y="29782"/>
                    <a:pt x="4603" y="31245"/>
                  </a:cubicBezTo>
                  <a:cubicBezTo>
                    <a:pt x="4467" y="33399"/>
                    <a:pt x="3716" y="35428"/>
                    <a:pt x="2986" y="37398"/>
                  </a:cubicBezTo>
                  <a:cubicBezTo>
                    <a:pt x="2693" y="38186"/>
                    <a:pt x="2394" y="39002"/>
                    <a:pt x="2133" y="39818"/>
                  </a:cubicBezTo>
                  <a:cubicBezTo>
                    <a:pt x="1947" y="40411"/>
                    <a:pt x="1686" y="41222"/>
                    <a:pt x="2383" y="41624"/>
                  </a:cubicBezTo>
                  <a:cubicBezTo>
                    <a:pt x="2502" y="41689"/>
                    <a:pt x="2617" y="41759"/>
                    <a:pt x="2737" y="41825"/>
                  </a:cubicBezTo>
                  <a:cubicBezTo>
                    <a:pt x="3586" y="42309"/>
                    <a:pt x="4385" y="42766"/>
                    <a:pt x="5140" y="43419"/>
                  </a:cubicBezTo>
                  <a:cubicBezTo>
                    <a:pt x="6609" y="44692"/>
                    <a:pt x="7854" y="46231"/>
                    <a:pt x="9101" y="47825"/>
                  </a:cubicBezTo>
                  <a:cubicBezTo>
                    <a:pt x="9313" y="48103"/>
                    <a:pt x="9525" y="48379"/>
                    <a:pt x="9732" y="48651"/>
                  </a:cubicBezTo>
                  <a:cubicBezTo>
                    <a:pt x="10912" y="50185"/>
                    <a:pt x="12130" y="51779"/>
                    <a:pt x="13729" y="52954"/>
                  </a:cubicBezTo>
                  <a:cubicBezTo>
                    <a:pt x="15318" y="54123"/>
                    <a:pt x="17108" y="54733"/>
                    <a:pt x="18963" y="54733"/>
                  </a:cubicBezTo>
                  <a:cubicBezTo>
                    <a:pt x="19224" y="54733"/>
                    <a:pt x="19490" y="54716"/>
                    <a:pt x="19751" y="54695"/>
                  </a:cubicBezTo>
                  <a:cubicBezTo>
                    <a:pt x="21089" y="54570"/>
                    <a:pt x="22367" y="54156"/>
                    <a:pt x="23613" y="53754"/>
                  </a:cubicBezTo>
                  <a:cubicBezTo>
                    <a:pt x="24205" y="53563"/>
                    <a:pt x="24820" y="53362"/>
                    <a:pt x="25430" y="53199"/>
                  </a:cubicBezTo>
                  <a:cubicBezTo>
                    <a:pt x="25977" y="53051"/>
                    <a:pt x="26609" y="52897"/>
                    <a:pt x="27247" y="52897"/>
                  </a:cubicBezTo>
                  <a:cubicBezTo>
                    <a:pt x="27332" y="52897"/>
                    <a:pt x="27417" y="52900"/>
                    <a:pt x="27502" y="52905"/>
                  </a:cubicBezTo>
                  <a:cubicBezTo>
                    <a:pt x="28199" y="52954"/>
                    <a:pt x="28879" y="53227"/>
                    <a:pt x="29542" y="53488"/>
                  </a:cubicBezTo>
                  <a:lnTo>
                    <a:pt x="29597" y="53509"/>
                  </a:lnTo>
                  <a:cubicBezTo>
                    <a:pt x="31124" y="54118"/>
                    <a:pt x="32600" y="54907"/>
                    <a:pt x="34024" y="55668"/>
                  </a:cubicBezTo>
                  <a:cubicBezTo>
                    <a:pt x="34378" y="55853"/>
                    <a:pt x="34737" y="56049"/>
                    <a:pt x="35096" y="56240"/>
                  </a:cubicBezTo>
                  <a:lnTo>
                    <a:pt x="35183" y="56283"/>
                  </a:lnTo>
                  <a:cubicBezTo>
                    <a:pt x="36880" y="57176"/>
                    <a:pt x="38631" y="58095"/>
                    <a:pt x="40486" y="58655"/>
                  </a:cubicBezTo>
                  <a:cubicBezTo>
                    <a:pt x="41150" y="58851"/>
                    <a:pt x="41972" y="59062"/>
                    <a:pt x="42760" y="59062"/>
                  </a:cubicBezTo>
                  <a:cubicBezTo>
                    <a:pt x="43363" y="59062"/>
                    <a:pt x="43940" y="58943"/>
                    <a:pt x="44408" y="58605"/>
                  </a:cubicBezTo>
                  <a:cubicBezTo>
                    <a:pt x="45426" y="57877"/>
                    <a:pt x="45778" y="56310"/>
                    <a:pt x="46019" y="55276"/>
                  </a:cubicBezTo>
                  <a:cubicBezTo>
                    <a:pt x="46257" y="54227"/>
                    <a:pt x="46426" y="53144"/>
                    <a:pt x="46584" y="52100"/>
                  </a:cubicBezTo>
                  <a:cubicBezTo>
                    <a:pt x="46654" y="51671"/>
                    <a:pt x="46720" y="51219"/>
                    <a:pt x="46797" y="50784"/>
                  </a:cubicBezTo>
                  <a:cubicBezTo>
                    <a:pt x="47274" y="47895"/>
                    <a:pt x="48020" y="45404"/>
                    <a:pt x="49075" y="43168"/>
                  </a:cubicBezTo>
                  <a:cubicBezTo>
                    <a:pt x="49140" y="43032"/>
                    <a:pt x="49205" y="42891"/>
                    <a:pt x="49270" y="42750"/>
                  </a:cubicBezTo>
                  <a:cubicBezTo>
                    <a:pt x="49734" y="41759"/>
                    <a:pt x="50206" y="40742"/>
                    <a:pt x="50947" y="39904"/>
                  </a:cubicBezTo>
                  <a:cubicBezTo>
                    <a:pt x="51876" y="38860"/>
                    <a:pt x="53051" y="38056"/>
                    <a:pt x="54193" y="37278"/>
                  </a:cubicBezTo>
                  <a:cubicBezTo>
                    <a:pt x="54308" y="37196"/>
                    <a:pt x="54427" y="37115"/>
                    <a:pt x="54547" y="37032"/>
                  </a:cubicBezTo>
                  <a:cubicBezTo>
                    <a:pt x="54602" y="36994"/>
                    <a:pt x="54655" y="36957"/>
                    <a:pt x="54710" y="36919"/>
                  </a:cubicBezTo>
                  <a:cubicBezTo>
                    <a:pt x="55798" y="36179"/>
                    <a:pt x="57028" y="35335"/>
                    <a:pt x="57572" y="34095"/>
                  </a:cubicBezTo>
                  <a:cubicBezTo>
                    <a:pt x="58235" y="32589"/>
                    <a:pt x="57381" y="31104"/>
                    <a:pt x="56533" y="29837"/>
                  </a:cubicBezTo>
                  <a:cubicBezTo>
                    <a:pt x="55667" y="28553"/>
                    <a:pt x="54683" y="27324"/>
                    <a:pt x="53731" y="26138"/>
                  </a:cubicBezTo>
                  <a:cubicBezTo>
                    <a:pt x="52182" y="24201"/>
                    <a:pt x="50576" y="22205"/>
                    <a:pt x="49473" y="19910"/>
                  </a:cubicBezTo>
                  <a:cubicBezTo>
                    <a:pt x="48793" y="18495"/>
                    <a:pt x="48434" y="17048"/>
                    <a:pt x="48096" y="15569"/>
                  </a:cubicBezTo>
                  <a:cubicBezTo>
                    <a:pt x="47764" y="14121"/>
                    <a:pt x="47182" y="12936"/>
                    <a:pt x="46355" y="12050"/>
                  </a:cubicBezTo>
                  <a:cubicBezTo>
                    <a:pt x="45517" y="11146"/>
                    <a:pt x="44337" y="10450"/>
                    <a:pt x="42858" y="9988"/>
                  </a:cubicBezTo>
                  <a:cubicBezTo>
                    <a:pt x="42499" y="9873"/>
                    <a:pt x="42130" y="9781"/>
                    <a:pt x="41776" y="9689"/>
                  </a:cubicBezTo>
                  <a:cubicBezTo>
                    <a:pt x="41346" y="9574"/>
                    <a:pt x="40895" y="9454"/>
                    <a:pt x="40465" y="9308"/>
                  </a:cubicBezTo>
                  <a:cubicBezTo>
                    <a:pt x="39675" y="9042"/>
                    <a:pt x="38887" y="8710"/>
                    <a:pt x="38050" y="8291"/>
                  </a:cubicBezTo>
                  <a:cubicBezTo>
                    <a:pt x="35863" y="7197"/>
                    <a:pt x="33850" y="5756"/>
                    <a:pt x="31908" y="4363"/>
                  </a:cubicBezTo>
                  <a:cubicBezTo>
                    <a:pt x="30336" y="3238"/>
                    <a:pt x="28716" y="2073"/>
                    <a:pt x="27012" y="1106"/>
                  </a:cubicBezTo>
                  <a:cubicBezTo>
                    <a:pt x="26382" y="747"/>
                    <a:pt x="25653" y="349"/>
                    <a:pt x="24891" y="143"/>
                  </a:cubicBezTo>
                  <a:cubicBezTo>
                    <a:pt x="24543" y="48"/>
                    <a:pt x="24214" y="0"/>
                    <a:pt x="239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0"/>
            <p:cNvSpPr/>
            <p:nvPr/>
          </p:nvSpPr>
          <p:spPr>
            <a:xfrm>
              <a:off x="400100" y="3242350"/>
              <a:ext cx="1152475" cy="1421775"/>
            </a:xfrm>
            <a:custGeom>
              <a:avLst/>
              <a:gdLst/>
              <a:ahLst/>
              <a:cxnLst/>
              <a:rect l="l" t="t" r="r" b="b"/>
              <a:pathLst>
                <a:path w="46099" h="56871" extrusionOk="0">
                  <a:moveTo>
                    <a:pt x="19591" y="52"/>
                  </a:moveTo>
                  <a:cubicBezTo>
                    <a:pt x="20552" y="52"/>
                    <a:pt x="21524" y="550"/>
                    <a:pt x="22454" y="1079"/>
                  </a:cubicBezTo>
                  <a:cubicBezTo>
                    <a:pt x="24184" y="2063"/>
                    <a:pt x="25821" y="3281"/>
                    <a:pt x="27403" y="4456"/>
                  </a:cubicBezTo>
                  <a:cubicBezTo>
                    <a:pt x="28698" y="5420"/>
                    <a:pt x="30036" y="6414"/>
                    <a:pt x="31423" y="7280"/>
                  </a:cubicBezTo>
                  <a:cubicBezTo>
                    <a:pt x="32951" y="8237"/>
                    <a:pt x="34387" y="8977"/>
                    <a:pt x="35818" y="9548"/>
                  </a:cubicBezTo>
                  <a:cubicBezTo>
                    <a:pt x="36302" y="9738"/>
                    <a:pt x="36808" y="9901"/>
                    <a:pt x="37297" y="10059"/>
                  </a:cubicBezTo>
                  <a:cubicBezTo>
                    <a:pt x="38043" y="10298"/>
                    <a:pt x="38821" y="10549"/>
                    <a:pt x="39528" y="10913"/>
                  </a:cubicBezTo>
                  <a:cubicBezTo>
                    <a:pt x="40626" y="11468"/>
                    <a:pt x="41475" y="12251"/>
                    <a:pt x="41987" y="13182"/>
                  </a:cubicBezTo>
                  <a:cubicBezTo>
                    <a:pt x="42541" y="14177"/>
                    <a:pt x="42612" y="15238"/>
                    <a:pt x="42682" y="16358"/>
                  </a:cubicBezTo>
                  <a:cubicBezTo>
                    <a:pt x="42694" y="16499"/>
                    <a:pt x="42705" y="16652"/>
                    <a:pt x="42715" y="16805"/>
                  </a:cubicBezTo>
                  <a:cubicBezTo>
                    <a:pt x="42971" y="20324"/>
                    <a:pt x="43950" y="23560"/>
                    <a:pt x="44771" y="25986"/>
                  </a:cubicBezTo>
                  <a:cubicBezTo>
                    <a:pt x="44869" y="26290"/>
                    <a:pt x="44984" y="26596"/>
                    <a:pt x="45104" y="26917"/>
                  </a:cubicBezTo>
                  <a:cubicBezTo>
                    <a:pt x="45566" y="28195"/>
                    <a:pt x="46050" y="29511"/>
                    <a:pt x="46018" y="30784"/>
                  </a:cubicBezTo>
                  <a:cubicBezTo>
                    <a:pt x="45973" y="32318"/>
                    <a:pt x="45169" y="33678"/>
                    <a:pt x="44472" y="34690"/>
                  </a:cubicBezTo>
                  <a:cubicBezTo>
                    <a:pt x="44135" y="35184"/>
                    <a:pt x="43776" y="35679"/>
                    <a:pt x="43428" y="36163"/>
                  </a:cubicBezTo>
                  <a:cubicBezTo>
                    <a:pt x="42117" y="37974"/>
                    <a:pt x="40757" y="39851"/>
                    <a:pt x="40094" y="42081"/>
                  </a:cubicBezTo>
                  <a:cubicBezTo>
                    <a:pt x="39468" y="44192"/>
                    <a:pt x="39353" y="46444"/>
                    <a:pt x="39245" y="48620"/>
                  </a:cubicBezTo>
                  <a:cubicBezTo>
                    <a:pt x="39207" y="49321"/>
                    <a:pt x="39169" y="50050"/>
                    <a:pt x="39114" y="50757"/>
                  </a:cubicBezTo>
                  <a:lnTo>
                    <a:pt x="39099" y="50953"/>
                  </a:lnTo>
                  <a:cubicBezTo>
                    <a:pt x="39022" y="51987"/>
                    <a:pt x="38924" y="53270"/>
                    <a:pt x="38549" y="54358"/>
                  </a:cubicBezTo>
                  <a:cubicBezTo>
                    <a:pt x="38108" y="55630"/>
                    <a:pt x="37380" y="56393"/>
                    <a:pt x="36325" y="56681"/>
                  </a:cubicBezTo>
                  <a:cubicBezTo>
                    <a:pt x="35969" y="56779"/>
                    <a:pt x="35602" y="56820"/>
                    <a:pt x="35232" y="56820"/>
                  </a:cubicBezTo>
                  <a:cubicBezTo>
                    <a:pt x="34349" y="56820"/>
                    <a:pt x="33447" y="56587"/>
                    <a:pt x="32642" y="56338"/>
                  </a:cubicBezTo>
                  <a:cubicBezTo>
                    <a:pt x="31287" y="55914"/>
                    <a:pt x="29966" y="55332"/>
                    <a:pt x="28688" y="54761"/>
                  </a:cubicBezTo>
                  <a:cubicBezTo>
                    <a:pt x="28557" y="54706"/>
                    <a:pt x="28427" y="54646"/>
                    <a:pt x="28296" y="54593"/>
                  </a:cubicBezTo>
                  <a:cubicBezTo>
                    <a:pt x="28198" y="54548"/>
                    <a:pt x="28105" y="54505"/>
                    <a:pt x="28013" y="54467"/>
                  </a:cubicBezTo>
                  <a:cubicBezTo>
                    <a:pt x="26810" y="53933"/>
                    <a:pt x="25565" y="53385"/>
                    <a:pt x="24282" y="53009"/>
                  </a:cubicBezTo>
                  <a:cubicBezTo>
                    <a:pt x="23786" y="52868"/>
                    <a:pt x="23303" y="52791"/>
                    <a:pt x="22796" y="52791"/>
                  </a:cubicBezTo>
                  <a:cubicBezTo>
                    <a:pt x="22214" y="52791"/>
                    <a:pt x="21599" y="52889"/>
                    <a:pt x="20881" y="53080"/>
                  </a:cubicBezTo>
                  <a:cubicBezTo>
                    <a:pt x="20452" y="53200"/>
                    <a:pt x="20022" y="53330"/>
                    <a:pt x="19603" y="53456"/>
                  </a:cubicBezTo>
                  <a:cubicBezTo>
                    <a:pt x="18531" y="53782"/>
                    <a:pt x="17428" y="54114"/>
                    <a:pt x="16296" y="54222"/>
                  </a:cubicBezTo>
                  <a:cubicBezTo>
                    <a:pt x="16048" y="54245"/>
                    <a:pt x="15800" y="54257"/>
                    <a:pt x="15553" y="54257"/>
                  </a:cubicBezTo>
                  <a:cubicBezTo>
                    <a:pt x="14143" y="54257"/>
                    <a:pt x="12760" y="53875"/>
                    <a:pt x="11514" y="53134"/>
                  </a:cubicBezTo>
                  <a:cubicBezTo>
                    <a:pt x="8501" y="51345"/>
                    <a:pt x="6570" y="48272"/>
                    <a:pt x="4705" y="45296"/>
                  </a:cubicBezTo>
                  <a:cubicBezTo>
                    <a:pt x="4313" y="44676"/>
                    <a:pt x="3916" y="44034"/>
                    <a:pt x="3513" y="43431"/>
                  </a:cubicBezTo>
                  <a:cubicBezTo>
                    <a:pt x="2768" y="42294"/>
                    <a:pt x="1936" y="41097"/>
                    <a:pt x="826" y="39541"/>
                  </a:cubicBezTo>
                  <a:cubicBezTo>
                    <a:pt x="756" y="39438"/>
                    <a:pt x="668" y="39345"/>
                    <a:pt x="593" y="39253"/>
                  </a:cubicBezTo>
                  <a:cubicBezTo>
                    <a:pt x="299" y="38915"/>
                    <a:pt x="65" y="38649"/>
                    <a:pt x="407" y="38230"/>
                  </a:cubicBezTo>
                  <a:cubicBezTo>
                    <a:pt x="706" y="37861"/>
                    <a:pt x="1082" y="37539"/>
                    <a:pt x="1446" y="37230"/>
                  </a:cubicBezTo>
                  <a:cubicBezTo>
                    <a:pt x="1735" y="36979"/>
                    <a:pt x="2034" y="36723"/>
                    <a:pt x="2295" y="36440"/>
                  </a:cubicBezTo>
                  <a:cubicBezTo>
                    <a:pt x="3264" y="35402"/>
                    <a:pt x="3894" y="34331"/>
                    <a:pt x="4161" y="33254"/>
                  </a:cubicBezTo>
                  <a:cubicBezTo>
                    <a:pt x="4444" y="32106"/>
                    <a:pt x="4188" y="31067"/>
                    <a:pt x="3922" y="29968"/>
                  </a:cubicBezTo>
                  <a:cubicBezTo>
                    <a:pt x="3856" y="29696"/>
                    <a:pt x="3786" y="29418"/>
                    <a:pt x="3726" y="29136"/>
                  </a:cubicBezTo>
                  <a:cubicBezTo>
                    <a:pt x="3465" y="27889"/>
                    <a:pt x="3171" y="26438"/>
                    <a:pt x="3051" y="24991"/>
                  </a:cubicBezTo>
                  <a:cubicBezTo>
                    <a:pt x="2817" y="22102"/>
                    <a:pt x="3573" y="19872"/>
                    <a:pt x="5368" y="18170"/>
                  </a:cubicBezTo>
                  <a:cubicBezTo>
                    <a:pt x="6016" y="17555"/>
                    <a:pt x="6723" y="16989"/>
                    <a:pt x="7402" y="16440"/>
                  </a:cubicBezTo>
                  <a:cubicBezTo>
                    <a:pt x="8441" y="15597"/>
                    <a:pt x="9513" y="14732"/>
                    <a:pt x="10411" y="13682"/>
                  </a:cubicBezTo>
                  <a:cubicBezTo>
                    <a:pt x="11765" y="12100"/>
                    <a:pt x="12809" y="10162"/>
                    <a:pt x="13653" y="8477"/>
                  </a:cubicBezTo>
                  <a:cubicBezTo>
                    <a:pt x="14055" y="7677"/>
                    <a:pt x="14419" y="6839"/>
                    <a:pt x="14773" y="6029"/>
                  </a:cubicBezTo>
                  <a:cubicBezTo>
                    <a:pt x="15312" y="4783"/>
                    <a:pt x="15877" y="3494"/>
                    <a:pt x="16579" y="2314"/>
                  </a:cubicBezTo>
                  <a:cubicBezTo>
                    <a:pt x="17063" y="1493"/>
                    <a:pt x="17754" y="514"/>
                    <a:pt x="18799" y="176"/>
                  </a:cubicBezTo>
                  <a:cubicBezTo>
                    <a:pt x="19061" y="90"/>
                    <a:pt x="19326" y="52"/>
                    <a:pt x="19591" y="52"/>
                  </a:cubicBezTo>
                  <a:close/>
                  <a:moveTo>
                    <a:pt x="19591" y="1"/>
                  </a:moveTo>
                  <a:cubicBezTo>
                    <a:pt x="19320" y="1"/>
                    <a:pt x="19050" y="40"/>
                    <a:pt x="18782" y="127"/>
                  </a:cubicBezTo>
                  <a:cubicBezTo>
                    <a:pt x="17722" y="469"/>
                    <a:pt x="17025" y="1460"/>
                    <a:pt x="16535" y="2287"/>
                  </a:cubicBezTo>
                  <a:cubicBezTo>
                    <a:pt x="15829" y="3472"/>
                    <a:pt x="15267" y="4762"/>
                    <a:pt x="14724" y="6007"/>
                  </a:cubicBezTo>
                  <a:cubicBezTo>
                    <a:pt x="14371" y="6818"/>
                    <a:pt x="14006" y="7655"/>
                    <a:pt x="13610" y="8455"/>
                  </a:cubicBezTo>
                  <a:cubicBezTo>
                    <a:pt x="12766" y="10135"/>
                    <a:pt x="11722" y="12072"/>
                    <a:pt x="10372" y="13649"/>
                  </a:cubicBezTo>
                  <a:cubicBezTo>
                    <a:pt x="9480" y="14694"/>
                    <a:pt x="8409" y="15564"/>
                    <a:pt x="7369" y="16401"/>
                  </a:cubicBezTo>
                  <a:cubicBezTo>
                    <a:pt x="6691" y="16951"/>
                    <a:pt x="5983" y="17517"/>
                    <a:pt x="5335" y="18138"/>
                  </a:cubicBezTo>
                  <a:cubicBezTo>
                    <a:pt x="4399" y="19019"/>
                    <a:pt x="3736" y="20074"/>
                    <a:pt x="3355" y="21276"/>
                  </a:cubicBezTo>
                  <a:cubicBezTo>
                    <a:pt x="3008" y="22369"/>
                    <a:pt x="2888" y="23620"/>
                    <a:pt x="3003" y="24991"/>
                  </a:cubicBezTo>
                  <a:cubicBezTo>
                    <a:pt x="3121" y="26448"/>
                    <a:pt x="3415" y="27901"/>
                    <a:pt x="3676" y="29147"/>
                  </a:cubicBezTo>
                  <a:cubicBezTo>
                    <a:pt x="3736" y="29430"/>
                    <a:pt x="3807" y="29707"/>
                    <a:pt x="3872" y="29978"/>
                  </a:cubicBezTo>
                  <a:cubicBezTo>
                    <a:pt x="4138" y="31072"/>
                    <a:pt x="4394" y="32106"/>
                    <a:pt x="4112" y="33242"/>
                  </a:cubicBezTo>
                  <a:cubicBezTo>
                    <a:pt x="3845" y="34308"/>
                    <a:pt x="3225" y="35375"/>
                    <a:pt x="2257" y="36408"/>
                  </a:cubicBezTo>
                  <a:cubicBezTo>
                    <a:pt x="2001" y="36686"/>
                    <a:pt x="1702" y="36941"/>
                    <a:pt x="1414" y="37191"/>
                  </a:cubicBezTo>
                  <a:cubicBezTo>
                    <a:pt x="1050" y="37502"/>
                    <a:pt x="674" y="37828"/>
                    <a:pt x="369" y="38197"/>
                  </a:cubicBezTo>
                  <a:cubicBezTo>
                    <a:pt x="0" y="38649"/>
                    <a:pt x="266" y="38960"/>
                    <a:pt x="555" y="39286"/>
                  </a:cubicBezTo>
                  <a:cubicBezTo>
                    <a:pt x="631" y="39377"/>
                    <a:pt x="712" y="39470"/>
                    <a:pt x="789" y="39573"/>
                  </a:cubicBezTo>
                  <a:cubicBezTo>
                    <a:pt x="1898" y="41124"/>
                    <a:pt x="2725" y="42321"/>
                    <a:pt x="3470" y="43457"/>
                  </a:cubicBezTo>
                  <a:cubicBezTo>
                    <a:pt x="3872" y="44061"/>
                    <a:pt x="4275" y="44704"/>
                    <a:pt x="4661" y="45324"/>
                  </a:cubicBezTo>
                  <a:cubicBezTo>
                    <a:pt x="6533" y="48304"/>
                    <a:pt x="8463" y="51383"/>
                    <a:pt x="11488" y="53178"/>
                  </a:cubicBezTo>
                  <a:cubicBezTo>
                    <a:pt x="12744" y="53923"/>
                    <a:pt x="14137" y="54309"/>
                    <a:pt x="15551" y="54309"/>
                  </a:cubicBezTo>
                  <a:cubicBezTo>
                    <a:pt x="15801" y="54309"/>
                    <a:pt x="16051" y="54292"/>
                    <a:pt x="16301" y="54272"/>
                  </a:cubicBezTo>
                  <a:cubicBezTo>
                    <a:pt x="17438" y="54162"/>
                    <a:pt x="18548" y="53825"/>
                    <a:pt x="19615" y="53504"/>
                  </a:cubicBezTo>
                  <a:cubicBezTo>
                    <a:pt x="20032" y="53373"/>
                    <a:pt x="20468" y="53243"/>
                    <a:pt x="20898" y="53129"/>
                  </a:cubicBezTo>
                  <a:cubicBezTo>
                    <a:pt x="21611" y="52937"/>
                    <a:pt x="22222" y="52842"/>
                    <a:pt x="22799" y="52842"/>
                  </a:cubicBezTo>
                  <a:cubicBezTo>
                    <a:pt x="23301" y="52842"/>
                    <a:pt x="23777" y="52914"/>
                    <a:pt x="24270" y="53059"/>
                  </a:cubicBezTo>
                  <a:cubicBezTo>
                    <a:pt x="25548" y="53428"/>
                    <a:pt x="26788" y="53978"/>
                    <a:pt x="27991" y="54510"/>
                  </a:cubicBezTo>
                  <a:cubicBezTo>
                    <a:pt x="28088" y="54553"/>
                    <a:pt x="28181" y="54593"/>
                    <a:pt x="28274" y="54636"/>
                  </a:cubicBezTo>
                  <a:cubicBezTo>
                    <a:pt x="28404" y="54696"/>
                    <a:pt x="28535" y="54749"/>
                    <a:pt x="28666" y="54809"/>
                  </a:cubicBezTo>
                  <a:cubicBezTo>
                    <a:pt x="29944" y="55376"/>
                    <a:pt x="31266" y="55963"/>
                    <a:pt x="32625" y="56381"/>
                  </a:cubicBezTo>
                  <a:cubicBezTo>
                    <a:pt x="33436" y="56637"/>
                    <a:pt x="34344" y="56871"/>
                    <a:pt x="35231" y="56871"/>
                  </a:cubicBezTo>
                  <a:cubicBezTo>
                    <a:pt x="35607" y="56871"/>
                    <a:pt x="35976" y="56828"/>
                    <a:pt x="36335" y="56730"/>
                  </a:cubicBezTo>
                  <a:cubicBezTo>
                    <a:pt x="37412" y="56436"/>
                    <a:pt x="38152" y="55663"/>
                    <a:pt x="38598" y="54375"/>
                  </a:cubicBezTo>
                  <a:cubicBezTo>
                    <a:pt x="38973" y="53281"/>
                    <a:pt x="39071" y="51992"/>
                    <a:pt x="39147" y="50953"/>
                  </a:cubicBezTo>
                  <a:lnTo>
                    <a:pt x="39164" y="50762"/>
                  </a:lnTo>
                  <a:cubicBezTo>
                    <a:pt x="39218" y="50056"/>
                    <a:pt x="39255" y="49326"/>
                    <a:pt x="39295" y="48620"/>
                  </a:cubicBezTo>
                  <a:cubicBezTo>
                    <a:pt x="39403" y="46449"/>
                    <a:pt x="39517" y="44202"/>
                    <a:pt x="40143" y="42098"/>
                  </a:cubicBezTo>
                  <a:cubicBezTo>
                    <a:pt x="40806" y="39874"/>
                    <a:pt x="42160" y="38001"/>
                    <a:pt x="43466" y="36191"/>
                  </a:cubicBezTo>
                  <a:cubicBezTo>
                    <a:pt x="43814" y="35712"/>
                    <a:pt x="44173" y="35217"/>
                    <a:pt x="44517" y="34717"/>
                  </a:cubicBezTo>
                  <a:cubicBezTo>
                    <a:pt x="45218" y="33699"/>
                    <a:pt x="46023" y="32334"/>
                    <a:pt x="46066" y="30789"/>
                  </a:cubicBezTo>
                  <a:cubicBezTo>
                    <a:pt x="46099" y="29500"/>
                    <a:pt x="45614" y="28178"/>
                    <a:pt x="45147" y="26900"/>
                  </a:cubicBezTo>
                  <a:cubicBezTo>
                    <a:pt x="45027" y="26579"/>
                    <a:pt x="44919" y="26275"/>
                    <a:pt x="44815" y="25970"/>
                  </a:cubicBezTo>
                  <a:cubicBezTo>
                    <a:pt x="43994" y="23543"/>
                    <a:pt x="43020" y="20312"/>
                    <a:pt x="42765" y="16799"/>
                  </a:cubicBezTo>
                  <a:cubicBezTo>
                    <a:pt x="42754" y="16652"/>
                    <a:pt x="42742" y="16499"/>
                    <a:pt x="42732" y="16353"/>
                  </a:cubicBezTo>
                  <a:cubicBezTo>
                    <a:pt x="42661" y="15226"/>
                    <a:pt x="42591" y="14166"/>
                    <a:pt x="42030" y="13155"/>
                  </a:cubicBezTo>
                  <a:cubicBezTo>
                    <a:pt x="41514" y="12219"/>
                    <a:pt x="40659" y="11430"/>
                    <a:pt x="39556" y="10870"/>
                  </a:cubicBezTo>
                  <a:cubicBezTo>
                    <a:pt x="38838" y="10506"/>
                    <a:pt x="38060" y="10255"/>
                    <a:pt x="37309" y="10011"/>
                  </a:cubicBezTo>
                  <a:cubicBezTo>
                    <a:pt x="36825" y="9853"/>
                    <a:pt x="36318" y="9690"/>
                    <a:pt x="35840" y="9499"/>
                  </a:cubicBezTo>
                  <a:cubicBezTo>
                    <a:pt x="34410" y="8934"/>
                    <a:pt x="32979" y="8194"/>
                    <a:pt x="31450" y="7237"/>
                  </a:cubicBezTo>
                  <a:cubicBezTo>
                    <a:pt x="30064" y="6371"/>
                    <a:pt x="28726" y="5377"/>
                    <a:pt x="27431" y="4418"/>
                  </a:cubicBezTo>
                  <a:cubicBezTo>
                    <a:pt x="25848" y="3238"/>
                    <a:pt x="24210" y="2020"/>
                    <a:pt x="22480" y="1036"/>
                  </a:cubicBezTo>
                  <a:cubicBezTo>
                    <a:pt x="21544" y="504"/>
                    <a:pt x="20564" y="1"/>
                    <a:pt x="1959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0"/>
            <p:cNvSpPr/>
            <p:nvPr/>
          </p:nvSpPr>
          <p:spPr>
            <a:xfrm>
              <a:off x="481250" y="3246000"/>
              <a:ext cx="936150" cy="1358575"/>
            </a:xfrm>
            <a:custGeom>
              <a:avLst/>
              <a:gdLst/>
              <a:ahLst/>
              <a:cxnLst/>
              <a:rect l="l" t="t" r="r" b="b"/>
              <a:pathLst>
                <a:path w="37446" h="54343" extrusionOk="0">
                  <a:moveTo>
                    <a:pt x="16710" y="50"/>
                  </a:moveTo>
                  <a:cubicBezTo>
                    <a:pt x="17543" y="50"/>
                    <a:pt x="18398" y="469"/>
                    <a:pt x="19208" y="933"/>
                  </a:cubicBezTo>
                  <a:cubicBezTo>
                    <a:pt x="20833" y="1863"/>
                    <a:pt x="22335" y="3060"/>
                    <a:pt x="23788" y="4212"/>
                  </a:cubicBezTo>
                  <a:cubicBezTo>
                    <a:pt x="24511" y="4784"/>
                    <a:pt x="25256" y="5382"/>
                    <a:pt x="26007" y="5932"/>
                  </a:cubicBezTo>
                  <a:cubicBezTo>
                    <a:pt x="28079" y="7455"/>
                    <a:pt x="30386" y="8847"/>
                    <a:pt x="33056" y="10191"/>
                  </a:cubicBezTo>
                  <a:cubicBezTo>
                    <a:pt x="33160" y="10245"/>
                    <a:pt x="33268" y="10300"/>
                    <a:pt x="33378" y="10355"/>
                  </a:cubicBezTo>
                  <a:cubicBezTo>
                    <a:pt x="35047" y="11186"/>
                    <a:pt x="37131" y="12225"/>
                    <a:pt x="37299" y="14314"/>
                  </a:cubicBezTo>
                  <a:cubicBezTo>
                    <a:pt x="37397" y="15527"/>
                    <a:pt x="36968" y="16794"/>
                    <a:pt x="36619" y="17806"/>
                  </a:cubicBezTo>
                  <a:cubicBezTo>
                    <a:pt x="36380" y="18514"/>
                    <a:pt x="36114" y="19220"/>
                    <a:pt x="35858" y="19905"/>
                  </a:cubicBezTo>
                  <a:cubicBezTo>
                    <a:pt x="35635" y="20510"/>
                    <a:pt x="35401" y="21135"/>
                    <a:pt x="35183" y="21755"/>
                  </a:cubicBezTo>
                  <a:cubicBezTo>
                    <a:pt x="34716" y="23104"/>
                    <a:pt x="34247" y="24557"/>
                    <a:pt x="34008" y="26031"/>
                  </a:cubicBezTo>
                  <a:cubicBezTo>
                    <a:pt x="33927" y="26531"/>
                    <a:pt x="33938" y="27037"/>
                    <a:pt x="33943" y="27532"/>
                  </a:cubicBezTo>
                  <a:cubicBezTo>
                    <a:pt x="33948" y="27755"/>
                    <a:pt x="33953" y="27989"/>
                    <a:pt x="33948" y="28217"/>
                  </a:cubicBezTo>
                  <a:cubicBezTo>
                    <a:pt x="33932" y="28995"/>
                    <a:pt x="33878" y="29827"/>
                    <a:pt x="33775" y="30839"/>
                  </a:cubicBezTo>
                  <a:cubicBezTo>
                    <a:pt x="33606" y="32585"/>
                    <a:pt x="33366" y="34326"/>
                    <a:pt x="33089" y="36256"/>
                  </a:cubicBezTo>
                  <a:cubicBezTo>
                    <a:pt x="33062" y="36436"/>
                    <a:pt x="33040" y="36621"/>
                    <a:pt x="33013" y="36806"/>
                  </a:cubicBezTo>
                  <a:cubicBezTo>
                    <a:pt x="32833" y="38084"/>
                    <a:pt x="32648" y="39412"/>
                    <a:pt x="32311" y="40667"/>
                  </a:cubicBezTo>
                  <a:cubicBezTo>
                    <a:pt x="32263" y="40853"/>
                    <a:pt x="32208" y="41038"/>
                    <a:pt x="32153" y="41212"/>
                  </a:cubicBezTo>
                  <a:cubicBezTo>
                    <a:pt x="32034" y="41609"/>
                    <a:pt x="31914" y="42023"/>
                    <a:pt x="31849" y="42447"/>
                  </a:cubicBezTo>
                  <a:cubicBezTo>
                    <a:pt x="31741" y="43115"/>
                    <a:pt x="31708" y="43790"/>
                    <a:pt x="31681" y="44421"/>
                  </a:cubicBezTo>
                  <a:cubicBezTo>
                    <a:pt x="31658" y="44992"/>
                    <a:pt x="31643" y="45569"/>
                    <a:pt x="31631" y="46124"/>
                  </a:cubicBezTo>
                  <a:cubicBezTo>
                    <a:pt x="31610" y="47141"/>
                    <a:pt x="31588" y="48186"/>
                    <a:pt x="31500" y="49213"/>
                  </a:cubicBezTo>
                  <a:cubicBezTo>
                    <a:pt x="31310" y="51394"/>
                    <a:pt x="30842" y="53696"/>
                    <a:pt x="28809" y="54174"/>
                  </a:cubicBezTo>
                  <a:cubicBezTo>
                    <a:pt x="28450" y="54256"/>
                    <a:pt x="28090" y="54294"/>
                    <a:pt x="27720" y="54294"/>
                  </a:cubicBezTo>
                  <a:cubicBezTo>
                    <a:pt x="26442" y="54294"/>
                    <a:pt x="25104" y="53859"/>
                    <a:pt x="23891" y="53468"/>
                  </a:cubicBezTo>
                  <a:cubicBezTo>
                    <a:pt x="23510" y="53342"/>
                    <a:pt x="23151" y="53227"/>
                    <a:pt x="22798" y="53124"/>
                  </a:cubicBezTo>
                  <a:cubicBezTo>
                    <a:pt x="22716" y="53102"/>
                    <a:pt x="22640" y="53081"/>
                    <a:pt x="22558" y="53054"/>
                  </a:cubicBezTo>
                  <a:cubicBezTo>
                    <a:pt x="21747" y="52820"/>
                    <a:pt x="20916" y="52575"/>
                    <a:pt x="20078" y="52515"/>
                  </a:cubicBezTo>
                  <a:cubicBezTo>
                    <a:pt x="20002" y="52509"/>
                    <a:pt x="19931" y="52509"/>
                    <a:pt x="19861" y="52509"/>
                  </a:cubicBezTo>
                  <a:cubicBezTo>
                    <a:pt x="19181" y="52509"/>
                    <a:pt x="18468" y="52705"/>
                    <a:pt x="17831" y="52880"/>
                  </a:cubicBezTo>
                  <a:cubicBezTo>
                    <a:pt x="17766" y="52901"/>
                    <a:pt x="17700" y="52918"/>
                    <a:pt x="17635" y="52934"/>
                  </a:cubicBezTo>
                  <a:cubicBezTo>
                    <a:pt x="16223" y="53322"/>
                    <a:pt x="14941" y="53629"/>
                    <a:pt x="13702" y="53629"/>
                  </a:cubicBezTo>
                  <a:cubicBezTo>
                    <a:pt x="12698" y="53629"/>
                    <a:pt x="11721" y="53427"/>
                    <a:pt x="10728" y="52901"/>
                  </a:cubicBezTo>
                  <a:cubicBezTo>
                    <a:pt x="7622" y="51264"/>
                    <a:pt x="5516" y="47897"/>
                    <a:pt x="3792" y="44872"/>
                  </a:cubicBezTo>
                  <a:cubicBezTo>
                    <a:pt x="2797" y="43132"/>
                    <a:pt x="1878" y="41299"/>
                    <a:pt x="1062" y="39422"/>
                  </a:cubicBezTo>
                  <a:cubicBezTo>
                    <a:pt x="1023" y="39346"/>
                    <a:pt x="990" y="39264"/>
                    <a:pt x="958" y="39188"/>
                  </a:cubicBezTo>
                  <a:cubicBezTo>
                    <a:pt x="714" y="38634"/>
                    <a:pt x="458" y="38057"/>
                    <a:pt x="257" y="37476"/>
                  </a:cubicBezTo>
                  <a:cubicBezTo>
                    <a:pt x="137" y="37127"/>
                    <a:pt x="56" y="36763"/>
                    <a:pt x="234" y="36436"/>
                  </a:cubicBezTo>
                  <a:cubicBezTo>
                    <a:pt x="545" y="35892"/>
                    <a:pt x="1334" y="35669"/>
                    <a:pt x="1969" y="35490"/>
                  </a:cubicBezTo>
                  <a:cubicBezTo>
                    <a:pt x="2100" y="35452"/>
                    <a:pt x="2220" y="35419"/>
                    <a:pt x="2328" y="35387"/>
                  </a:cubicBezTo>
                  <a:lnTo>
                    <a:pt x="2443" y="35348"/>
                  </a:lnTo>
                  <a:cubicBezTo>
                    <a:pt x="3395" y="35049"/>
                    <a:pt x="4477" y="34712"/>
                    <a:pt x="5207" y="33967"/>
                  </a:cubicBezTo>
                  <a:cubicBezTo>
                    <a:pt x="5647" y="33515"/>
                    <a:pt x="5853" y="32982"/>
                    <a:pt x="5832" y="32340"/>
                  </a:cubicBezTo>
                  <a:cubicBezTo>
                    <a:pt x="5821" y="31840"/>
                    <a:pt x="5669" y="31290"/>
                    <a:pt x="5364" y="30610"/>
                  </a:cubicBezTo>
                  <a:cubicBezTo>
                    <a:pt x="4798" y="29327"/>
                    <a:pt x="5305" y="27798"/>
                    <a:pt x="5549" y="27200"/>
                  </a:cubicBezTo>
                  <a:cubicBezTo>
                    <a:pt x="6174" y="25666"/>
                    <a:pt x="7306" y="24431"/>
                    <a:pt x="8399" y="23240"/>
                  </a:cubicBezTo>
                  <a:cubicBezTo>
                    <a:pt x="8933" y="22659"/>
                    <a:pt x="9482" y="22059"/>
                    <a:pt x="9972" y="21429"/>
                  </a:cubicBezTo>
                  <a:cubicBezTo>
                    <a:pt x="11283" y="19732"/>
                    <a:pt x="11636" y="17387"/>
                    <a:pt x="11946" y="15315"/>
                  </a:cubicBezTo>
                  <a:cubicBezTo>
                    <a:pt x="11973" y="15125"/>
                    <a:pt x="12001" y="14939"/>
                    <a:pt x="12028" y="14754"/>
                  </a:cubicBezTo>
                  <a:cubicBezTo>
                    <a:pt x="12250" y="13324"/>
                    <a:pt x="12420" y="11856"/>
                    <a:pt x="12576" y="10441"/>
                  </a:cubicBezTo>
                  <a:cubicBezTo>
                    <a:pt x="12696" y="9402"/>
                    <a:pt x="12822" y="8325"/>
                    <a:pt x="12963" y="7270"/>
                  </a:cubicBezTo>
                  <a:lnTo>
                    <a:pt x="12990" y="7058"/>
                  </a:lnTo>
                  <a:cubicBezTo>
                    <a:pt x="13241" y="5203"/>
                    <a:pt x="13523" y="3097"/>
                    <a:pt x="14524" y="1466"/>
                  </a:cubicBezTo>
                  <a:cubicBezTo>
                    <a:pt x="15008" y="682"/>
                    <a:pt x="15623" y="205"/>
                    <a:pt x="16309" y="84"/>
                  </a:cubicBezTo>
                  <a:cubicBezTo>
                    <a:pt x="16442" y="61"/>
                    <a:pt x="16576" y="50"/>
                    <a:pt x="16710" y="50"/>
                  </a:cubicBezTo>
                  <a:close/>
                  <a:moveTo>
                    <a:pt x="16704" y="1"/>
                  </a:moveTo>
                  <a:cubicBezTo>
                    <a:pt x="16568" y="1"/>
                    <a:pt x="16432" y="12"/>
                    <a:pt x="16297" y="35"/>
                  </a:cubicBezTo>
                  <a:cubicBezTo>
                    <a:pt x="15601" y="155"/>
                    <a:pt x="14976" y="645"/>
                    <a:pt x="14486" y="1445"/>
                  </a:cubicBezTo>
                  <a:cubicBezTo>
                    <a:pt x="13480" y="3082"/>
                    <a:pt x="13191" y="5191"/>
                    <a:pt x="12942" y="7047"/>
                  </a:cubicBezTo>
                  <a:lnTo>
                    <a:pt x="12914" y="7265"/>
                  </a:lnTo>
                  <a:cubicBezTo>
                    <a:pt x="12772" y="8319"/>
                    <a:pt x="12648" y="9396"/>
                    <a:pt x="12528" y="10436"/>
                  </a:cubicBezTo>
                  <a:cubicBezTo>
                    <a:pt x="12365" y="11849"/>
                    <a:pt x="12202" y="13313"/>
                    <a:pt x="11978" y="14749"/>
                  </a:cubicBezTo>
                  <a:cubicBezTo>
                    <a:pt x="11951" y="14934"/>
                    <a:pt x="11924" y="15120"/>
                    <a:pt x="11897" y="15304"/>
                  </a:cubicBezTo>
                  <a:cubicBezTo>
                    <a:pt x="11587" y="17371"/>
                    <a:pt x="11233" y="19710"/>
                    <a:pt x="9928" y="21401"/>
                  </a:cubicBezTo>
                  <a:cubicBezTo>
                    <a:pt x="9443" y="22027"/>
                    <a:pt x="8895" y="22626"/>
                    <a:pt x="8361" y="23207"/>
                  </a:cubicBezTo>
                  <a:cubicBezTo>
                    <a:pt x="7263" y="24399"/>
                    <a:pt x="6131" y="25639"/>
                    <a:pt x="5501" y="27178"/>
                  </a:cubicBezTo>
                  <a:cubicBezTo>
                    <a:pt x="5255" y="27788"/>
                    <a:pt x="4744" y="29332"/>
                    <a:pt x="5321" y="30627"/>
                  </a:cubicBezTo>
                  <a:cubicBezTo>
                    <a:pt x="5772" y="31639"/>
                    <a:pt x="6159" y="32927"/>
                    <a:pt x="5168" y="33934"/>
                  </a:cubicBezTo>
                  <a:cubicBezTo>
                    <a:pt x="4450" y="34669"/>
                    <a:pt x="3373" y="35006"/>
                    <a:pt x="2426" y="35299"/>
                  </a:cubicBezTo>
                  <a:lnTo>
                    <a:pt x="2313" y="35337"/>
                  </a:lnTo>
                  <a:cubicBezTo>
                    <a:pt x="2204" y="35370"/>
                    <a:pt x="2084" y="35408"/>
                    <a:pt x="1959" y="35440"/>
                  </a:cubicBezTo>
                  <a:cubicBezTo>
                    <a:pt x="1311" y="35621"/>
                    <a:pt x="512" y="35849"/>
                    <a:pt x="197" y="36409"/>
                  </a:cubicBezTo>
                  <a:cubicBezTo>
                    <a:pt x="1" y="36758"/>
                    <a:pt x="88" y="37132"/>
                    <a:pt x="214" y="37491"/>
                  </a:cubicBezTo>
                  <a:cubicBezTo>
                    <a:pt x="409" y="38074"/>
                    <a:pt x="664" y="38651"/>
                    <a:pt x="909" y="39211"/>
                  </a:cubicBezTo>
                  <a:cubicBezTo>
                    <a:pt x="947" y="39286"/>
                    <a:pt x="980" y="39369"/>
                    <a:pt x="1012" y="39444"/>
                  </a:cubicBezTo>
                  <a:cubicBezTo>
                    <a:pt x="1834" y="41320"/>
                    <a:pt x="2753" y="43154"/>
                    <a:pt x="3749" y="44895"/>
                  </a:cubicBezTo>
                  <a:cubicBezTo>
                    <a:pt x="5478" y="47930"/>
                    <a:pt x="7589" y="51302"/>
                    <a:pt x="10700" y="52945"/>
                  </a:cubicBezTo>
                  <a:cubicBezTo>
                    <a:pt x="11629" y="53436"/>
                    <a:pt x="12617" y="53676"/>
                    <a:pt x="13718" y="53676"/>
                  </a:cubicBezTo>
                  <a:cubicBezTo>
                    <a:pt x="13861" y="53676"/>
                    <a:pt x="14007" y="53672"/>
                    <a:pt x="14155" y="53663"/>
                  </a:cubicBezTo>
                  <a:cubicBezTo>
                    <a:pt x="15307" y="53603"/>
                    <a:pt x="16467" y="53310"/>
                    <a:pt x="17652" y="52983"/>
                  </a:cubicBezTo>
                  <a:cubicBezTo>
                    <a:pt x="17712" y="52966"/>
                    <a:pt x="17777" y="52951"/>
                    <a:pt x="17848" y="52928"/>
                  </a:cubicBezTo>
                  <a:cubicBezTo>
                    <a:pt x="18477" y="52756"/>
                    <a:pt x="19187" y="52557"/>
                    <a:pt x="19859" y="52557"/>
                  </a:cubicBezTo>
                  <a:cubicBezTo>
                    <a:pt x="19931" y="52557"/>
                    <a:pt x="20002" y="52559"/>
                    <a:pt x="20072" y="52564"/>
                  </a:cubicBezTo>
                  <a:cubicBezTo>
                    <a:pt x="20905" y="52624"/>
                    <a:pt x="21737" y="52868"/>
                    <a:pt x="22547" y="53102"/>
                  </a:cubicBezTo>
                  <a:cubicBezTo>
                    <a:pt x="22623" y="53124"/>
                    <a:pt x="22705" y="53152"/>
                    <a:pt x="22781" y="53174"/>
                  </a:cubicBezTo>
                  <a:cubicBezTo>
                    <a:pt x="23135" y="53277"/>
                    <a:pt x="23494" y="53391"/>
                    <a:pt x="23875" y="53516"/>
                  </a:cubicBezTo>
                  <a:cubicBezTo>
                    <a:pt x="25093" y="53907"/>
                    <a:pt x="26431" y="54342"/>
                    <a:pt x="27720" y="54342"/>
                  </a:cubicBezTo>
                  <a:cubicBezTo>
                    <a:pt x="28090" y="54342"/>
                    <a:pt x="28460" y="54304"/>
                    <a:pt x="28819" y="54223"/>
                  </a:cubicBezTo>
                  <a:cubicBezTo>
                    <a:pt x="29336" y="54103"/>
                    <a:pt x="29782" y="53853"/>
                    <a:pt x="30147" y="53483"/>
                  </a:cubicBezTo>
                  <a:cubicBezTo>
                    <a:pt x="30468" y="53162"/>
                    <a:pt x="30739" y="52738"/>
                    <a:pt x="30946" y="52227"/>
                  </a:cubicBezTo>
                  <a:cubicBezTo>
                    <a:pt x="31327" y="51286"/>
                    <a:pt x="31463" y="50176"/>
                    <a:pt x="31550" y="49213"/>
                  </a:cubicBezTo>
                  <a:cubicBezTo>
                    <a:pt x="31636" y="48191"/>
                    <a:pt x="31658" y="47141"/>
                    <a:pt x="31681" y="46130"/>
                  </a:cubicBezTo>
                  <a:cubicBezTo>
                    <a:pt x="31696" y="45569"/>
                    <a:pt x="31708" y="44992"/>
                    <a:pt x="31729" y="44427"/>
                  </a:cubicBezTo>
                  <a:cubicBezTo>
                    <a:pt x="31756" y="43795"/>
                    <a:pt x="31789" y="43122"/>
                    <a:pt x="31897" y="42457"/>
                  </a:cubicBezTo>
                  <a:cubicBezTo>
                    <a:pt x="31963" y="42033"/>
                    <a:pt x="32083" y="41626"/>
                    <a:pt x="32203" y="41229"/>
                  </a:cubicBezTo>
                  <a:cubicBezTo>
                    <a:pt x="32256" y="41049"/>
                    <a:pt x="32311" y="40863"/>
                    <a:pt x="32361" y="40684"/>
                  </a:cubicBezTo>
                  <a:cubicBezTo>
                    <a:pt x="32697" y="39417"/>
                    <a:pt x="32883" y="38096"/>
                    <a:pt x="33062" y="36811"/>
                  </a:cubicBezTo>
                  <a:cubicBezTo>
                    <a:pt x="33089" y="36627"/>
                    <a:pt x="33117" y="36447"/>
                    <a:pt x="33137" y="36262"/>
                  </a:cubicBezTo>
                  <a:cubicBezTo>
                    <a:pt x="33416" y="34331"/>
                    <a:pt x="33654" y="32591"/>
                    <a:pt x="33829" y="30844"/>
                  </a:cubicBezTo>
                  <a:cubicBezTo>
                    <a:pt x="33927" y="29832"/>
                    <a:pt x="33981" y="28995"/>
                    <a:pt x="33998" y="28217"/>
                  </a:cubicBezTo>
                  <a:cubicBezTo>
                    <a:pt x="34003" y="27989"/>
                    <a:pt x="33998" y="27755"/>
                    <a:pt x="33993" y="27527"/>
                  </a:cubicBezTo>
                  <a:cubicBezTo>
                    <a:pt x="33986" y="27042"/>
                    <a:pt x="33976" y="26536"/>
                    <a:pt x="34058" y="26041"/>
                  </a:cubicBezTo>
                  <a:cubicBezTo>
                    <a:pt x="34297" y="24567"/>
                    <a:pt x="34764" y="23121"/>
                    <a:pt x="35233" y="21771"/>
                  </a:cubicBezTo>
                  <a:cubicBezTo>
                    <a:pt x="35449" y="21157"/>
                    <a:pt x="35678" y="20531"/>
                    <a:pt x="35906" y="19922"/>
                  </a:cubicBezTo>
                  <a:cubicBezTo>
                    <a:pt x="36162" y="19237"/>
                    <a:pt x="36423" y="18529"/>
                    <a:pt x="36669" y="17822"/>
                  </a:cubicBezTo>
                  <a:cubicBezTo>
                    <a:pt x="37011" y="16805"/>
                    <a:pt x="37445" y="15537"/>
                    <a:pt x="37348" y="14309"/>
                  </a:cubicBezTo>
                  <a:cubicBezTo>
                    <a:pt x="37179" y="12193"/>
                    <a:pt x="35085" y="11148"/>
                    <a:pt x="33399" y="10310"/>
                  </a:cubicBezTo>
                  <a:cubicBezTo>
                    <a:pt x="33290" y="10257"/>
                    <a:pt x="33182" y="10202"/>
                    <a:pt x="33079" y="10147"/>
                  </a:cubicBezTo>
                  <a:cubicBezTo>
                    <a:pt x="30408" y="8804"/>
                    <a:pt x="28106" y="7411"/>
                    <a:pt x="26040" y="5894"/>
                  </a:cubicBezTo>
                  <a:cubicBezTo>
                    <a:pt x="25289" y="5339"/>
                    <a:pt x="24544" y="4746"/>
                    <a:pt x="23820" y="4174"/>
                  </a:cubicBezTo>
                  <a:cubicBezTo>
                    <a:pt x="22362" y="3017"/>
                    <a:pt x="20861" y="1819"/>
                    <a:pt x="19234" y="890"/>
                  </a:cubicBezTo>
                  <a:cubicBezTo>
                    <a:pt x="18415" y="421"/>
                    <a:pt x="17550" y="1"/>
                    <a:pt x="1670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0"/>
            <p:cNvSpPr/>
            <p:nvPr/>
          </p:nvSpPr>
          <p:spPr>
            <a:xfrm>
              <a:off x="589650" y="3253300"/>
              <a:ext cx="744700" cy="1324625"/>
            </a:xfrm>
            <a:custGeom>
              <a:avLst/>
              <a:gdLst/>
              <a:ahLst/>
              <a:cxnLst/>
              <a:rect l="l" t="t" r="r" b="b"/>
              <a:pathLst>
                <a:path w="29788" h="52985" extrusionOk="0">
                  <a:moveTo>
                    <a:pt x="13027" y="48"/>
                  </a:moveTo>
                  <a:cubicBezTo>
                    <a:pt x="13723" y="48"/>
                    <a:pt x="14453" y="402"/>
                    <a:pt x="14872" y="641"/>
                  </a:cubicBezTo>
                  <a:cubicBezTo>
                    <a:pt x="16161" y="1381"/>
                    <a:pt x="17303" y="2398"/>
                    <a:pt x="18407" y="3388"/>
                  </a:cubicBezTo>
                  <a:cubicBezTo>
                    <a:pt x="18728" y="3671"/>
                    <a:pt x="19060" y="3970"/>
                    <a:pt x="19386" y="4247"/>
                  </a:cubicBezTo>
                  <a:cubicBezTo>
                    <a:pt x="21078" y="5705"/>
                    <a:pt x="22927" y="7136"/>
                    <a:pt x="25201" y="8757"/>
                  </a:cubicBezTo>
                  <a:cubicBezTo>
                    <a:pt x="25414" y="8903"/>
                    <a:pt x="25630" y="9056"/>
                    <a:pt x="25864" y="9214"/>
                  </a:cubicBezTo>
                  <a:cubicBezTo>
                    <a:pt x="27355" y="10231"/>
                    <a:pt x="29047" y="11389"/>
                    <a:pt x="29461" y="13098"/>
                  </a:cubicBezTo>
                  <a:cubicBezTo>
                    <a:pt x="29737" y="14218"/>
                    <a:pt x="29368" y="15398"/>
                    <a:pt x="29063" y="16181"/>
                  </a:cubicBezTo>
                  <a:cubicBezTo>
                    <a:pt x="28552" y="17530"/>
                    <a:pt x="27796" y="18792"/>
                    <a:pt x="27061" y="20010"/>
                  </a:cubicBezTo>
                  <a:lnTo>
                    <a:pt x="27018" y="20082"/>
                  </a:lnTo>
                  <a:cubicBezTo>
                    <a:pt x="26909" y="20271"/>
                    <a:pt x="26790" y="20462"/>
                    <a:pt x="26675" y="20652"/>
                  </a:cubicBezTo>
                  <a:cubicBezTo>
                    <a:pt x="25952" y="21844"/>
                    <a:pt x="25206" y="23078"/>
                    <a:pt x="24689" y="24395"/>
                  </a:cubicBezTo>
                  <a:cubicBezTo>
                    <a:pt x="24194" y="25656"/>
                    <a:pt x="24222" y="26914"/>
                    <a:pt x="24249" y="28241"/>
                  </a:cubicBezTo>
                  <a:cubicBezTo>
                    <a:pt x="24254" y="28561"/>
                    <a:pt x="24265" y="28887"/>
                    <a:pt x="24265" y="29214"/>
                  </a:cubicBezTo>
                  <a:cubicBezTo>
                    <a:pt x="24254" y="32973"/>
                    <a:pt x="24031" y="36830"/>
                    <a:pt x="23569" y="41002"/>
                  </a:cubicBezTo>
                  <a:cubicBezTo>
                    <a:pt x="23542" y="41241"/>
                    <a:pt x="23521" y="41485"/>
                    <a:pt x="23499" y="41720"/>
                  </a:cubicBezTo>
                  <a:cubicBezTo>
                    <a:pt x="23444" y="42258"/>
                    <a:pt x="23390" y="42818"/>
                    <a:pt x="23298" y="43357"/>
                  </a:cubicBezTo>
                  <a:cubicBezTo>
                    <a:pt x="23243" y="43678"/>
                    <a:pt x="23155" y="44005"/>
                    <a:pt x="23074" y="44314"/>
                  </a:cubicBezTo>
                  <a:cubicBezTo>
                    <a:pt x="23004" y="44592"/>
                    <a:pt x="22927" y="44869"/>
                    <a:pt x="22873" y="45152"/>
                  </a:cubicBezTo>
                  <a:cubicBezTo>
                    <a:pt x="22764" y="45702"/>
                    <a:pt x="22677" y="46262"/>
                    <a:pt x="22595" y="46805"/>
                  </a:cubicBezTo>
                  <a:cubicBezTo>
                    <a:pt x="22503" y="47387"/>
                    <a:pt x="22411" y="47992"/>
                    <a:pt x="22291" y="48574"/>
                  </a:cubicBezTo>
                  <a:cubicBezTo>
                    <a:pt x="22008" y="50010"/>
                    <a:pt x="21551" y="51391"/>
                    <a:pt x="20208" y="51798"/>
                  </a:cubicBezTo>
                  <a:cubicBezTo>
                    <a:pt x="19748" y="51936"/>
                    <a:pt x="19267" y="51978"/>
                    <a:pt x="18779" y="51978"/>
                  </a:cubicBezTo>
                  <a:cubicBezTo>
                    <a:pt x="18401" y="51978"/>
                    <a:pt x="18018" y="51953"/>
                    <a:pt x="17640" y="51929"/>
                  </a:cubicBezTo>
                  <a:cubicBezTo>
                    <a:pt x="17292" y="51908"/>
                    <a:pt x="16922" y="51881"/>
                    <a:pt x="16574" y="51881"/>
                  </a:cubicBezTo>
                  <a:cubicBezTo>
                    <a:pt x="15731" y="51881"/>
                    <a:pt x="14975" y="52119"/>
                    <a:pt x="14180" y="52375"/>
                  </a:cubicBezTo>
                  <a:cubicBezTo>
                    <a:pt x="13893" y="52468"/>
                    <a:pt x="13599" y="52561"/>
                    <a:pt x="13299" y="52642"/>
                  </a:cubicBezTo>
                  <a:cubicBezTo>
                    <a:pt x="12595" y="52835"/>
                    <a:pt x="11948" y="52932"/>
                    <a:pt x="11344" y="52932"/>
                  </a:cubicBezTo>
                  <a:cubicBezTo>
                    <a:pt x="10436" y="52932"/>
                    <a:pt x="9626" y="52713"/>
                    <a:pt x="8872" y="52272"/>
                  </a:cubicBezTo>
                  <a:cubicBezTo>
                    <a:pt x="6663" y="50989"/>
                    <a:pt x="5135" y="48600"/>
                    <a:pt x="3874" y="46463"/>
                  </a:cubicBezTo>
                  <a:cubicBezTo>
                    <a:pt x="2965" y="44924"/>
                    <a:pt x="2154" y="43308"/>
                    <a:pt x="1447" y="41655"/>
                  </a:cubicBezTo>
                  <a:cubicBezTo>
                    <a:pt x="1088" y="40795"/>
                    <a:pt x="794" y="40033"/>
                    <a:pt x="560" y="39315"/>
                  </a:cubicBezTo>
                  <a:cubicBezTo>
                    <a:pt x="533" y="39233"/>
                    <a:pt x="505" y="39147"/>
                    <a:pt x="479" y="39065"/>
                  </a:cubicBezTo>
                  <a:cubicBezTo>
                    <a:pt x="304" y="38560"/>
                    <a:pt x="131" y="38043"/>
                    <a:pt x="88" y="37543"/>
                  </a:cubicBezTo>
                  <a:cubicBezTo>
                    <a:pt x="22" y="36765"/>
                    <a:pt x="440" y="36100"/>
                    <a:pt x="1366" y="35519"/>
                  </a:cubicBezTo>
                  <a:cubicBezTo>
                    <a:pt x="1883" y="35198"/>
                    <a:pt x="2443" y="34942"/>
                    <a:pt x="2986" y="34691"/>
                  </a:cubicBezTo>
                  <a:cubicBezTo>
                    <a:pt x="3487" y="34463"/>
                    <a:pt x="4009" y="34224"/>
                    <a:pt x="4487" y="33936"/>
                  </a:cubicBezTo>
                  <a:cubicBezTo>
                    <a:pt x="5722" y="33195"/>
                    <a:pt x="6304" y="32261"/>
                    <a:pt x="6217" y="31156"/>
                  </a:cubicBezTo>
                  <a:cubicBezTo>
                    <a:pt x="6184" y="30732"/>
                    <a:pt x="6038" y="30340"/>
                    <a:pt x="5897" y="29964"/>
                  </a:cubicBezTo>
                  <a:cubicBezTo>
                    <a:pt x="5787" y="29677"/>
                    <a:pt x="5674" y="29377"/>
                    <a:pt x="5614" y="29068"/>
                  </a:cubicBezTo>
                  <a:cubicBezTo>
                    <a:pt x="5526" y="28605"/>
                    <a:pt x="5571" y="28111"/>
                    <a:pt x="5749" y="27594"/>
                  </a:cubicBezTo>
                  <a:cubicBezTo>
                    <a:pt x="6119" y="26489"/>
                    <a:pt x="6870" y="25526"/>
                    <a:pt x="7599" y="24602"/>
                  </a:cubicBezTo>
                  <a:cubicBezTo>
                    <a:pt x="7648" y="24536"/>
                    <a:pt x="7697" y="24476"/>
                    <a:pt x="7746" y="24411"/>
                  </a:cubicBezTo>
                  <a:cubicBezTo>
                    <a:pt x="7871" y="24253"/>
                    <a:pt x="7991" y="24102"/>
                    <a:pt x="8116" y="23944"/>
                  </a:cubicBezTo>
                  <a:cubicBezTo>
                    <a:pt x="8860" y="22992"/>
                    <a:pt x="9633" y="22008"/>
                    <a:pt x="10313" y="20979"/>
                  </a:cubicBezTo>
                  <a:cubicBezTo>
                    <a:pt x="11042" y="19891"/>
                    <a:pt x="11842" y="18613"/>
                    <a:pt x="12189" y="17210"/>
                  </a:cubicBezTo>
                  <a:cubicBezTo>
                    <a:pt x="12467" y="16089"/>
                    <a:pt x="12560" y="14843"/>
                    <a:pt x="12473" y="13304"/>
                  </a:cubicBezTo>
                  <a:cubicBezTo>
                    <a:pt x="12375" y="11629"/>
                    <a:pt x="12086" y="9948"/>
                    <a:pt x="11804" y="8326"/>
                  </a:cubicBezTo>
                  <a:cubicBezTo>
                    <a:pt x="11652" y="7440"/>
                    <a:pt x="11494" y="6516"/>
                    <a:pt x="11368" y="5607"/>
                  </a:cubicBezTo>
                  <a:cubicBezTo>
                    <a:pt x="11358" y="5547"/>
                    <a:pt x="11347" y="5487"/>
                    <a:pt x="11341" y="5422"/>
                  </a:cubicBezTo>
                  <a:cubicBezTo>
                    <a:pt x="11140" y="3980"/>
                    <a:pt x="10890" y="2180"/>
                    <a:pt x="11619" y="880"/>
                  </a:cubicBezTo>
                  <a:cubicBezTo>
                    <a:pt x="11847" y="478"/>
                    <a:pt x="12157" y="222"/>
                    <a:pt x="12555" y="114"/>
                  </a:cubicBezTo>
                  <a:cubicBezTo>
                    <a:pt x="12706" y="69"/>
                    <a:pt x="12864" y="48"/>
                    <a:pt x="13027" y="48"/>
                  </a:cubicBezTo>
                  <a:close/>
                  <a:moveTo>
                    <a:pt x="13030" y="1"/>
                  </a:moveTo>
                  <a:cubicBezTo>
                    <a:pt x="12865" y="1"/>
                    <a:pt x="12701" y="20"/>
                    <a:pt x="12543" y="64"/>
                  </a:cubicBezTo>
                  <a:cubicBezTo>
                    <a:pt x="12131" y="179"/>
                    <a:pt x="11809" y="440"/>
                    <a:pt x="11576" y="853"/>
                  </a:cubicBezTo>
                  <a:cubicBezTo>
                    <a:pt x="10841" y="2170"/>
                    <a:pt x="11091" y="3980"/>
                    <a:pt x="11292" y="5428"/>
                  </a:cubicBezTo>
                  <a:cubicBezTo>
                    <a:pt x="11298" y="5493"/>
                    <a:pt x="11308" y="5552"/>
                    <a:pt x="11315" y="5612"/>
                  </a:cubicBezTo>
                  <a:cubicBezTo>
                    <a:pt x="11439" y="6526"/>
                    <a:pt x="11602" y="7445"/>
                    <a:pt x="11755" y="8338"/>
                  </a:cubicBezTo>
                  <a:cubicBezTo>
                    <a:pt x="12038" y="9958"/>
                    <a:pt x="12326" y="11634"/>
                    <a:pt x="12418" y="13304"/>
                  </a:cubicBezTo>
                  <a:cubicBezTo>
                    <a:pt x="12505" y="14843"/>
                    <a:pt x="12418" y="16078"/>
                    <a:pt x="12141" y="17198"/>
                  </a:cubicBezTo>
                  <a:cubicBezTo>
                    <a:pt x="11798" y="18591"/>
                    <a:pt x="10999" y="19864"/>
                    <a:pt x="10276" y="20951"/>
                  </a:cubicBezTo>
                  <a:cubicBezTo>
                    <a:pt x="9595" y="21975"/>
                    <a:pt x="8823" y="22959"/>
                    <a:pt x="8077" y="23911"/>
                  </a:cubicBezTo>
                  <a:cubicBezTo>
                    <a:pt x="7953" y="24069"/>
                    <a:pt x="7828" y="24227"/>
                    <a:pt x="7708" y="24384"/>
                  </a:cubicBezTo>
                  <a:cubicBezTo>
                    <a:pt x="7659" y="24444"/>
                    <a:pt x="7610" y="24509"/>
                    <a:pt x="7561" y="24569"/>
                  </a:cubicBezTo>
                  <a:cubicBezTo>
                    <a:pt x="6832" y="25500"/>
                    <a:pt x="6076" y="26462"/>
                    <a:pt x="5701" y="27577"/>
                  </a:cubicBezTo>
                  <a:cubicBezTo>
                    <a:pt x="5521" y="28104"/>
                    <a:pt x="5478" y="28605"/>
                    <a:pt x="5564" y="29073"/>
                  </a:cubicBezTo>
                  <a:cubicBezTo>
                    <a:pt x="5624" y="29394"/>
                    <a:pt x="5739" y="29693"/>
                    <a:pt x="5847" y="29987"/>
                  </a:cubicBezTo>
                  <a:cubicBezTo>
                    <a:pt x="5988" y="30356"/>
                    <a:pt x="6136" y="30742"/>
                    <a:pt x="6169" y="31156"/>
                  </a:cubicBezTo>
                  <a:cubicBezTo>
                    <a:pt x="6249" y="32244"/>
                    <a:pt x="5679" y="33163"/>
                    <a:pt x="4466" y="33893"/>
                  </a:cubicBezTo>
                  <a:cubicBezTo>
                    <a:pt x="3987" y="34181"/>
                    <a:pt x="3465" y="34415"/>
                    <a:pt x="2965" y="34648"/>
                  </a:cubicBezTo>
                  <a:cubicBezTo>
                    <a:pt x="2421" y="34893"/>
                    <a:pt x="1860" y="35154"/>
                    <a:pt x="1344" y="35475"/>
                  </a:cubicBezTo>
                  <a:cubicBezTo>
                    <a:pt x="919" y="35741"/>
                    <a:pt x="598" y="36030"/>
                    <a:pt x="381" y="36329"/>
                  </a:cubicBezTo>
                  <a:cubicBezTo>
                    <a:pt x="120" y="36699"/>
                    <a:pt x="0" y="37112"/>
                    <a:pt x="38" y="37543"/>
                  </a:cubicBezTo>
                  <a:cubicBezTo>
                    <a:pt x="81" y="38053"/>
                    <a:pt x="261" y="38575"/>
                    <a:pt x="430" y="39082"/>
                  </a:cubicBezTo>
                  <a:cubicBezTo>
                    <a:pt x="457" y="39163"/>
                    <a:pt x="485" y="39250"/>
                    <a:pt x="512" y="39331"/>
                  </a:cubicBezTo>
                  <a:cubicBezTo>
                    <a:pt x="751" y="40049"/>
                    <a:pt x="1039" y="40817"/>
                    <a:pt x="1404" y="41670"/>
                  </a:cubicBezTo>
                  <a:cubicBezTo>
                    <a:pt x="2105" y="43330"/>
                    <a:pt x="2921" y="44951"/>
                    <a:pt x="3829" y="46485"/>
                  </a:cubicBezTo>
                  <a:cubicBezTo>
                    <a:pt x="5092" y="48627"/>
                    <a:pt x="6631" y="51027"/>
                    <a:pt x="8845" y="52315"/>
                  </a:cubicBezTo>
                  <a:cubicBezTo>
                    <a:pt x="9611" y="52762"/>
                    <a:pt x="10427" y="52985"/>
                    <a:pt x="11341" y="52985"/>
                  </a:cubicBezTo>
                  <a:cubicBezTo>
                    <a:pt x="11950" y="52985"/>
                    <a:pt x="12603" y="52887"/>
                    <a:pt x="13316" y="52691"/>
                  </a:cubicBezTo>
                  <a:cubicBezTo>
                    <a:pt x="13610" y="52609"/>
                    <a:pt x="13909" y="52516"/>
                    <a:pt x="14192" y="52425"/>
                  </a:cubicBezTo>
                  <a:cubicBezTo>
                    <a:pt x="14986" y="52169"/>
                    <a:pt x="15736" y="51929"/>
                    <a:pt x="16574" y="51929"/>
                  </a:cubicBezTo>
                  <a:cubicBezTo>
                    <a:pt x="16922" y="51935"/>
                    <a:pt x="17287" y="51956"/>
                    <a:pt x="17640" y="51978"/>
                  </a:cubicBezTo>
                  <a:cubicBezTo>
                    <a:pt x="18011" y="52004"/>
                    <a:pt x="18387" y="52029"/>
                    <a:pt x="18760" y="52029"/>
                  </a:cubicBezTo>
                  <a:cubicBezTo>
                    <a:pt x="19258" y="52029"/>
                    <a:pt x="19752" y="51985"/>
                    <a:pt x="20225" y="51843"/>
                  </a:cubicBezTo>
                  <a:cubicBezTo>
                    <a:pt x="21595" y="51429"/>
                    <a:pt x="22052" y="50031"/>
                    <a:pt x="22339" y="48584"/>
                  </a:cubicBezTo>
                  <a:cubicBezTo>
                    <a:pt x="22459" y="47997"/>
                    <a:pt x="22552" y="47399"/>
                    <a:pt x="22645" y="46817"/>
                  </a:cubicBezTo>
                  <a:cubicBezTo>
                    <a:pt x="22726" y="46272"/>
                    <a:pt x="22813" y="45712"/>
                    <a:pt x="22922" y="45163"/>
                  </a:cubicBezTo>
                  <a:cubicBezTo>
                    <a:pt x="22976" y="44879"/>
                    <a:pt x="23052" y="44603"/>
                    <a:pt x="23123" y="44331"/>
                  </a:cubicBezTo>
                  <a:cubicBezTo>
                    <a:pt x="23205" y="44015"/>
                    <a:pt x="23292" y="43689"/>
                    <a:pt x="23346" y="43368"/>
                  </a:cubicBezTo>
                  <a:cubicBezTo>
                    <a:pt x="23439" y="42823"/>
                    <a:pt x="23493" y="42263"/>
                    <a:pt x="23547" y="41725"/>
                  </a:cubicBezTo>
                  <a:cubicBezTo>
                    <a:pt x="23569" y="41492"/>
                    <a:pt x="23591" y="41246"/>
                    <a:pt x="23619" y="41007"/>
                  </a:cubicBezTo>
                  <a:cubicBezTo>
                    <a:pt x="24081" y="36835"/>
                    <a:pt x="24304" y="32979"/>
                    <a:pt x="24315" y="29214"/>
                  </a:cubicBezTo>
                  <a:cubicBezTo>
                    <a:pt x="24315" y="28887"/>
                    <a:pt x="24304" y="28556"/>
                    <a:pt x="24298" y="28241"/>
                  </a:cubicBezTo>
                  <a:cubicBezTo>
                    <a:pt x="24271" y="26919"/>
                    <a:pt x="24244" y="25668"/>
                    <a:pt x="24734" y="24416"/>
                  </a:cubicBezTo>
                  <a:cubicBezTo>
                    <a:pt x="25251" y="23100"/>
                    <a:pt x="25995" y="21870"/>
                    <a:pt x="26719" y="20680"/>
                  </a:cubicBezTo>
                  <a:cubicBezTo>
                    <a:pt x="26833" y="20489"/>
                    <a:pt x="26948" y="20299"/>
                    <a:pt x="27061" y="20108"/>
                  </a:cubicBezTo>
                  <a:lnTo>
                    <a:pt x="27104" y="20038"/>
                  </a:lnTo>
                  <a:cubicBezTo>
                    <a:pt x="27839" y="18814"/>
                    <a:pt x="28595" y="17552"/>
                    <a:pt x="29112" y="16203"/>
                  </a:cubicBezTo>
                  <a:cubicBezTo>
                    <a:pt x="29416" y="15408"/>
                    <a:pt x="29787" y="14223"/>
                    <a:pt x="29509" y="13086"/>
                  </a:cubicBezTo>
                  <a:cubicBezTo>
                    <a:pt x="29324" y="12314"/>
                    <a:pt x="28856" y="11585"/>
                    <a:pt x="28090" y="10856"/>
                  </a:cubicBezTo>
                  <a:cubicBezTo>
                    <a:pt x="27420" y="10219"/>
                    <a:pt x="26610" y="9659"/>
                    <a:pt x="25892" y="9170"/>
                  </a:cubicBezTo>
                  <a:cubicBezTo>
                    <a:pt x="25658" y="9012"/>
                    <a:pt x="25440" y="8860"/>
                    <a:pt x="25234" y="8713"/>
                  </a:cubicBezTo>
                  <a:cubicBezTo>
                    <a:pt x="22954" y="7098"/>
                    <a:pt x="21111" y="5667"/>
                    <a:pt x="19419" y="4209"/>
                  </a:cubicBezTo>
                  <a:cubicBezTo>
                    <a:pt x="19093" y="3932"/>
                    <a:pt x="18761" y="3633"/>
                    <a:pt x="18440" y="3350"/>
                  </a:cubicBezTo>
                  <a:cubicBezTo>
                    <a:pt x="17336" y="2360"/>
                    <a:pt x="16188" y="1337"/>
                    <a:pt x="14898" y="598"/>
                  </a:cubicBezTo>
                  <a:cubicBezTo>
                    <a:pt x="14475" y="354"/>
                    <a:pt x="13740" y="1"/>
                    <a:pt x="1303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0"/>
            <p:cNvSpPr/>
            <p:nvPr/>
          </p:nvSpPr>
          <p:spPr>
            <a:xfrm>
              <a:off x="749150" y="3263950"/>
              <a:ext cx="489300" cy="1307850"/>
            </a:xfrm>
            <a:custGeom>
              <a:avLst/>
              <a:gdLst/>
              <a:ahLst/>
              <a:cxnLst/>
              <a:rect l="l" t="t" r="r" b="b"/>
              <a:pathLst>
                <a:path w="19572" h="52314" extrusionOk="0">
                  <a:moveTo>
                    <a:pt x="7942" y="52"/>
                  </a:moveTo>
                  <a:cubicBezTo>
                    <a:pt x="8116" y="52"/>
                    <a:pt x="8307" y="107"/>
                    <a:pt x="8492" y="215"/>
                  </a:cubicBezTo>
                  <a:cubicBezTo>
                    <a:pt x="9177" y="612"/>
                    <a:pt x="9721" y="1265"/>
                    <a:pt x="10243" y="1902"/>
                  </a:cubicBezTo>
                  <a:cubicBezTo>
                    <a:pt x="10401" y="2091"/>
                    <a:pt x="10553" y="2271"/>
                    <a:pt x="10705" y="2445"/>
                  </a:cubicBezTo>
                  <a:cubicBezTo>
                    <a:pt x="12017" y="3930"/>
                    <a:pt x="13408" y="5289"/>
                    <a:pt x="14714" y="6541"/>
                  </a:cubicBezTo>
                  <a:cubicBezTo>
                    <a:pt x="14932" y="6753"/>
                    <a:pt x="15155" y="6966"/>
                    <a:pt x="15394" y="7182"/>
                  </a:cubicBezTo>
                  <a:cubicBezTo>
                    <a:pt x="16835" y="8532"/>
                    <a:pt x="18326" y="9930"/>
                    <a:pt x="19055" y="11693"/>
                  </a:cubicBezTo>
                  <a:cubicBezTo>
                    <a:pt x="19523" y="12835"/>
                    <a:pt x="19305" y="13950"/>
                    <a:pt x="19034" y="14891"/>
                  </a:cubicBezTo>
                  <a:cubicBezTo>
                    <a:pt x="18582" y="16463"/>
                    <a:pt x="17869" y="18002"/>
                    <a:pt x="17244" y="19356"/>
                  </a:cubicBezTo>
                  <a:cubicBezTo>
                    <a:pt x="16978" y="19928"/>
                    <a:pt x="16705" y="20505"/>
                    <a:pt x="16438" y="21065"/>
                  </a:cubicBezTo>
                  <a:cubicBezTo>
                    <a:pt x="15803" y="22408"/>
                    <a:pt x="15143" y="23801"/>
                    <a:pt x="14568" y="25198"/>
                  </a:cubicBezTo>
                  <a:cubicBezTo>
                    <a:pt x="14236" y="26003"/>
                    <a:pt x="13865" y="26960"/>
                    <a:pt x="13621" y="27946"/>
                  </a:cubicBezTo>
                  <a:cubicBezTo>
                    <a:pt x="13446" y="28652"/>
                    <a:pt x="13453" y="29322"/>
                    <a:pt x="13463" y="30028"/>
                  </a:cubicBezTo>
                  <a:cubicBezTo>
                    <a:pt x="13463" y="30198"/>
                    <a:pt x="13469" y="30376"/>
                    <a:pt x="13463" y="30550"/>
                  </a:cubicBezTo>
                  <a:cubicBezTo>
                    <a:pt x="13453" y="34075"/>
                    <a:pt x="12658" y="37594"/>
                    <a:pt x="11886" y="41000"/>
                  </a:cubicBezTo>
                  <a:cubicBezTo>
                    <a:pt x="11706" y="41805"/>
                    <a:pt x="11516" y="42637"/>
                    <a:pt x="11342" y="43459"/>
                  </a:cubicBezTo>
                  <a:cubicBezTo>
                    <a:pt x="11244" y="43915"/>
                    <a:pt x="11168" y="44290"/>
                    <a:pt x="11103" y="44633"/>
                  </a:cubicBezTo>
                  <a:cubicBezTo>
                    <a:pt x="11076" y="44774"/>
                    <a:pt x="11053" y="44938"/>
                    <a:pt x="11038" y="45090"/>
                  </a:cubicBezTo>
                  <a:cubicBezTo>
                    <a:pt x="11005" y="45357"/>
                    <a:pt x="10972" y="45635"/>
                    <a:pt x="10890" y="45874"/>
                  </a:cubicBezTo>
                  <a:cubicBezTo>
                    <a:pt x="10809" y="46107"/>
                    <a:pt x="10657" y="46346"/>
                    <a:pt x="10509" y="46575"/>
                  </a:cubicBezTo>
                  <a:cubicBezTo>
                    <a:pt x="10401" y="46744"/>
                    <a:pt x="10287" y="46923"/>
                    <a:pt x="10205" y="47097"/>
                  </a:cubicBezTo>
                  <a:cubicBezTo>
                    <a:pt x="10047" y="47430"/>
                    <a:pt x="9916" y="47777"/>
                    <a:pt x="9791" y="48115"/>
                  </a:cubicBezTo>
                  <a:cubicBezTo>
                    <a:pt x="9732" y="48284"/>
                    <a:pt x="9667" y="48457"/>
                    <a:pt x="9602" y="48631"/>
                  </a:cubicBezTo>
                  <a:cubicBezTo>
                    <a:pt x="9476" y="48947"/>
                    <a:pt x="9324" y="49230"/>
                    <a:pt x="9150" y="49496"/>
                  </a:cubicBezTo>
                  <a:cubicBezTo>
                    <a:pt x="8932" y="49817"/>
                    <a:pt x="8801" y="50084"/>
                    <a:pt x="8623" y="50491"/>
                  </a:cubicBezTo>
                  <a:cubicBezTo>
                    <a:pt x="8329" y="51183"/>
                    <a:pt x="7724" y="51999"/>
                    <a:pt x="6919" y="52216"/>
                  </a:cubicBezTo>
                  <a:cubicBezTo>
                    <a:pt x="6805" y="52248"/>
                    <a:pt x="6697" y="52265"/>
                    <a:pt x="6587" y="52265"/>
                  </a:cubicBezTo>
                  <a:cubicBezTo>
                    <a:pt x="5751" y="52265"/>
                    <a:pt x="5065" y="51405"/>
                    <a:pt x="4679" y="50922"/>
                  </a:cubicBezTo>
                  <a:cubicBezTo>
                    <a:pt x="3394" y="49316"/>
                    <a:pt x="2247" y="47272"/>
                    <a:pt x="1252" y="44845"/>
                  </a:cubicBezTo>
                  <a:cubicBezTo>
                    <a:pt x="730" y="43567"/>
                    <a:pt x="409" y="42294"/>
                    <a:pt x="208" y="40712"/>
                  </a:cubicBezTo>
                  <a:cubicBezTo>
                    <a:pt x="196" y="40597"/>
                    <a:pt x="175" y="40489"/>
                    <a:pt x="158" y="40380"/>
                  </a:cubicBezTo>
                  <a:cubicBezTo>
                    <a:pt x="104" y="40075"/>
                    <a:pt x="50" y="39786"/>
                    <a:pt x="142" y="39455"/>
                  </a:cubicBezTo>
                  <a:cubicBezTo>
                    <a:pt x="278" y="38965"/>
                    <a:pt x="632" y="38563"/>
                    <a:pt x="926" y="38269"/>
                  </a:cubicBezTo>
                  <a:cubicBezTo>
                    <a:pt x="1181" y="38013"/>
                    <a:pt x="1463" y="37775"/>
                    <a:pt x="1736" y="37546"/>
                  </a:cubicBezTo>
                  <a:cubicBezTo>
                    <a:pt x="2274" y="37089"/>
                    <a:pt x="2829" y="36621"/>
                    <a:pt x="3193" y="36000"/>
                  </a:cubicBezTo>
                  <a:cubicBezTo>
                    <a:pt x="3471" y="35538"/>
                    <a:pt x="3597" y="35028"/>
                    <a:pt x="3552" y="34521"/>
                  </a:cubicBezTo>
                  <a:cubicBezTo>
                    <a:pt x="3531" y="34238"/>
                    <a:pt x="3449" y="33999"/>
                    <a:pt x="3356" y="33743"/>
                  </a:cubicBezTo>
                  <a:cubicBezTo>
                    <a:pt x="3324" y="33651"/>
                    <a:pt x="3291" y="33553"/>
                    <a:pt x="3264" y="33455"/>
                  </a:cubicBezTo>
                  <a:cubicBezTo>
                    <a:pt x="3133" y="33042"/>
                    <a:pt x="3275" y="32580"/>
                    <a:pt x="3401" y="32172"/>
                  </a:cubicBezTo>
                  <a:cubicBezTo>
                    <a:pt x="3422" y="32106"/>
                    <a:pt x="3439" y="32041"/>
                    <a:pt x="3460" y="31976"/>
                  </a:cubicBezTo>
                  <a:cubicBezTo>
                    <a:pt x="4009" y="30067"/>
                    <a:pt x="4961" y="28222"/>
                    <a:pt x="5892" y="26438"/>
                  </a:cubicBezTo>
                  <a:lnTo>
                    <a:pt x="5962" y="26297"/>
                  </a:lnTo>
                  <a:cubicBezTo>
                    <a:pt x="6457" y="25350"/>
                    <a:pt x="6963" y="24394"/>
                    <a:pt x="7458" y="23468"/>
                  </a:cubicBezTo>
                  <a:cubicBezTo>
                    <a:pt x="8056" y="22348"/>
                    <a:pt x="8671" y="21195"/>
                    <a:pt x="9258" y="20048"/>
                  </a:cubicBezTo>
                  <a:cubicBezTo>
                    <a:pt x="10059" y="18486"/>
                    <a:pt x="10966" y="16664"/>
                    <a:pt x="11674" y="14787"/>
                  </a:cubicBezTo>
                  <a:cubicBezTo>
                    <a:pt x="11929" y="14108"/>
                    <a:pt x="12082" y="13553"/>
                    <a:pt x="12055" y="12888"/>
                  </a:cubicBezTo>
                  <a:cubicBezTo>
                    <a:pt x="12033" y="12361"/>
                    <a:pt x="11924" y="11784"/>
                    <a:pt x="11728" y="11126"/>
                  </a:cubicBezTo>
                  <a:cubicBezTo>
                    <a:pt x="11189" y="9364"/>
                    <a:pt x="10254" y="7727"/>
                    <a:pt x="9351" y="6144"/>
                  </a:cubicBezTo>
                  <a:cubicBezTo>
                    <a:pt x="9073" y="5665"/>
                    <a:pt x="8791" y="5171"/>
                    <a:pt x="8525" y="4681"/>
                  </a:cubicBezTo>
                  <a:cubicBezTo>
                    <a:pt x="8453" y="4545"/>
                    <a:pt x="8377" y="4408"/>
                    <a:pt x="8296" y="4262"/>
                  </a:cubicBezTo>
                  <a:cubicBezTo>
                    <a:pt x="7724" y="3245"/>
                    <a:pt x="7012" y="1977"/>
                    <a:pt x="7164" y="835"/>
                  </a:cubicBezTo>
                  <a:cubicBezTo>
                    <a:pt x="7213" y="498"/>
                    <a:pt x="7371" y="242"/>
                    <a:pt x="7611" y="122"/>
                  </a:cubicBezTo>
                  <a:cubicBezTo>
                    <a:pt x="7714" y="74"/>
                    <a:pt x="7822" y="52"/>
                    <a:pt x="7942" y="52"/>
                  </a:cubicBezTo>
                  <a:close/>
                  <a:moveTo>
                    <a:pt x="7939" y="1"/>
                  </a:moveTo>
                  <a:cubicBezTo>
                    <a:pt x="7815" y="1"/>
                    <a:pt x="7696" y="27"/>
                    <a:pt x="7589" y="79"/>
                  </a:cubicBezTo>
                  <a:cubicBezTo>
                    <a:pt x="7333" y="205"/>
                    <a:pt x="7164" y="471"/>
                    <a:pt x="7115" y="830"/>
                  </a:cubicBezTo>
                  <a:cubicBezTo>
                    <a:pt x="6963" y="1988"/>
                    <a:pt x="7676" y="3261"/>
                    <a:pt x="8252" y="4284"/>
                  </a:cubicBezTo>
                  <a:cubicBezTo>
                    <a:pt x="8334" y="4430"/>
                    <a:pt x="8410" y="4571"/>
                    <a:pt x="8480" y="4702"/>
                  </a:cubicBezTo>
                  <a:cubicBezTo>
                    <a:pt x="8747" y="5191"/>
                    <a:pt x="9030" y="5688"/>
                    <a:pt x="9308" y="6165"/>
                  </a:cubicBezTo>
                  <a:cubicBezTo>
                    <a:pt x="10210" y="7749"/>
                    <a:pt x="11146" y="9381"/>
                    <a:pt x="11679" y="11143"/>
                  </a:cubicBezTo>
                  <a:cubicBezTo>
                    <a:pt x="11875" y="11796"/>
                    <a:pt x="11984" y="12366"/>
                    <a:pt x="12005" y="12894"/>
                  </a:cubicBezTo>
                  <a:cubicBezTo>
                    <a:pt x="12033" y="13546"/>
                    <a:pt x="11892" y="14080"/>
                    <a:pt x="11630" y="14771"/>
                  </a:cubicBezTo>
                  <a:cubicBezTo>
                    <a:pt x="10923" y="16647"/>
                    <a:pt x="10014" y="18464"/>
                    <a:pt x="9215" y="20025"/>
                  </a:cubicBezTo>
                  <a:cubicBezTo>
                    <a:pt x="8628" y="21173"/>
                    <a:pt x="8013" y="22326"/>
                    <a:pt x="7415" y="23442"/>
                  </a:cubicBezTo>
                  <a:cubicBezTo>
                    <a:pt x="6919" y="24366"/>
                    <a:pt x="6409" y="25323"/>
                    <a:pt x="5919" y="26275"/>
                  </a:cubicBezTo>
                  <a:lnTo>
                    <a:pt x="5849" y="26417"/>
                  </a:lnTo>
                  <a:cubicBezTo>
                    <a:pt x="4918" y="28200"/>
                    <a:pt x="3961" y="30050"/>
                    <a:pt x="3411" y="31965"/>
                  </a:cubicBezTo>
                  <a:cubicBezTo>
                    <a:pt x="3394" y="32025"/>
                    <a:pt x="3373" y="32091"/>
                    <a:pt x="3351" y="32161"/>
                  </a:cubicBezTo>
                  <a:cubicBezTo>
                    <a:pt x="3226" y="32574"/>
                    <a:pt x="3085" y="33042"/>
                    <a:pt x="3215" y="33472"/>
                  </a:cubicBezTo>
                  <a:cubicBezTo>
                    <a:pt x="3248" y="33570"/>
                    <a:pt x="3281" y="33668"/>
                    <a:pt x="3313" y="33760"/>
                  </a:cubicBezTo>
                  <a:cubicBezTo>
                    <a:pt x="3401" y="34010"/>
                    <a:pt x="3482" y="34250"/>
                    <a:pt x="3504" y="34527"/>
                  </a:cubicBezTo>
                  <a:cubicBezTo>
                    <a:pt x="3547" y="35021"/>
                    <a:pt x="3422" y="35523"/>
                    <a:pt x="3155" y="35980"/>
                  </a:cubicBezTo>
                  <a:cubicBezTo>
                    <a:pt x="2791" y="36588"/>
                    <a:pt x="2236" y="37057"/>
                    <a:pt x="1704" y="37508"/>
                  </a:cubicBezTo>
                  <a:cubicBezTo>
                    <a:pt x="1431" y="37737"/>
                    <a:pt x="1142" y="37976"/>
                    <a:pt x="893" y="38237"/>
                  </a:cubicBezTo>
                  <a:cubicBezTo>
                    <a:pt x="594" y="38536"/>
                    <a:pt x="235" y="38944"/>
                    <a:pt x="93" y="39439"/>
                  </a:cubicBezTo>
                  <a:cubicBezTo>
                    <a:pt x="0" y="39781"/>
                    <a:pt x="50" y="40075"/>
                    <a:pt x="110" y="40391"/>
                  </a:cubicBezTo>
                  <a:cubicBezTo>
                    <a:pt x="125" y="40494"/>
                    <a:pt x="148" y="40602"/>
                    <a:pt x="158" y="40717"/>
                  </a:cubicBezTo>
                  <a:cubicBezTo>
                    <a:pt x="359" y="42306"/>
                    <a:pt x="685" y="43584"/>
                    <a:pt x="1208" y="44862"/>
                  </a:cubicBezTo>
                  <a:cubicBezTo>
                    <a:pt x="2198" y="47299"/>
                    <a:pt x="3356" y="49344"/>
                    <a:pt x="4641" y="50948"/>
                  </a:cubicBezTo>
                  <a:cubicBezTo>
                    <a:pt x="5033" y="51444"/>
                    <a:pt x="5728" y="52314"/>
                    <a:pt x="6587" y="52314"/>
                  </a:cubicBezTo>
                  <a:cubicBezTo>
                    <a:pt x="6702" y="52314"/>
                    <a:pt x="6816" y="52298"/>
                    <a:pt x="6936" y="52265"/>
                  </a:cubicBezTo>
                  <a:cubicBezTo>
                    <a:pt x="7311" y="52162"/>
                    <a:pt x="7664" y="51934"/>
                    <a:pt x="7986" y="51580"/>
                  </a:cubicBezTo>
                  <a:cubicBezTo>
                    <a:pt x="8334" y="51204"/>
                    <a:pt x="8551" y="50791"/>
                    <a:pt x="8671" y="50513"/>
                  </a:cubicBezTo>
                  <a:cubicBezTo>
                    <a:pt x="8845" y="50106"/>
                    <a:pt x="8975" y="49838"/>
                    <a:pt x="9188" y="49524"/>
                  </a:cubicBezTo>
                  <a:cubicBezTo>
                    <a:pt x="9367" y="49257"/>
                    <a:pt x="9519" y="48969"/>
                    <a:pt x="9645" y="48648"/>
                  </a:cubicBezTo>
                  <a:cubicBezTo>
                    <a:pt x="9715" y="48479"/>
                    <a:pt x="9775" y="48299"/>
                    <a:pt x="9841" y="48131"/>
                  </a:cubicBezTo>
                  <a:cubicBezTo>
                    <a:pt x="9966" y="47794"/>
                    <a:pt x="10091" y="47451"/>
                    <a:pt x="10248" y="47119"/>
                  </a:cubicBezTo>
                  <a:cubicBezTo>
                    <a:pt x="10330" y="46945"/>
                    <a:pt x="10444" y="46771"/>
                    <a:pt x="10553" y="46597"/>
                  </a:cubicBezTo>
                  <a:cubicBezTo>
                    <a:pt x="10700" y="46368"/>
                    <a:pt x="10858" y="46130"/>
                    <a:pt x="10940" y="45889"/>
                  </a:cubicBezTo>
                  <a:cubicBezTo>
                    <a:pt x="11021" y="45645"/>
                    <a:pt x="11053" y="45367"/>
                    <a:pt x="11086" y="45096"/>
                  </a:cubicBezTo>
                  <a:cubicBezTo>
                    <a:pt x="11108" y="44938"/>
                    <a:pt x="11124" y="44786"/>
                    <a:pt x="11151" y="44644"/>
                  </a:cubicBezTo>
                  <a:cubicBezTo>
                    <a:pt x="11217" y="44297"/>
                    <a:pt x="11292" y="43926"/>
                    <a:pt x="11390" y="43469"/>
                  </a:cubicBezTo>
                  <a:cubicBezTo>
                    <a:pt x="11565" y="42648"/>
                    <a:pt x="11749" y="41816"/>
                    <a:pt x="11935" y="41011"/>
                  </a:cubicBezTo>
                  <a:cubicBezTo>
                    <a:pt x="12707" y="37606"/>
                    <a:pt x="13501" y="34081"/>
                    <a:pt x="13518" y="30550"/>
                  </a:cubicBezTo>
                  <a:cubicBezTo>
                    <a:pt x="13518" y="30376"/>
                    <a:pt x="13512" y="30198"/>
                    <a:pt x="13512" y="30028"/>
                  </a:cubicBezTo>
                  <a:cubicBezTo>
                    <a:pt x="13501" y="29327"/>
                    <a:pt x="13496" y="28664"/>
                    <a:pt x="13670" y="27956"/>
                  </a:cubicBezTo>
                  <a:cubicBezTo>
                    <a:pt x="13915" y="26972"/>
                    <a:pt x="14284" y="26020"/>
                    <a:pt x="14611" y="25220"/>
                  </a:cubicBezTo>
                  <a:cubicBezTo>
                    <a:pt x="15188" y="23822"/>
                    <a:pt x="15846" y="22430"/>
                    <a:pt x="16482" y="21085"/>
                  </a:cubicBezTo>
                  <a:cubicBezTo>
                    <a:pt x="16749" y="20525"/>
                    <a:pt x="17026" y="19950"/>
                    <a:pt x="17287" y="19378"/>
                  </a:cubicBezTo>
                  <a:cubicBezTo>
                    <a:pt x="17918" y="18018"/>
                    <a:pt x="18630" y="16479"/>
                    <a:pt x="19082" y="14907"/>
                  </a:cubicBezTo>
                  <a:cubicBezTo>
                    <a:pt x="19354" y="13955"/>
                    <a:pt x="19572" y="12828"/>
                    <a:pt x="19099" y="11676"/>
                  </a:cubicBezTo>
                  <a:cubicBezTo>
                    <a:pt x="18369" y="9898"/>
                    <a:pt x="16873" y="8500"/>
                    <a:pt x="15427" y="7150"/>
                  </a:cubicBezTo>
                  <a:cubicBezTo>
                    <a:pt x="15193" y="6928"/>
                    <a:pt x="14970" y="6720"/>
                    <a:pt x="14747" y="6509"/>
                  </a:cubicBezTo>
                  <a:cubicBezTo>
                    <a:pt x="13441" y="5257"/>
                    <a:pt x="12055" y="3898"/>
                    <a:pt x="10744" y="2412"/>
                  </a:cubicBezTo>
                  <a:cubicBezTo>
                    <a:pt x="10591" y="2238"/>
                    <a:pt x="10439" y="2058"/>
                    <a:pt x="10281" y="1869"/>
                  </a:cubicBezTo>
                  <a:cubicBezTo>
                    <a:pt x="9753" y="1232"/>
                    <a:pt x="9210" y="574"/>
                    <a:pt x="8518" y="172"/>
                  </a:cubicBezTo>
                  <a:cubicBezTo>
                    <a:pt x="8323" y="58"/>
                    <a:pt x="8125" y="1"/>
                    <a:pt x="79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0"/>
            <p:cNvSpPr/>
            <p:nvPr/>
          </p:nvSpPr>
          <p:spPr>
            <a:xfrm>
              <a:off x="867325" y="3268625"/>
              <a:ext cx="283575" cy="1301550"/>
            </a:xfrm>
            <a:custGeom>
              <a:avLst/>
              <a:gdLst/>
              <a:ahLst/>
              <a:cxnLst/>
              <a:rect l="l" t="t" r="r" b="b"/>
              <a:pathLst>
                <a:path w="11343" h="52062" extrusionOk="0">
                  <a:moveTo>
                    <a:pt x="3803" y="1"/>
                  </a:moveTo>
                  <a:lnTo>
                    <a:pt x="3753" y="11"/>
                  </a:lnTo>
                  <a:cubicBezTo>
                    <a:pt x="3759" y="23"/>
                    <a:pt x="4052" y="1055"/>
                    <a:pt x="4293" y="1535"/>
                  </a:cubicBezTo>
                  <a:cubicBezTo>
                    <a:pt x="4966" y="2883"/>
                    <a:pt x="5945" y="4085"/>
                    <a:pt x="6892" y="5245"/>
                  </a:cubicBezTo>
                  <a:cubicBezTo>
                    <a:pt x="6963" y="5331"/>
                    <a:pt x="7029" y="5418"/>
                    <a:pt x="7099" y="5506"/>
                  </a:cubicBezTo>
                  <a:cubicBezTo>
                    <a:pt x="7328" y="5783"/>
                    <a:pt x="7567" y="6071"/>
                    <a:pt x="7795" y="6349"/>
                  </a:cubicBezTo>
                  <a:cubicBezTo>
                    <a:pt x="9101" y="7909"/>
                    <a:pt x="10449" y="9531"/>
                    <a:pt x="11064" y="11423"/>
                  </a:cubicBezTo>
                  <a:cubicBezTo>
                    <a:pt x="11102" y="11538"/>
                    <a:pt x="11134" y="11652"/>
                    <a:pt x="11162" y="11760"/>
                  </a:cubicBezTo>
                  <a:cubicBezTo>
                    <a:pt x="11211" y="11989"/>
                    <a:pt x="11239" y="12212"/>
                    <a:pt x="11249" y="12435"/>
                  </a:cubicBezTo>
                  <a:cubicBezTo>
                    <a:pt x="11287" y="13224"/>
                    <a:pt x="11097" y="14002"/>
                    <a:pt x="10873" y="14785"/>
                  </a:cubicBezTo>
                  <a:cubicBezTo>
                    <a:pt x="10390" y="16472"/>
                    <a:pt x="9753" y="18141"/>
                    <a:pt x="9133" y="19756"/>
                  </a:cubicBezTo>
                  <a:lnTo>
                    <a:pt x="9003" y="20100"/>
                  </a:lnTo>
                  <a:cubicBezTo>
                    <a:pt x="8839" y="20529"/>
                    <a:pt x="8671" y="20970"/>
                    <a:pt x="8508" y="21400"/>
                  </a:cubicBezTo>
                  <a:cubicBezTo>
                    <a:pt x="7866" y="23064"/>
                    <a:pt x="7208" y="24782"/>
                    <a:pt x="6610" y="26496"/>
                  </a:cubicBezTo>
                  <a:cubicBezTo>
                    <a:pt x="6332" y="27290"/>
                    <a:pt x="6093" y="28046"/>
                    <a:pt x="5892" y="28764"/>
                  </a:cubicBezTo>
                  <a:cubicBezTo>
                    <a:pt x="5641" y="29640"/>
                    <a:pt x="5450" y="30440"/>
                    <a:pt x="5320" y="31163"/>
                  </a:cubicBezTo>
                  <a:cubicBezTo>
                    <a:pt x="5277" y="31392"/>
                    <a:pt x="5239" y="31615"/>
                    <a:pt x="5206" y="31827"/>
                  </a:cubicBezTo>
                  <a:cubicBezTo>
                    <a:pt x="4945" y="33606"/>
                    <a:pt x="4009" y="35428"/>
                    <a:pt x="3221" y="36815"/>
                  </a:cubicBezTo>
                  <a:cubicBezTo>
                    <a:pt x="2922" y="37332"/>
                    <a:pt x="2601" y="37854"/>
                    <a:pt x="2290" y="38354"/>
                  </a:cubicBezTo>
                  <a:cubicBezTo>
                    <a:pt x="1800" y="39137"/>
                    <a:pt x="1295" y="39953"/>
                    <a:pt x="876" y="40796"/>
                  </a:cubicBezTo>
                  <a:cubicBezTo>
                    <a:pt x="436" y="41688"/>
                    <a:pt x="201" y="42646"/>
                    <a:pt x="185" y="43646"/>
                  </a:cubicBezTo>
                  <a:cubicBezTo>
                    <a:pt x="163" y="44599"/>
                    <a:pt x="338" y="45572"/>
                    <a:pt x="708" y="46540"/>
                  </a:cubicBezTo>
                  <a:cubicBezTo>
                    <a:pt x="1366" y="48287"/>
                    <a:pt x="2138" y="51871"/>
                    <a:pt x="2176" y="52051"/>
                  </a:cubicBezTo>
                  <a:lnTo>
                    <a:pt x="2176" y="52061"/>
                  </a:lnTo>
                  <a:lnTo>
                    <a:pt x="2225" y="52051"/>
                  </a:lnTo>
                  <a:lnTo>
                    <a:pt x="2225" y="52046"/>
                  </a:lnTo>
                  <a:cubicBezTo>
                    <a:pt x="2192" y="51888"/>
                    <a:pt x="1420" y="48275"/>
                    <a:pt x="756" y="46525"/>
                  </a:cubicBezTo>
                  <a:cubicBezTo>
                    <a:pt x="0" y="44534"/>
                    <a:pt x="60" y="42564"/>
                    <a:pt x="926" y="40819"/>
                  </a:cubicBezTo>
                  <a:cubicBezTo>
                    <a:pt x="1343" y="39980"/>
                    <a:pt x="1850" y="39165"/>
                    <a:pt x="2340" y="38376"/>
                  </a:cubicBezTo>
                  <a:cubicBezTo>
                    <a:pt x="2649" y="37876"/>
                    <a:pt x="2970" y="37359"/>
                    <a:pt x="3264" y="36837"/>
                  </a:cubicBezTo>
                  <a:cubicBezTo>
                    <a:pt x="4118" y="35336"/>
                    <a:pt x="5021" y="33568"/>
                    <a:pt x="5260" y="31832"/>
                  </a:cubicBezTo>
                  <a:cubicBezTo>
                    <a:pt x="5292" y="31620"/>
                    <a:pt x="5325" y="31397"/>
                    <a:pt x="5370" y="31169"/>
                  </a:cubicBezTo>
                  <a:cubicBezTo>
                    <a:pt x="5505" y="30435"/>
                    <a:pt x="5696" y="29635"/>
                    <a:pt x="5940" y="28776"/>
                  </a:cubicBezTo>
                  <a:cubicBezTo>
                    <a:pt x="6141" y="28058"/>
                    <a:pt x="6386" y="27290"/>
                    <a:pt x="6670" y="26474"/>
                  </a:cubicBezTo>
                  <a:cubicBezTo>
                    <a:pt x="7262" y="24772"/>
                    <a:pt x="7920" y="23064"/>
                    <a:pt x="8556" y="21410"/>
                  </a:cubicBezTo>
                  <a:cubicBezTo>
                    <a:pt x="8731" y="20964"/>
                    <a:pt x="8905" y="20502"/>
                    <a:pt x="9078" y="20045"/>
                  </a:cubicBezTo>
                  <a:lnTo>
                    <a:pt x="9209" y="19708"/>
                  </a:lnTo>
                  <a:cubicBezTo>
                    <a:pt x="9829" y="18087"/>
                    <a:pt x="10466" y="16417"/>
                    <a:pt x="10945" y="14725"/>
                  </a:cubicBezTo>
                  <a:cubicBezTo>
                    <a:pt x="11157" y="13964"/>
                    <a:pt x="11342" y="13208"/>
                    <a:pt x="11298" y="12419"/>
                  </a:cubicBezTo>
                  <a:cubicBezTo>
                    <a:pt x="11287" y="12201"/>
                    <a:pt x="11260" y="11978"/>
                    <a:pt x="11211" y="11755"/>
                  </a:cubicBezTo>
                  <a:cubicBezTo>
                    <a:pt x="11179" y="11619"/>
                    <a:pt x="11141" y="11478"/>
                    <a:pt x="11091" y="11336"/>
                  </a:cubicBezTo>
                  <a:cubicBezTo>
                    <a:pt x="10456" y="9450"/>
                    <a:pt x="9106" y="7833"/>
                    <a:pt x="7806" y="6272"/>
                  </a:cubicBezTo>
                  <a:cubicBezTo>
                    <a:pt x="7561" y="5984"/>
                    <a:pt x="7311" y="5679"/>
                    <a:pt x="7072" y="5386"/>
                  </a:cubicBezTo>
                  <a:lnTo>
                    <a:pt x="6903" y="5179"/>
                  </a:lnTo>
                  <a:cubicBezTo>
                    <a:pt x="5973" y="4037"/>
                    <a:pt x="5016" y="2857"/>
                    <a:pt x="4346" y="1529"/>
                  </a:cubicBezTo>
                  <a:cubicBezTo>
                    <a:pt x="4107" y="1062"/>
                    <a:pt x="3819" y="50"/>
                    <a:pt x="38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0"/>
            <p:cNvSpPr/>
            <p:nvPr/>
          </p:nvSpPr>
          <p:spPr>
            <a:xfrm>
              <a:off x="292375" y="3379575"/>
              <a:ext cx="1438200" cy="1191275"/>
            </a:xfrm>
            <a:custGeom>
              <a:avLst/>
              <a:gdLst/>
              <a:ahLst/>
              <a:cxnLst/>
              <a:rect l="l" t="t" r="r" b="b"/>
              <a:pathLst>
                <a:path w="57528" h="47651" extrusionOk="0">
                  <a:moveTo>
                    <a:pt x="26616" y="51"/>
                  </a:moveTo>
                  <a:cubicBezTo>
                    <a:pt x="27755" y="51"/>
                    <a:pt x="28867" y="435"/>
                    <a:pt x="29934" y="855"/>
                  </a:cubicBezTo>
                  <a:cubicBezTo>
                    <a:pt x="31495" y="1470"/>
                    <a:pt x="33050" y="2193"/>
                    <a:pt x="34552" y="2901"/>
                  </a:cubicBezTo>
                  <a:cubicBezTo>
                    <a:pt x="36450" y="3792"/>
                    <a:pt x="38408" y="4711"/>
                    <a:pt x="40426" y="5414"/>
                  </a:cubicBezTo>
                  <a:cubicBezTo>
                    <a:pt x="40888" y="5577"/>
                    <a:pt x="41390" y="5718"/>
                    <a:pt x="41867" y="5854"/>
                  </a:cubicBezTo>
                  <a:cubicBezTo>
                    <a:pt x="42733" y="6104"/>
                    <a:pt x="43636" y="6360"/>
                    <a:pt x="44425" y="6762"/>
                  </a:cubicBezTo>
                  <a:cubicBezTo>
                    <a:pt x="45507" y="7312"/>
                    <a:pt x="46290" y="8243"/>
                    <a:pt x="46632" y="9385"/>
                  </a:cubicBezTo>
                  <a:cubicBezTo>
                    <a:pt x="46790" y="9918"/>
                    <a:pt x="46926" y="10467"/>
                    <a:pt x="47057" y="10995"/>
                  </a:cubicBezTo>
                  <a:cubicBezTo>
                    <a:pt x="47237" y="11740"/>
                    <a:pt x="47427" y="12511"/>
                    <a:pt x="47688" y="13252"/>
                  </a:cubicBezTo>
                  <a:cubicBezTo>
                    <a:pt x="48216" y="14743"/>
                    <a:pt x="48999" y="16222"/>
                    <a:pt x="50076" y="17766"/>
                  </a:cubicBezTo>
                  <a:cubicBezTo>
                    <a:pt x="51175" y="19349"/>
                    <a:pt x="52453" y="20829"/>
                    <a:pt x="53694" y="22259"/>
                  </a:cubicBezTo>
                  <a:lnTo>
                    <a:pt x="53704" y="22276"/>
                  </a:lnTo>
                  <a:cubicBezTo>
                    <a:pt x="53852" y="22445"/>
                    <a:pt x="53998" y="22613"/>
                    <a:pt x="54145" y="22782"/>
                  </a:cubicBezTo>
                  <a:cubicBezTo>
                    <a:pt x="55047" y="23815"/>
                    <a:pt x="55989" y="24892"/>
                    <a:pt x="56674" y="26088"/>
                  </a:cubicBezTo>
                  <a:cubicBezTo>
                    <a:pt x="57103" y="26845"/>
                    <a:pt x="57474" y="27993"/>
                    <a:pt x="56782" y="29151"/>
                  </a:cubicBezTo>
                  <a:cubicBezTo>
                    <a:pt x="56217" y="30114"/>
                    <a:pt x="55205" y="30810"/>
                    <a:pt x="54319" y="31420"/>
                  </a:cubicBezTo>
                  <a:lnTo>
                    <a:pt x="54297" y="31435"/>
                  </a:lnTo>
                  <a:cubicBezTo>
                    <a:pt x="54204" y="31496"/>
                    <a:pt x="54118" y="31556"/>
                    <a:pt x="54030" y="31616"/>
                  </a:cubicBezTo>
                  <a:cubicBezTo>
                    <a:pt x="52122" y="32926"/>
                    <a:pt x="50320" y="34161"/>
                    <a:pt x="48956" y="36037"/>
                  </a:cubicBezTo>
                  <a:cubicBezTo>
                    <a:pt x="47900" y="37485"/>
                    <a:pt x="46709" y="39122"/>
                    <a:pt x="45811" y="40955"/>
                  </a:cubicBezTo>
                  <a:cubicBezTo>
                    <a:pt x="45567" y="41460"/>
                    <a:pt x="45333" y="41977"/>
                    <a:pt x="45110" y="42478"/>
                  </a:cubicBezTo>
                  <a:cubicBezTo>
                    <a:pt x="44882" y="42978"/>
                    <a:pt x="44653" y="43495"/>
                    <a:pt x="44408" y="43995"/>
                  </a:cubicBezTo>
                  <a:cubicBezTo>
                    <a:pt x="43935" y="44964"/>
                    <a:pt x="43401" y="45964"/>
                    <a:pt x="42548" y="46617"/>
                  </a:cubicBezTo>
                  <a:cubicBezTo>
                    <a:pt x="41580" y="47357"/>
                    <a:pt x="40323" y="47602"/>
                    <a:pt x="39061" y="47602"/>
                  </a:cubicBezTo>
                  <a:cubicBezTo>
                    <a:pt x="37494" y="47602"/>
                    <a:pt x="35912" y="47226"/>
                    <a:pt x="34840" y="46976"/>
                  </a:cubicBezTo>
                  <a:cubicBezTo>
                    <a:pt x="33181" y="46584"/>
                    <a:pt x="31468" y="46074"/>
                    <a:pt x="29608" y="45404"/>
                  </a:cubicBezTo>
                  <a:cubicBezTo>
                    <a:pt x="28699" y="45078"/>
                    <a:pt x="27796" y="44691"/>
                    <a:pt x="26926" y="44322"/>
                  </a:cubicBezTo>
                  <a:cubicBezTo>
                    <a:pt x="26784" y="44262"/>
                    <a:pt x="26638" y="44196"/>
                    <a:pt x="26490" y="44136"/>
                  </a:cubicBezTo>
                  <a:cubicBezTo>
                    <a:pt x="25935" y="43897"/>
                    <a:pt x="25315" y="43789"/>
                    <a:pt x="24717" y="43686"/>
                  </a:cubicBezTo>
                  <a:cubicBezTo>
                    <a:pt x="24597" y="43664"/>
                    <a:pt x="24479" y="43642"/>
                    <a:pt x="24358" y="43621"/>
                  </a:cubicBezTo>
                  <a:cubicBezTo>
                    <a:pt x="22280" y="43234"/>
                    <a:pt x="20078" y="42783"/>
                    <a:pt x="17956" y="41884"/>
                  </a:cubicBezTo>
                  <a:cubicBezTo>
                    <a:pt x="15785" y="40971"/>
                    <a:pt x="13648" y="39627"/>
                    <a:pt x="11603" y="37887"/>
                  </a:cubicBezTo>
                  <a:cubicBezTo>
                    <a:pt x="11005" y="37381"/>
                    <a:pt x="10433" y="36821"/>
                    <a:pt x="9878" y="36271"/>
                  </a:cubicBezTo>
                  <a:cubicBezTo>
                    <a:pt x="9057" y="35462"/>
                    <a:pt x="8208" y="34623"/>
                    <a:pt x="7246" y="33949"/>
                  </a:cubicBezTo>
                  <a:cubicBezTo>
                    <a:pt x="6587" y="33486"/>
                    <a:pt x="5924" y="33079"/>
                    <a:pt x="5092" y="33079"/>
                  </a:cubicBezTo>
                  <a:cubicBezTo>
                    <a:pt x="4945" y="33079"/>
                    <a:pt x="4799" y="33090"/>
                    <a:pt x="4641" y="33117"/>
                  </a:cubicBezTo>
                  <a:cubicBezTo>
                    <a:pt x="4581" y="33127"/>
                    <a:pt x="4526" y="33144"/>
                    <a:pt x="4466" y="33155"/>
                  </a:cubicBezTo>
                  <a:cubicBezTo>
                    <a:pt x="4379" y="33179"/>
                    <a:pt x="4294" y="33201"/>
                    <a:pt x="4224" y="33201"/>
                  </a:cubicBezTo>
                  <a:cubicBezTo>
                    <a:pt x="4185" y="33201"/>
                    <a:pt x="4151" y="33194"/>
                    <a:pt x="4124" y="33177"/>
                  </a:cubicBezTo>
                  <a:cubicBezTo>
                    <a:pt x="4086" y="33155"/>
                    <a:pt x="4064" y="33112"/>
                    <a:pt x="4048" y="33040"/>
                  </a:cubicBezTo>
                  <a:cubicBezTo>
                    <a:pt x="4026" y="32904"/>
                    <a:pt x="4101" y="32698"/>
                    <a:pt x="4162" y="32529"/>
                  </a:cubicBezTo>
                  <a:cubicBezTo>
                    <a:pt x="4189" y="32459"/>
                    <a:pt x="4211" y="32399"/>
                    <a:pt x="4227" y="32344"/>
                  </a:cubicBezTo>
                  <a:cubicBezTo>
                    <a:pt x="4319" y="32007"/>
                    <a:pt x="4428" y="31616"/>
                    <a:pt x="4526" y="31207"/>
                  </a:cubicBezTo>
                  <a:cubicBezTo>
                    <a:pt x="4857" y="29821"/>
                    <a:pt x="5043" y="28689"/>
                    <a:pt x="5108" y="27644"/>
                  </a:cubicBezTo>
                  <a:cubicBezTo>
                    <a:pt x="5195" y="26268"/>
                    <a:pt x="5075" y="25104"/>
                    <a:pt x="4733" y="24071"/>
                  </a:cubicBezTo>
                  <a:cubicBezTo>
                    <a:pt x="4199" y="22455"/>
                    <a:pt x="3428" y="20899"/>
                    <a:pt x="2682" y="19393"/>
                  </a:cubicBezTo>
                  <a:cubicBezTo>
                    <a:pt x="2231" y="18490"/>
                    <a:pt x="1763" y="17554"/>
                    <a:pt x="1355" y="16613"/>
                  </a:cubicBezTo>
                  <a:cubicBezTo>
                    <a:pt x="915" y="15591"/>
                    <a:pt x="463" y="14502"/>
                    <a:pt x="278" y="13393"/>
                  </a:cubicBezTo>
                  <a:cubicBezTo>
                    <a:pt x="55" y="12055"/>
                    <a:pt x="273" y="11017"/>
                    <a:pt x="953" y="10227"/>
                  </a:cubicBezTo>
                  <a:cubicBezTo>
                    <a:pt x="1665" y="9395"/>
                    <a:pt x="2911" y="9124"/>
                    <a:pt x="3911" y="8906"/>
                  </a:cubicBezTo>
                  <a:cubicBezTo>
                    <a:pt x="5282" y="8602"/>
                    <a:pt x="6707" y="8454"/>
                    <a:pt x="8088" y="8313"/>
                  </a:cubicBezTo>
                  <a:lnTo>
                    <a:pt x="8143" y="8308"/>
                  </a:lnTo>
                  <a:cubicBezTo>
                    <a:pt x="8507" y="8269"/>
                    <a:pt x="8878" y="8231"/>
                    <a:pt x="9237" y="8193"/>
                  </a:cubicBezTo>
                  <a:cubicBezTo>
                    <a:pt x="11440" y="7975"/>
                    <a:pt x="13719" y="7753"/>
                    <a:pt x="15868" y="7126"/>
                  </a:cubicBezTo>
                  <a:cubicBezTo>
                    <a:pt x="17015" y="6795"/>
                    <a:pt x="17919" y="6343"/>
                    <a:pt x="18712" y="5713"/>
                  </a:cubicBezTo>
                  <a:cubicBezTo>
                    <a:pt x="19496" y="5087"/>
                    <a:pt x="20191" y="4347"/>
                    <a:pt x="20872" y="3634"/>
                  </a:cubicBezTo>
                  <a:cubicBezTo>
                    <a:pt x="21029" y="3471"/>
                    <a:pt x="21193" y="3297"/>
                    <a:pt x="21351" y="3134"/>
                  </a:cubicBezTo>
                  <a:cubicBezTo>
                    <a:pt x="22471" y="1970"/>
                    <a:pt x="23505" y="965"/>
                    <a:pt x="24838" y="403"/>
                  </a:cubicBezTo>
                  <a:cubicBezTo>
                    <a:pt x="25436" y="152"/>
                    <a:pt x="26030" y="51"/>
                    <a:pt x="26616" y="51"/>
                  </a:cubicBezTo>
                  <a:close/>
                  <a:moveTo>
                    <a:pt x="26617" y="1"/>
                  </a:moveTo>
                  <a:cubicBezTo>
                    <a:pt x="26024" y="1"/>
                    <a:pt x="25422" y="104"/>
                    <a:pt x="24815" y="360"/>
                  </a:cubicBezTo>
                  <a:cubicBezTo>
                    <a:pt x="23477" y="920"/>
                    <a:pt x="22438" y="1932"/>
                    <a:pt x="21318" y="3096"/>
                  </a:cubicBezTo>
                  <a:cubicBezTo>
                    <a:pt x="21155" y="3265"/>
                    <a:pt x="20992" y="3438"/>
                    <a:pt x="20834" y="3602"/>
                  </a:cubicBezTo>
                  <a:cubicBezTo>
                    <a:pt x="20159" y="4314"/>
                    <a:pt x="19458" y="5049"/>
                    <a:pt x="18680" y="5670"/>
                  </a:cubicBezTo>
                  <a:cubicBezTo>
                    <a:pt x="17891" y="6300"/>
                    <a:pt x="16993" y="6752"/>
                    <a:pt x="15856" y="7078"/>
                  </a:cubicBezTo>
                  <a:cubicBezTo>
                    <a:pt x="13708" y="7703"/>
                    <a:pt x="11434" y="7927"/>
                    <a:pt x="9231" y="8145"/>
                  </a:cubicBezTo>
                  <a:cubicBezTo>
                    <a:pt x="8872" y="8183"/>
                    <a:pt x="8502" y="8215"/>
                    <a:pt x="8138" y="8253"/>
                  </a:cubicBezTo>
                  <a:lnTo>
                    <a:pt x="8083" y="8263"/>
                  </a:lnTo>
                  <a:cubicBezTo>
                    <a:pt x="6702" y="8406"/>
                    <a:pt x="5276" y="8552"/>
                    <a:pt x="3900" y="8856"/>
                  </a:cubicBezTo>
                  <a:cubicBezTo>
                    <a:pt x="2894" y="9074"/>
                    <a:pt x="1643" y="9346"/>
                    <a:pt x="915" y="10194"/>
                  </a:cubicBezTo>
                  <a:cubicBezTo>
                    <a:pt x="229" y="11000"/>
                    <a:pt x="1" y="12044"/>
                    <a:pt x="229" y="13399"/>
                  </a:cubicBezTo>
                  <a:cubicBezTo>
                    <a:pt x="414" y="14514"/>
                    <a:pt x="865" y="15607"/>
                    <a:pt x="1312" y="16635"/>
                  </a:cubicBezTo>
                  <a:cubicBezTo>
                    <a:pt x="1719" y="17577"/>
                    <a:pt x="2188" y="18511"/>
                    <a:pt x="2633" y="19415"/>
                  </a:cubicBezTo>
                  <a:cubicBezTo>
                    <a:pt x="3383" y="20921"/>
                    <a:pt x="4156" y="22472"/>
                    <a:pt x="4689" y="24087"/>
                  </a:cubicBezTo>
                  <a:cubicBezTo>
                    <a:pt x="5451" y="26409"/>
                    <a:pt x="4977" y="29108"/>
                    <a:pt x="4477" y="31197"/>
                  </a:cubicBezTo>
                  <a:cubicBezTo>
                    <a:pt x="4380" y="31599"/>
                    <a:pt x="4270" y="31996"/>
                    <a:pt x="4178" y="32328"/>
                  </a:cubicBezTo>
                  <a:cubicBezTo>
                    <a:pt x="4162" y="32382"/>
                    <a:pt x="4139" y="32442"/>
                    <a:pt x="4118" y="32512"/>
                  </a:cubicBezTo>
                  <a:cubicBezTo>
                    <a:pt x="4048" y="32693"/>
                    <a:pt x="3971" y="32899"/>
                    <a:pt x="3998" y="33052"/>
                  </a:cubicBezTo>
                  <a:cubicBezTo>
                    <a:pt x="4015" y="33133"/>
                    <a:pt x="4048" y="33187"/>
                    <a:pt x="4096" y="33220"/>
                  </a:cubicBezTo>
                  <a:cubicBezTo>
                    <a:pt x="4133" y="33243"/>
                    <a:pt x="4175" y="33251"/>
                    <a:pt x="4222" y="33251"/>
                  </a:cubicBezTo>
                  <a:cubicBezTo>
                    <a:pt x="4298" y="33251"/>
                    <a:pt x="4385" y="33227"/>
                    <a:pt x="4477" y="33203"/>
                  </a:cubicBezTo>
                  <a:cubicBezTo>
                    <a:pt x="4537" y="33187"/>
                    <a:pt x="4591" y="33177"/>
                    <a:pt x="4646" y="33165"/>
                  </a:cubicBezTo>
                  <a:cubicBezTo>
                    <a:pt x="4800" y="33139"/>
                    <a:pt x="4948" y="33126"/>
                    <a:pt x="5091" y="33126"/>
                  </a:cubicBezTo>
                  <a:cubicBezTo>
                    <a:pt x="5913" y="33126"/>
                    <a:pt x="6569" y="33534"/>
                    <a:pt x="7219" y="33993"/>
                  </a:cubicBezTo>
                  <a:cubicBezTo>
                    <a:pt x="8176" y="34661"/>
                    <a:pt x="9024" y="35499"/>
                    <a:pt x="9846" y="36310"/>
                  </a:cubicBezTo>
                  <a:cubicBezTo>
                    <a:pt x="10395" y="36853"/>
                    <a:pt x="10972" y="37420"/>
                    <a:pt x="11570" y="37925"/>
                  </a:cubicBezTo>
                  <a:cubicBezTo>
                    <a:pt x="13621" y="39665"/>
                    <a:pt x="15758" y="41015"/>
                    <a:pt x="17934" y="41929"/>
                  </a:cubicBezTo>
                  <a:cubicBezTo>
                    <a:pt x="20061" y="42826"/>
                    <a:pt x="22270" y="43283"/>
                    <a:pt x="24348" y="43669"/>
                  </a:cubicBezTo>
                  <a:cubicBezTo>
                    <a:pt x="24467" y="43691"/>
                    <a:pt x="24592" y="43712"/>
                    <a:pt x="24707" y="43734"/>
                  </a:cubicBezTo>
                  <a:cubicBezTo>
                    <a:pt x="25305" y="43837"/>
                    <a:pt x="25920" y="43947"/>
                    <a:pt x="26475" y="44181"/>
                  </a:cubicBezTo>
                  <a:cubicBezTo>
                    <a:pt x="26616" y="44246"/>
                    <a:pt x="26763" y="44306"/>
                    <a:pt x="26909" y="44365"/>
                  </a:cubicBezTo>
                  <a:cubicBezTo>
                    <a:pt x="27780" y="44741"/>
                    <a:pt x="28682" y="45122"/>
                    <a:pt x="29591" y="45454"/>
                  </a:cubicBezTo>
                  <a:cubicBezTo>
                    <a:pt x="31451" y="46117"/>
                    <a:pt x="33165" y="46634"/>
                    <a:pt x="34830" y="47025"/>
                  </a:cubicBezTo>
                  <a:cubicBezTo>
                    <a:pt x="36102" y="47324"/>
                    <a:pt x="37461" y="47608"/>
                    <a:pt x="38784" y="47645"/>
                  </a:cubicBezTo>
                  <a:cubicBezTo>
                    <a:pt x="38887" y="47651"/>
                    <a:pt x="38990" y="47651"/>
                    <a:pt x="39088" y="47651"/>
                  </a:cubicBezTo>
                  <a:cubicBezTo>
                    <a:pt x="40562" y="47651"/>
                    <a:pt x="41704" y="47324"/>
                    <a:pt x="42575" y="46661"/>
                  </a:cubicBezTo>
                  <a:cubicBezTo>
                    <a:pt x="43440" y="45997"/>
                    <a:pt x="43978" y="44991"/>
                    <a:pt x="44452" y="44018"/>
                  </a:cubicBezTo>
                  <a:cubicBezTo>
                    <a:pt x="44696" y="43516"/>
                    <a:pt x="44930" y="43001"/>
                    <a:pt x="45153" y="42499"/>
                  </a:cubicBezTo>
                  <a:cubicBezTo>
                    <a:pt x="45376" y="41999"/>
                    <a:pt x="45610" y="41482"/>
                    <a:pt x="45856" y="40977"/>
                  </a:cubicBezTo>
                  <a:cubicBezTo>
                    <a:pt x="46752" y="39149"/>
                    <a:pt x="47944" y="37511"/>
                    <a:pt x="48999" y="36065"/>
                  </a:cubicBezTo>
                  <a:cubicBezTo>
                    <a:pt x="50359" y="34199"/>
                    <a:pt x="52154" y="32964"/>
                    <a:pt x="54058" y="31659"/>
                  </a:cubicBezTo>
                  <a:cubicBezTo>
                    <a:pt x="54145" y="31599"/>
                    <a:pt x="54231" y="31539"/>
                    <a:pt x="54324" y="31473"/>
                  </a:cubicBezTo>
                  <a:lnTo>
                    <a:pt x="54346" y="31463"/>
                  </a:lnTo>
                  <a:cubicBezTo>
                    <a:pt x="55238" y="30848"/>
                    <a:pt x="56255" y="30147"/>
                    <a:pt x="56827" y="29178"/>
                  </a:cubicBezTo>
                  <a:cubicBezTo>
                    <a:pt x="57528" y="27998"/>
                    <a:pt x="57153" y="26834"/>
                    <a:pt x="56717" y="26067"/>
                  </a:cubicBezTo>
                  <a:cubicBezTo>
                    <a:pt x="56026" y="24860"/>
                    <a:pt x="55085" y="23788"/>
                    <a:pt x="54178" y="22749"/>
                  </a:cubicBezTo>
                  <a:cubicBezTo>
                    <a:pt x="54036" y="22581"/>
                    <a:pt x="53889" y="22412"/>
                    <a:pt x="53742" y="22244"/>
                  </a:cubicBezTo>
                  <a:lnTo>
                    <a:pt x="53731" y="22227"/>
                  </a:lnTo>
                  <a:cubicBezTo>
                    <a:pt x="52491" y="20796"/>
                    <a:pt x="51213" y="19317"/>
                    <a:pt x="50114" y="17740"/>
                  </a:cubicBezTo>
                  <a:cubicBezTo>
                    <a:pt x="49042" y="16194"/>
                    <a:pt x="48264" y="14720"/>
                    <a:pt x="47737" y="13236"/>
                  </a:cubicBezTo>
                  <a:cubicBezTo>
                    <a:pt x="47476" y="12496"/>
                    <a:pt x="47285" y="11728"/>
                    <a:pt x="47106" y="10984"/>
                  </a:cubicBezTo>
                  <a:cubicBezTo>
                    <a:pt x="46976" y="10455"/>
                    <a:pt x="46840" y="9907"/>
                    <a:pt x="46677" y="9368"/>
                  </a:cubicBezTo>
                  <a:cubicBezTo>
                    <a:pt x="46333" y="8215"/>
                    <a:pt x="45540" y="7274"/>
                    <a:pt x="44446" y="6719"/>
                  </a:cubicBezTo>
                  <a:cubicBezTo>
                    <a:pt x="43652" y="6311"/>
                    <a:pt x="42749" y="6056"/>
                    <a:pt x="41879" y="5811"/>
                  </a:cubicBezTo>
                  <a:cubicBezTo>
                    <a:pt x="41400" y="5675"/>
                    <a:pt x="40905" y="5534"/>
                    <a:pt x="40443" y="5371"/>
                  </a:cubicBezTo>
                  <a:cubicBezTo>
                    <a:pt x="38430" y="4663"/>
                    <a:pt x="36467" y="3744"/>
                    <a:pt x="34574" y="2858"/>
                  </a:cubicBezTo>
                  <a:cubicBezTo>
                    <a:pt x="33067" y="2150"/>
                    <a:pt x="31516" y="1422"/>
                    <a:pt x="29950" y="807"/>
                  </a:cubicBezTo>
                  <a:cubicBezTo>
                    <a:pt x="28882" y="387"/>
                    <a:pt x="27764" y="1"/>
                    <a:pt x="2661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0"/>
            <p:cNvSpPr/>
            <p:nvPr/>
          </p:nvSpPr>
          <p:spPr>
            <a:xfrm>
              <a:off x="290075" y="3530525"/>
              <a:ext cx="1420525" cy="925850"/>
            </a:xfrm>
            <a:custGeom>
              <a:avLst/>
              <a:gdLst/>
              <a:ahLst/>
              <a:cxnLst/>
              <a:rect l="l" t="t" r="r" b="b"/>
              <a:pathLst>
                <a:path w="56821" h="37034" extrusionOk="0">
                  <a:moveTo>
                    <a:pt x="31392" y="50"/>
                  </a:moveTo>
                  <a:cubicBezTo>
                    <a:pt x="31408" y="50"/>
                    <a:pt x="31424" y="50"/>
                    <a:pt x="31440" y="51"/>
                  </a:cubicBezTo>
                  <a:cubicBezTo>
                    <a:pt x="32283" y="56"/>
                    <a:pt x="33121" y="267"/>
                    <a:pt x="33931" y="475"/>
                  </a:cubicBezTo>
                  <a:lnTo>
                    <a:pt x="33996" y="491"/>
                  </a:lnTo>
                  <a:cubicBezTo>
                    <a:pt x="36107" y="1023"/>
                    <a:pt x="38838" y="1796"/>
                    <a:pt x="41248" y="2998"/>
                  </a:cubicBezTo>
                  <a:cubicBezTo>
                    <a:pt x="42297" y="3526"/>
                    <a:pt x="43124" y="4075"/>
                    <a:pt x="43771" y="4673"/>
                  </a:cubicBezTo>
                  <a:cubicBezTo>
                    <a:pt x="44369" y="5228"/>
                    <a:pt x="44718" y="6011"/>
                    <a:pt x="45055" y="6767"/>
                  </a:cubicBezTo>
                  <a:cubicBezTo>
                    <a:pt x="45125" y="6937"/>
                    <a:pt x="45207" y="7111"/>
                    <a:pt x="45283" y="7279"/>
                  </a:cubicBezTo>
                  <a:cubicBezTo>
                    <a:pt x="46545" y="9972"/>
                    <a:pt x="48324" y="12479"/>
                    <a:pt x="50876" y="15172"/>
                  </a:cubicBezTo>
                  <a:cubicBezTo>
                    <a:pt x="51506" y="15835"/>
                    <a:pt x="52164" y="16488"/>
                    <a:pt x="52795" y="17125"/>
                  </a:cubicBezTo>
                  <a:cubicBezTo>
                    <a:pt x="53312" y="17647"/>
                    <a:pt x="53851" y="18180"/>
                    <a:pt x="54368" y="18719"/>
                  </a:cubicBezTo>
                  <a:cubicBezTo>
                    <a:pt x="54438" y="18789"/>
                    <a:pt x="54509" y="18865"/>
                    <a:pt x="54585" y="18941"/>
                  </a:cubicBezTo>
                  <a:cubicBezTo>
                    <a:pt x="55347" y="19724"/>
                    <a:pt x="56135" y="20529"/>
                    <a:pt x="56494" y="21558"/>
                  </a:cubicBezTo>
                  <a:cubicBezTo>
                    <a:pt x="56771" y="22341"/>
                    <a:pt x="56663" y="23070"/>
                    <a:pt x="56163" y="23788"/>
                  </a:cubicBezTo>
                  <a:cubicBezTo>
                    <a:pt x="55706" y="24446"/>
                    <a:pt x="54971" y="24995"/>
                    <a:pt x="54389" y="25397"/>
                  </a:cubicBezTo>
                  <a:cubicBezTo>
                    <a:pt x="53545" y="25975"/>
                    <a:pt x="52664" y="26529"/>
                    <a:pt x="51810" y="27062"/>
                  </a:cubicBezTo>
                  <a:cubicBezTo>
                    <a:pt x="51065" y="27536"/>
                    <a:pt x="50293" y="28020"/>
                    <a:pt x="49548" y="28525"/>
                  </a:cubicBezTo>
                  <a:cubicBezTo>
                    <a:pt x="48368" y="29314"/>
                    <a:pt x="46975" y="30250"/>
                    <a:pt x="45529" y="31174"/>
                  </a:cubicBezTo>
                  <a:cubicBezTo>
                    <a:pt x="45381" y="31267"/>
                    <a:pt x="45235" y="31365"/>
                    <a:pt x="45087" y="31457"/>
                  </a:cubicBezTo>
                  <a:cubicBezTo>
                    <a:pt x="43777" y="32306"/>
                    <a:pt x="42423" y="33177"/>
                    <a:pt x="40905" y="33568"/>
                  </a:cubicBezTo>
                  <a:cubicBezTo>
                    <a:pt x="40779" y="33595"/>
                    <a:pt x="40654" y="33627"/>
                    <a:pt x="40535" y="33655"/>
                  </a:cubicBezTo>
                  <a:cubicBezTo>
                    <a:pt x="40132" y="33752"/>
                    <a:pt x="39752" y="33845"/>
                    <a:pt x="39360" y="34008"/>
                  </a:cubicBezTo>
                  <a:cubicBezTo>
                    <a:pt x="38854" y="34215"/>
                    <a:pt x="38354" y="34460"/>
                    <a:pt x="37869" y="34694"/>
                  </a:cubicBezTo>
                  <a:lnTo>
                    <a:pt x="37794" y="34732"/>
                  </a:lnTo>
                  <a:cubicBezTo>
                    <a:pt x="36586" y="35319"/>
                    <a:pt x="35334" y="35929"/>
                    <a:pt x="34035" y="36358"/>
                  </a:cubicBezTo>
                  <a:cubicBezTo>
                    <a:pt x="32772" y="36775"/>
                    <a:pt x="31551" y="36983"/>
                    <a:pt x="30390" y="36983"/>
                  </a:cubicBezTo>
                  <a:cubicBezTo>
                    <a:pt x="29931" y="36983"/>
                    <a:pt x="29481" y="36950"/>
                    <a:pt x="29042" y="36886"/>
                  </a:cubicBezTo>
                  <a:cubicBezTo>
                    <a:pt x="27991" y="36728"/>
                    <a:pt x="26926" y="36375"/>
                    <a:pt x="25869" y="35846"/>
                  </a:cubicBezTo>
                  <a:cubicBezTo>
                    <a:pt x="25108" y="35461"/>
                    <a:pt x="24456" y="34982"/>
                    <a:pt x="23760" y="34470"/>
                  </a:cubicBezTo>
                  <a:cubicBezTo>
                    <a:pt x="23624" y="34367"/>
                    <a:pt x="23477" y="34259"/>
                    <a:pt x="23336" y="34156"/>
                  </a:cubicBezTo>
                  <a:cubicBezTo>
                    <a:pt x="22525" y="33568"/>
                    <a:pt x="21698" y="32974"/>
                    <a:pt x="20898" y="32404"/>
                  </a:cubicBezTo>
                  <a:cubicBezTo>
                    <a:pt x="19685" y="31538"/>
                    <a:pt x="18435" y="30642"/>
                    <a:pt x="17216" y="29738"/>
                  </a:cubicBezTo>
                  <a:cubicBezTo>
                    <a:pt x="16133" y="28939"/>
                    <a:pt x="15008" y="28172"/>
                    <a:pt x="13919" y="27426"/>
                  </a:cubicBezTo>
                  <a:cubicBezTo>
                    <a:pt x="13115" y="26878"/>
                    <a:pt x="12282" y="26306"/>
                    <a:pt x="11477" y="25729"/>
                  </a:cubicBezTo>
                  <a:cubicBezTo>
                    <a:pt x="11325" y="25621"/>
                    <a:pt x="11167" y="25507"/>
                    <a:pt x="11020" y="25397"/>
                  </a:cubicBezTo>
                  <a:cubicBezTo>
                    <a:pt x="10661" y="25136"/>
                    <a:pt x="10291" y="24870"/>
                    <a:pt x="9910" y="24626"/>
                  </a:cubicBezTo>
                  <a:cubicBezTo>
                    <a:pt x="9644" y="24446"/>
                    <a:pt x="9421" y="24320"/>
                    <a:pt x="9122" y="24320"/>
                  </a:cubicBezTo>
                  <a:cubicBezTo>
                    <a:pt x="9089" y="24320"/>
                    <a:pt x="9062" y="24320"/>
                    <a:pt x="9035" y="24326"/>
                  </a:cubicBezTo>
                  <a:cubicBezTo>
                    <a:pt x="8812" y="24343"/>
                    <a:pt x="8622" y="24435"/>
                    <a:pt x="8436" y="24528"/>
                  </a:cubicBezTo>
                  <a:cubicBezTo>
                    <a:pt x="8268" y="24609"/>
                    <a:pt x="8110" y="24685"/>
                    <a:pt x="7931" y="24712"/>
                  </a:cubicBezTo>
                  <a:cubicBezTo>
                    <a:pt x="7908" y="24715"/>
                    <a:pt x="7886" y="24717"/>
                    <a:pt x="7866" y="24717"/>
                  </a:cubicBezTo>
                  <a:cubicBezTo>
                    <a:pt x="7608" y="24717"/>
                    <a:pt x="7533" y="24468"/>
                    <a:pt x="7447" y="24212"/>
                  </a:cubicBezTo>
                  <a:lnTo>
                    <a:pt x="7447" y="24202"/>
                  </a:lnTo>
                  <a:cubicBezTo>
                    <a:pt x="7294" y="23738"/>
                    <a:pt x="7196" y="23243"/>
                    <a:pt x="7098" y="22766"/>
                  </a:cubicBezTo>
                  <a:cubicBezTo>
                    <a:pt x="7050" y="22520"/>
                    <a:pt x="7000" y="22270"/>
                    <a:pt x="6947" y="22025"/>
                  </a:cubicBezTo>
                  <a:cubicBezTo>
                    <a:pt x="6761" y="21232"/>
                    <a:pt x="6500" y="20187"/>
                    <a:pt x="6086" y="19176"/>
                  </a:cubicBezTo>
                  <a:cubicBezTo>
                    <a:pt x="5760" y="18365"/>
                    <a:pt x="5315" y="17597"/>
                    <a:pt x="4879" y="16858"/>
                  </a:cubicBezTo>
                  <a:cubicBezTo>
                    <a:pt x="4793" y="16711"/>
                    <a:pt x="4705" y="16565"/>
                    <a:pt x="4623" y="16417"/>
                  </a:cubicBezTo>
                  <a:cubicBezTo>
                    <a:pt x="4411" y="16053"/>
                    <a:pt x="4193" y="15684"/>
                    <a:pt x="3982" y="15325"/>
                  </a:cubicBezTo>
                  <a:cubicBezTo>
                    <a:pt x="3084" y="13796"/>
                    <a:pt x="2160" y="12218"/>
                    <a:pt x="1447" y="10580"/>
                  </a:cubicBezTo>
                  <a:cubicBezTo>
                    <a:pt x="979" y="9493"/>
                    <a:pt x="0" y="7236"/>
                    <a:pt x="1153" y="5832"/>
                  </a:cubicBezTo>
                  <a:cubicBezTo>
                    <a:pt x="1713" y="5152"/>
                    <a:pt x="2584" y="4750"/>
                    <a:pt x="3819" y="4608"/>
                  </a:cubicBezTo>
                  <a:cubicBezTo>
                    <a:pt x="4196" y="4563"/>
                    <a:pt x="4585" y="4546"/>
                    <a:pt x="4971" y="4546"/>
                  </a:cubicBezTo>
                  <a:cubicBezTo>
                    <a:pt x="5663" y="4546"/>
                    <a:pt x="6345" y="4601"/>
                    <a:pt x="6935" y="4646"/>
                  </a:cubicBezTo>
                  <a:cubicBezTo>
                    <a:pt x="7065" y="4658"/>
                    <a:pt x="7191" y="4668"/>
                    <a:pt x="7311" y="4678"/>
                  </a:cubicBezTo>
                  <a:cubicBezTo>
                    <a:pt x="8687" y="4783"/>
                    <a:pt x="10073" y="4951"/>
                    <a:pt x="11418" y="5120"/>
                  </a:cubicBezTo>
                  <a:cubicBezTo>
                    <a:pt x="13093" y="5331"/>
                    <a:pt x="14823" y="5544"/>
                    <a:pt x="16535" y="5625"/>
                  </a:cubicBezTo>
                  <a:cubicBezTo>
                    <a:pt x="16764" y="5636"/>
                    <a:pt x="16984" y="5642"/>
                    <a:pt x="17194" y="5642"/>
                  </a:cubicBezTo>
                  <a:cubicBezTo>
                    <a:pt x="18290" y="5642"/>
                    <a:pt x="19158" y="5483"/>
                    <a:pt x="20007" y="5142"/>
                  </a:cubicBezTo>
                  <a:cubicBezTo>
                    <a:pt x="21219" y="4652"/>
                    <a:pt x="22367" y="3960"/>
                    <a:pt x="23471" y="3287"/>
                  </a:cubicBezTo>
                  <a:cubicBezTo>
                    <a:pt x="23624" y="3194"/>
                    <a:pt x="23781" y="3101"/>
                    <a:pt x="23933" y="3009"/>
                  </a:cubicBezTo>
                  <a:cubicBezTo>
                    <a:pt x="25478" y="2074"/>
                    <a:pt x="27077" y="1111"/>
                    <a:pt x="28819" y="523"/>
                  </a:cubicBezTo>
                  <a:cubicBezTo>
                    <a:pt x="29756" y="208"/>
                    <a:pt x="30600" y="50"/>
                    <a:pt x="31392" y="50"/>
                  </a:cubicBezTo>
                  <a:close/>
                  <a:moveTo>
                    <a:pt x="31401" y="1"/>
                  </a:moveTo>
                  <a:cubicBezTo>
                    <a:pt x="30602" y="1"/>
                    <a:pt x="29750" y="159"/>
                    <a:pt x="28802" y="475"/>
                  </a:cubicBezTo>
                  <a:cubicBezTo>
                    <a:pt x="27056" y="1062"/>
                    <a:pt x="25457" y="2030"/>
                    <a:pt x="23906" y="2966"/>
                  </a:cubicBezTo>
                  <a:cubicBezTo>
                    <a:pt x="23755" y="3058"/>
                    <a:pt x="23602" y="3151"/>
                    <a:pt x="23444" y="3242"/>
                  </a:cubicBezTo>
                  <a:cubicBezTo>
                    <a:pt x="22339" y="3917"/>
                    <a:pt x="21197" y="4608"/>
                    <a:pt x="19984" y="5098"/>
                  </a:cubicBezTo>
                  <a:cubicBezTo>
                    <a:pt x="19139" y="5436"/>
                    <a:pt x="18279" y="5594"/>
                    <a:pt x="17187" y="5594"/>
                  </a:cubicBezTo>
                  <a:cubicBezTo>
                    <a:pt x="16979" y="5594"/>
                    <a:pt x="16762" y="5588"/>
                    <a:pt x="16535" y="5577"/>
                  </a:cubicBezTo>
                  <a:cubicBezTo>
                    <a:pt x="14828" y="5494"/>
                    <a:pt x="13098" y="5278"/>
                    <a:pt x="11423" y="5070"/>
                  </a:cubicBezTo>
                  <a:cubicBezTo>
                    <a:pt x="10080" y="4902"/>
                    <a:pt x="8692" y="4733"/>
                    <a:pt x="7316" y="4630"/>
                  </a:cubicBezTo>
                  <a:cubicBezTo>
                    <a:pt x="7196" y="4620"/>
                    <a:pt x="7065" y="4608"/>
                    <a:pt x="6935" y="4598"/>
                  </a:cubicBezTo>
                  <a:cubicBezTo>
                    <a:pt x="6337" y="4552"/>
                    <a:pt x="5645" y="4496"/>
                    <a:pt x="4943" y="4496"/>
                  </a:cubicBezTo>
                  <a:cubicBezTo>
                    <a:pt x="4565" y="4496"/>
                    <a:pt x="4184" y="4512"/>
                    <a:pt x="3814" y="4554"/>
                  </a:cubicBezTo>
                  <a:cubicBezTo>
                    <a:pt x="2562" y="4701"/>
                    <a:pt x="1680" y="5109"/>
                    <a:pt x="1115" y="5800"/>
                  </a:cubicBezTo>
                  <a:cubicBezTo>
                    <a:pt x="626" y="6393"/>
                    <a:pt x="462" y="7198"/>
                    <a:pt x="620" y="8193"/>
                  </a:cubicBezTo>
                  <a:cubicBezTo>
                    <a:pt x="751" y="9019"/>
                    <a:pt x="1077" y="9842"/>
                    <a:pt x="1404" y="10597"/>
                  </a:cubicBezTo>
                  <a:cubicBezTo>
                    <a:pt x="2116" y="12245"/>
                    <a:pt x="3041" y="13823"/>
                    <a:pt x="3938" y="15345"/>
                  </a:cubicBezTo>
                  <a:cubicBezTo>
                    <a:pt x="4150" y="15704"/>
                    <a:pt x="4368" y="16075"/>
                    <a:pt x="4580" y="16439"/>
                  </a:cubicBezTo>
                  <a:cubicBezTo>
                    <a:pt x="4662" y="16586"/>
                    <a:pt x="4748" y="16733"/>
                    <a:pt x="4836" y="16879"/>
                  </a:cubicBezTo>
                  <a:cubicBezTo>
                    <a:pt x="5270" y="17620"/>
                    <a:pt x="5717" y="18386"/>
                    <a:pt x="6043" y="19191"/>
                  </a:cubicBezTo>
                  <a:cubicBezTo>
                    <a:pt x="6451" y="20203"/>
                    <a:pt x="6712" y="21242"/>
                    <a:pt x="6897" y="22036"/>
                  </a:cubicBezTo>
                  <a:cubicBezTo>
                    <a:pt x="6952" y="22281"/>
                    <a:pt x="7005" y="22531"/>
                    <a:pt x="7050" y="22776"/>
                  </a:cubicBezTo>
                  <a:cubicBezTo>
                    <a:pt x="7148" y="23255"/>
                    <a:pt x="7246" y="23750"/>
                    <a:pt x="7397" y="24217"/>
                  </a:cubicBezTo>
                  <a:lnTo>
                    <a:pt x="7404" y="24228"/>
                  </a:lnTo>
                  <a:cubicBezTo>
                    <a:pt x="7484" y="24481"/>
                    <a:pt x="7574" y="24767"/>
                    <a:pt x="7871" y="24767"/>
                  </a:cubicBezTo>
                  <a:cubicBezTo>
                    <a:pt x="7893" y="24767"/>
                    <a:pt x="7917" y="24765"/>
                    <a:pt x="7941" y="24762"/>
                  </a:cubicBezTo>
                  <a:cubicBezTo>
                    <a:pt x="8127" y="24734"/>
                    <a:pt x="8295" y="24652"/>
                    <a:pt x="8458" y="24571"/>
                  </a:cubicBezTo>
                  <a:cubicBezTo>
                    <a:pt x="8637" y="24484"/>
                    <a:pt x="8823" y="24391"/>
                    <a:pt x="9035" y="24375"/>
                  </a:cubicBezTo>
                  <a:cubicBezTo>
                    <a:pt x="9066" y="24373"/>
                    <a:pt x="9097" y="24372"/>
                    <a:pt x="9126" y="24372"/>
                  </a:cubicBezTo>
                  <a:cubicBezTo>
                    <a:pt x="9413" y="24372"/>
                    <a:pt x="9617" y="24491"/>
                    <a:pt x="9884" y="24664"/>
                  </a:cubicBezTo>
                  <a:cubicBezTo>
                    <a:pt x="10264" y="24908"/>
                    <a:pt x="10635" y="25181"/>
                    <a:pt x="10987" y="25442"/>
                  </a:cubicBezTo>
                  <a:cubicBezTo>
                    <a:pt x="11140" y="25550"/>
                    <a:pt x="11293" y="25659"/>
                    <a:pt x="11444" y="25773"/>
                  </a:cubicBezTo>
                  <a:cubicBezTo>
                    <a:pt x="12255" y="26349"/>
                    <a:pt x="13088" y="26916"/>
                    <a:pt x="13892" y="27465"/>
                  </a:cubicBezTo>
                  <a:cubicBezTo>
                    <a:pt x="14981" y="28209"/>
                    <a:pt x="16106" y="28977"/>
                    <a:pt x="17183" y="29776"/>
                  </a:cubicBezTo>
                  <a:cubicBezTo>
                    <a:pt x="18402" y="30679"/>
                    <a:pt x="19658" y="31578"/>
                    <a:pt x="20871" y="32447"/>
                  </a:cubicBezTo>
                  <a:cubicBezTo>
                    <a:pt x="21671" y="33019"/>
                    <a:pt x="22497" y="33611"/>
                    <a:pt x="23303" y="34194"/>
                  </a:cubicBezTo>
                  <a:cubicBezTo>
                    <a:pt x="23449" y="34302"/>
                    <a:pt x="23591" y="34405"/>
                    <a:pt x="23732" y="34508"/>
                  </a:cubicBezTo>
                  <a:cubicBezTo>
                    <a:pt x="24396" y="34998"/>
                    <a:pt x="25081" y="35504"/>
                    <a:pt x="25843" y="35891"/>
                  </a:cubicBezTo>
                  <a:cubicBezTo>
                    <a:pt x="26903" y="36423"/>
                    <a:pt x="27980" y="36777"/>
                    <a:pt x="29035" y="36935"/>
                  </a:cubicBezTo>
                  <a:cubicBezTo>
                    <a:pt x="29476" y="37000"/>
                    <a:pt x="29928" y="37033"/>
                    <a:pt x="30396" y="37033"/>
                  </a:cubicBezTo>
                  <a:cubicBezTo>
                    <a:pt x="31560" y="37033"/>
                    <a:pt x="32783" y="36820"/>
                    <a:pt x="34051" y="36408"/>
                  </a:cubicBezTo>
                  <a:cubicBezTo>
                    <a:pt x="35351" y="35977"/>
                    <a:pt x="36607" y="35369"/>
                    <a:pt x="37814" y="34776"/>
                  </a:cubicBezTo>
                  <a:lnTo>
                    <a:pt x="37892" y="34737"/>
                  </a:lnTo>
                  <a:cubicBezTo>
                    <a:pt x="38376" y="34503"/>
                    <a:pt x="38876" y="34259"/>
                    <a:pt x="39376" y="34051"/>
                  </a:cubicBezTo>
                  <a:cubicBezTo>
                    <a:pt x="39767" y="33888"/>
                    <a:pt x="40149" y="33802"/>
                    <a:pt x="40546" y="33704"/>
                  </a:cubicBezTo>
                  <a:cubicBezTo>
                    <a:pt x="40666" y="33677"/>
                    <a:pt x="40791" y="33644"/>
                    <a:pt x="40915" y="33617"/>
                  </a:cubicBezTo>
                  <a:cubicBezTo>
                    <a:pt x="42444" y="33225"/>
                    <a:pt x="43804" y="32349"/>
                    <a:pt x="45115" y="31501"/>
                  </a:cubicBezTo>
                  <a:cubicBezTo>
                    <a:pt x="45262" y="31408"/>
                    <a:pt x="45408" y="31310"/>
                    <a:pt x="45556" y="31219"/>
                  </a:cubicBezTo>
                  <a:cubicBezTo>
                    <a:pt x="47002" y="30293"/>
                    <a:pt x="48395" y="29358"/>
                    <a:pt x="49575" y="28563"/>
                  </a:cubicBezTo>
                  <a:cubicBezTo>
                    <a:pt x="50321" y="28063"/>
                    <a:pt x="51092" y="27579"/>
                    <a:pt x="51838" y="27106"/>
                  </a:cubicBezTo>
                  <a:cubicBezTo>
                    <a:pt x="52692" y="26572"/>
                    <a:pt x="53573" y="26018"/>
                    <a:pt x="54416" y="25435"/>
                  </a:cubicBezTo>
                  <a:cubicBezTo>
                    <a:pt x="55004" y="25033"/>
                    <a:pt x="55739" y="24484"/>
                    <a:pt x="56201" y="23820"/>
                  </a:cubicBezTo>
                  <a:cubicBezTo>
                    <a:pt x="56711" y="23086"/>
                    <a:pt x="56821" y="22341"/>
                    <a:pt x="56538" y="21541"/>
                  </a:cubicBezTo>
                  <a:cubicBezTo>
                    <a:pt x="56173" y="20507"/>
                    <a:pt x="55385" y="19691"/>
                    <a:pt x="54617" y="18903"/>
                  </a:cubicBezTo>
                  <a:cubicBezTo>
                    <a:pt x="54547" y="18832"/>
                    <a:pt x="54476" y="18757"/>
                    <a:pt x="54400" y="18680"/>
                  </a:cubicBezTo>
                  <a:cubicBezTo>
                    <a:pt x="53884" y="18147"/>
                    <a:pt x="53350" y="17609"/>
                    <a:pt x="52834" y="17092"/>
                  </a:cubicBezTo>
                  <a:cubicBezTo>
                    <a:pt x="52197" y="16455"/>
                    <a:pt x="51544" y="15797"/>
                    <a:pt x="50914" y="15134"/>
                  </a:cubicBezTo>
                  <a:cubicBezTo>
                    <a:pt x="48363" y="12446"/>
                    <a:pt x="46589" y="9945"/>
                    <a:pt x="45327" y="7257"/>
                  </a:cubicBezTo>
                  <a:cubicBezTo>
                    <a:pt x="45250" y="7094"/>
                    <a:pt x="45175" y="6920"/>
                    <a:pt x="45099" y="6752"/>
                  </a:cubicBezTo>
                  <a:cubicBezTo>
                    <a:pt x="44761" y="5990"/>
                    <a:pt x="44414" y="5201"/>
                    <a:pt x="43804" y="4635"/>
                  </a:cubicBezTo>
                  <a:cubicBezTo>
                    <a:pt x="43151" y="4032"/>
                    <a:pt x="42325" y="3483"/>
                    <a:pt x="41269" y="2955"/>
                  </a:cubicBezTo>
                  <a:cubicBezTo>
                    <a:pt x="38854" y="1748"/>
                    <a:pt x="36124" y="980"/>
                    <a:pt x="34013" y="442"/>
                  </a:cubicBezTo>
                  <a:lnTo>
                    <a:pt x="33942" y="425"/>
                  </a:lnTo>
                  <a:cubicBezTo>
                    <a:pt x="33132" y="219"/>
                    <a:pt x="32288" y="6"/>
                    <a:pt x="31440" y="1"/>
                  </a:cubicBezTo>
                  <a:cubicBezTo>
                    <a:pt x="31427" y="1"/>
                    <a:pt x="31414" y="1"/>
                    <a:pt x="314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0"/>
            <p:cNvSpPr/>
            <p:nvPr/>
          </p:nvSpPr>
          <p:spPr>
            <a:xfrm>
              <a:off x="309100" y="3677650"/>
              <a:ext cx="1380550" cy="671275"/>
            </a:xfrm>
            <a:custGeom>
              <a:avLst/>
              <a:gdLst/>
              <a:ahLst/>
              <a:cxnLst/>
              <a:rect l="l" t="t" r="r" b="b"/>
              <a:pathLst>
                <a:path w="55222" h="26851" extrusionOk="0">
                  <a:moveTo>
                    <a:pt x="31601" y="50"/>
                  </a:moveTo>
                  <a:cubicBezTo>
                    <a:pt x="31944" y="50"/>
                    <a:pt x="32196" y="149"/>
                    <a:pt x="32512" y="269"/>
                  </a:cubicBezTo>
                  <a:cubicBezTo>
                    <a:pt x="32550" y="279"/>
                    <a:pt x="32589" y="295"/>
                    <a:pt x="32627" y="306"/>
                  </a:cubicBezTo>
                  <a:cubicBezTo>
                    <a:pt x="33355" y="583"/>
                    <a:pt x="34101" y="839"/>
                    <a:pt x="34824" y="1095"/>
                  </a:cubicBezTo>
                  <a:cubicBezTo>
                    <a:pt x="35798" y="1432"/>
                    <a:pt x="36804" y="1786"/>
                    <a:pt x="37778" y="2172"/>
                  </a:cubicBezTo>
                  <a:cubicBezTo>
                    <a:pt x="38610" y="2498"/>
                    <a:pt x="39257" y="2830"/>
                    <a:pt x="39812" y="3211"/>
                  </a:cubicBezTo>
                  <a:cubicBezTo>
                    <a:pt x="40535" y="3711"/>
                    <a:pt x="41183" y="4348"/>
                    <a:pt x="41808" y="4962"/>
                  </a:cubicBezTo>
                  <a:cubicBezTo>
                    <a:pt x="41966" y="5120"/>
                    <a:pt x="42134" y="5283"/>
                    <a:pt x="42298" y="5441"/>
                  </a:cubicBezTo>
                  <a:cubicBezTo>
                    <a:pt x="45072" y="8107"/>
                    <a:pt x="47999" y="10489"/>
                    <a:pt x="50234" y="12267"/>
                  </a:cubicBezTo>
                  <a:cubicBezTo>
                    <a:pt x="50343" y="12355"/>
                    <a:pt x="50457" y="12447"/>
                    <a:pt x="50572" y="12533"/>
                  </a:cubicBezTo>
                  <a:cubicBezTo>
                    <a:pt x="51556" y="13317"/>
                    <a:pt x="52573" y="14117"/>
                    <a:pt x="53465" y="15031"/>
                  </a:cubicBezTo>
                  <a:cubicBezTo>
                    <a:pt x="53992" y="15569"/>
                    <a:pt x="54579" y="16206"/>
                    <a:pt x="54863" y="16939"/>
                  </a:cubicBezTo>
                  <a:cubicBezTo>
                    <a:pt x="55222" y="17870"/>
                    <a:pt x="54830" y="18686"/>
                    <a:pt x="53628" y="19512"/>
                  </a:cubicBezTo>
                  <a:cubicBezTo>
                    <a:pt x="52595" y="20220"/>
                    <a:pt x="51322" y="20818"/>
                    <a:pt x="49744" y="21345"/>
                  </a:cubicBezTo>
                  <a:cubicBezTo>
                    <a:pt x="46965" y="22266"/>
                    <a:pt x="43783" y="22755"/>
                    <a:pt x="39736" y="22874"/>
                  </a:cubicBezTo>
                  <a:lnTo>
                    <a:pt x="39573" y="22879"/>
                  </a:lnTo>
                  <a:cubicBezTo>
                    <a:pt x="38534" y="22907"/>
                    <a:pt x="37636" y="22934"/>
                    <a:pt x="36684" y="23418"/>
                  </a:cubicBezTo>
                  <a:cubicBezTo>
                    <a:pt x="35988" y="23772"/>
                    <a:pt x="35341" y="24224"/>
                    <a:pt x="34710" y="24659"/>
                  </a:cubicBezTo>
                  <a:cubicBezTo>
                    <a:pt x="34253" y="24975"/>
                    <a:pt x="33779" y="25301"/>
                    <a:pt x="33295" y="25588"/>
                  </a:cubicBezTo>
                  <a:cubicBezTo>
                    <a:pt x="31924" y="26399"/>
                    <a:pt x="30624" y="26802"/>
                    <a:pt x="29346" y="26802"/>
                  </a:cubicBezTo>
                  <a:cubicBezTo>
                    <a:pt x="29178" y="26802"/>
                    <a:pt x="29009" y="26790"/>
                    <a:pt x="28841" y="26780"/>
                  </a:cubicBezTo>
                  <a:cubicBezTo>
                    <a:pt x="27377" y="26660"/>
                    <a:pt x="26120" y="25997"/>
                    <a:pt x="24907" y="25360"/>
                  </a:cubicBezTo>
                  <a:cubicBezTo>
                    <a:pt x="24353" y="25066"/>
                    <a:pt x="23782" y="24767"/>
                    <a:pt x="23195" y="24518"/>
                  </a:cubicBezTo>
                  <a:cubicBezTo>
                    <a:pt x="20187" y="23245"/>
                    <a:pt x="17418" y="21084"/>
                    <a:pt x="14730" y="17908"/>
                  </a:cubicBezTo>
                  <a:cubicBezTo>
                    <a:pt x="14671" y="17838"/>
                    <a:pt x="14611" y="17767"/>
                    <a:pt x="14551" y="17690"/>
                  </a:cubicBezTo>
                  <a:cubicBezTo>
                    <a:pt x="14355" y="17441"/>
                    <a:pt x="14149" y="17190"/>
                    <a:pt x="13904" y="17016"/>
                  </a:cubicBezTo>
                  <a:cubicBezTo>
                    <a:pt x="13773" y="16929"/>
                    <a:pt x="13670" y="16907"/>
                    <a:pt x="13555" y="16907"/>
                  </a:cubicBezTo>
                  <a:cubicBezTo>
                    <a:pt x="13502" y="16907"/>
                    <a:pt x="13441" y="16913"/>
                    <a:pt x="13381" y="16919"/>
                  </a:cubicBezTo>
                  <a:cubicBezTo>
                    <a:pt x="13344" y="16924"/>
                    <a:pt x="13301" y="16929"/>
                    <a:pt x="13261" y="16929"/>
                  </a:cubicBezTo>
                  <a:cubicBezTo>
                    <a:pt x="13018" y="16949"/>
                    <a:pt x="12789" y="16958"/>
                    <a:pt x="12572" y="16958"/>
                  </a:cubicBezTo>
                  <a:cubicBezTo>
                    <a:pt x="11951" y="16958"/>
                    <a:pt x="11432" y="16878"/>
                    <a:pt x="10977" y="16717"/>
                  </a:cubicBezTo>
                  <a:cubicBezTo>
                    <a:pt x="9553" y="16211"/>
                    <a:pt x="8475" y="14911"/>
                    <a:pt x="7529" y="13763"/>
                  </a:cubicBezTo>
                  <a:cubicBezTo>
                    <a:pt x="7344" y="13540"/>
                    <a:pt x="7170" y="13328"/>
                    <a:pt x="6995" y="13121"/>
                  </a:cubicBezTo>
                  <a:cubicBezTo>
                    <a:pt x="6806" y="12904"/>
                    <a:pt x="6615" y="12681"/>
                    <a:pt x="6425" y="12458"/>
                  </a:cubicBezTo>
                  <a:cubicBezTo>
                    <a:pt x="5418" y="11283"/>
                    <a:pt x="4374" y="10075"/>
                    <a:pt x="3395" y="8840"/>
                  </a:cubicBezTo>
                  <a:cubicBezTo>
                    <a:pt x="2388" y="7579"/>
                    <a:pt x="1349" y="6214"/>
                    <a:pt x="686" y="4690"/>
                  </a:cubicBezTo>
                  <a:cubicBezTo>
                    <a:pt x="55" y="3244"/>
                    <a:pt x="93" y="2220"/>
                    <a:pt x="789" y="1650"/>
                  </a:cubicBezTo>
                  <a:cubicBezTo>
                    <a:pt x="1306" y="1231"/>
                    <a:pt x="2051" y="1143"/>
                    <a:pt x="2639" y="1117"/>
                  </a:cubicBezTo>
                  <a:cubicBezTo>
                    <a:pt x="2779" y="1110"/>
                    <a:pt x="2920" y="1107"/>
                    <a:pt x="3061" y="1107"/>
                  </a:cubicBezTo>
                  <a:cubicBezTo>
                    <a:pt x="4076" y="1107"/>
                    <a:pt x="5090" y="1269"/>
                    <a:pt x="5978" y="1421"/>
                  </a:cubicBezTo>
                  <a:cubicBezTo>
                    <a:pt x="7665" y="1720"/>
                    <a:pt x="9351" y="2139"/>
                    <a:pt x="10989" y="2541"/>
                  </a:cubicBezTo>
                  <a:cubicBezTo>
                    <a:pt x="12435" y="2900"/>
                    <a:pt x="13931" y="3271"/>
                    <a:pt x="15422" y="3553"/>
                  </a:cubicBezTo>
                  <a:cubicBezTo>
                    <a:pt x="16144" y="3692"/>
                    <a:pt x="16898" y="3818"/>
                    <a:pt x="17680" y="3818"/>
                  </a:cubicBezTo>
                  <a:cubicBezTo>
                    <a:pt x="18157" y="3818"/>
                    <a:pt x="18645" y="3771"/>
                    <a:pt x="19142" y="3651"/>
                  </a:cubicBezTo>
                  <a:cubicBezTo>
                    <a:pt x="20371" y="3357"/>
                    <a:pt x="21563" y="2857"/>
                    <a:pt x="22716" y="2373"/>
                  </a:cubicBezTo>
                  <a:cubicBezTo>
                    <a:pt x="22813" y="2330"/>
                    <a:pt x="22906" y="2292"/>
                    <a:pt x="23004" y="2253"/>
                  </a:cubicBezTo>
                  <a:lnTo>
                    <a:pt x="23026" y="2242"/>
                  </a:lnTo>
                  <a:cubicBezTo>
                    <a:pt x="24554" y="1600"/>
                    <a:pt x="26137" y="942"/>
                    <a:pt x="27774" y="535"/>
                  </a:cubicBezTo>
                  <a:cubicBezTo>
                    <a:pt x="28595" y="327"/>
                    <a:pt x="29449" y="186"/>
                    <a:pt x="30309" y="116"/>
                  </a:cubicBezTo>
                  <a:cubicBezTo>
                    <a:pt x="30701" y="83"/>
                    <a:pt x="31103" y="61"/>
                    <a:pt x="31550" y="51"/>
                  </a:cubicBezTo>
                  <a:cubicBezTo>
                    <a:pt x="31567" y="50"/>
                    <a:pt x="31584" y="50"/>
                    <a:pt x="31601" y="50"/>
                  </a:cubicBezTo>
                  <a:close/>
                  <a:moveTo>
                    <a:pt x="31598" y="0"/>
                  </a:moveTo>
                  <a:cubicBezTo>
                    <a:pt x="31580" y="0"/>
                    <a:pt x="31562" y="1"/>
                    <a:pt x="31544" y="1"/>
                  </a:cubicBezTo>
                  <a:cubicBezTo>
                    <a:pt x="31103" y="13"/>
                    <a:pt x="30696" y="34"/>
                    <a:pt x="30309" y="66"/>
                  </a:cubicBezTo>
                  <a:cubicBezTo>
                    <a:pt x="29444" y="138"/>
                    <a:pt x="28590" y="279"/>
                    <a:pt x="27764" y="485"/>
                  </a:cubicBezTo>
                  <a:cubicBezTo>
                    <a:pt x="26120" y="894"/>
                    <a:pt x="24538" y="1557"/>
                    <a:pt x="23004" y="2199"/>
                  </a:cubicBezTo>
                  <a:lnTo>
                    <a:pt x="22982" y="2205"/>
                  </a:lnTo>
                  <a:cubicBezTo>
                    <a:pt x="22889" y="2248"/>
                    <a:pt x="22791" y="2286"/>
                    <a:pt x="22700" y="2325"/>
                  </a:cubicBezTo>
                  <a:cubicBezTo>
                    <a:pt x="21546" y="2808"/>
                    <a:pt x="20355" y="3309"/>
                    <a:pt x="19131" y="3603"/>
                  </a:cubicBezTo>
                  <a:cubicBezTo>
                    <a:pt x="18638" y="3722"/>
                    <a:pt x="18153" y="3769"/>
                    <a:pt x="17678" y="3769"/>
                  </a:cubicBezTo>
                  <a:cubicBezTo>
                    <a:pt x="16901" y="3769"/>
                    <a:pt x="16149" y="3643"/>
                    <a:pt x="15427" y="3505"/>
                  </a:cubicBezTo>
                  <a:cubicBezTo>
                    <a:pt x="13941" y="3222"/>
                    <a:pt x="12445" y="2852"/>
                    <a:pt x="10999" y="2493"/>
                  </a:cubicBezTo>
                  <a:cubicBezTo>
                    <a:pt x="9362" y="2090"/>
                    <a:pt x="7675" y="1672"/>
                    <a:pt x="5983" y="1372"/>
                  </a:cubicBezTo>
                  <a:cubicBezTo>
                    <a:pt x="5095" y="1219"/>
                    <a:pt x="4081" y="1058"/>
                    <a:pt x="3063" y="1058"/>
                  </a:cubicBezTo>
                  <a:cubicBezTo>
                    <a:pt x="2921" y="1058"/>
                    <a:pt x="2780" y="1061"/>
                    <a:pt x="2639" y="1068"/>
                  </a:cubicBezTo>
                  <a:cubicBezTo>
                    <a:pt x="2041" y="1095"/>
                    <a:pt x="1284" y="1182"/>
                    <a:pt x="756" y="1612"/>
                  </a:cubicBezTo>
                  <a:cubicBezTo>
                    <a:pt x="38" y="2199"/>
                    <a:pt x="0" y="3244"/>
                    <a:pt x="643" y="4712"/>
                  </a:cubicBezTo>
                  <a:cubicBezTo>
                    <a:pt x="1306" y="6241"/>
                    <a:pt x="2350" y="7605"/>
                    <a:pt x="3357" y="8873"/>
                  </a:cubicBezTo>
                  <a:cubicBezTo>
                    <a:pt x="4336" y="10103"/>
                    <a:pt x="5380" y="11315"/>
                    <a:pt x="6387" y="12490"/>
                  </a:cubicBezTo>
                  <a:cubicBezTo>
                    <a:pt x="6577" y="12714"/>
                    <a:pt x="6767" y="12932"/>
                    <a:pt x="6957" y="13154"/>
                  </a:cubicBezTo>
                  <a:cubicBezTo>
                    <a:pt x="7132" y="13361"/>
                    <a:pt x="7306" y="13573"/>
                    <a:pt x="7491" y="13796"/>
                  </a:cubicBezTo>
                  <a:cubicBezTo>
                    <a:pt x="8443" y="14943"/>
                    <a:pt x="9520" y="16254"/>
                    <a:pt x="10961" y="16766"/>
                  </a:cubicBezTo>
                  <a:cubicBezTo>
                    <a:pt x="11500" y="16956"/>
                    <a:pt x="12071" y="17009"/>
                    <a:pt x="12568" y="17009"/>
                  </a:cubicBezTo>
                  <a:cubicBezTo>
                    <a:pt x="12824" y="17009"/>
                    <a:pt x="13060" y="16995"/>
                    <a:pt x="13261" y="16979"/>
                  </a:cubicBezTo>
                  <a:cubicBezTo>
                    <a:pt x="13306" y="16979"/>
                    <a:pt x="13349" y="16972"/>
                    <a:pt x="13387" y="16967"/>
                  </a:cubicBezTo>
                  <a:cubicBezTo>
                    <a:pt x="13450" y="16962"/>
                    <a:pt x="13505" y="16956"/>
                    <a:pt x="13558" y="16956"/>
                  </a:cubicBezTo>
                  <a:cubicBezTo>
                    <a:pt x="13660" y="16956"/>
                    <a:pt x="13753" y="16977"/>
                    <a:pt x="13871" y="17060"/>
                  </a:cubicBezTo>
                  <a:cubicBezTo>
                    <a:pt x="14116" y="17223"/>
                    <a:pt x="14317" y="17479"/>
                    <a:pt x="14513" y="17717"/>
                  </a:cubicBezTo>
                  <a:cubicBezTo>
                    <a:pt x="14573" y="17794"/>
                    <a:pt x="14632" y="17870"/>
                    <a:pt x="14692" y="17935"/>
                  </a:cubicBezTo>
                  <a:cubicBezTo>
                    <a:pt x="15944" y="19420"/>
                    <a:pt x="17243" y="20704"/>
                    <a:pt x="18560" y="21759"/>
                  </a:cubicBezTo>
                  <a:cubicBezTo>
                    <a:pt x="20045" y="22956"/>
                    <a:pt x="21595" y="23898"/>
                    <a:pt x="23178" y="24566"/>
                  </a:cubicBezTo>
                  <a:cubicBezTo>
                    <a:pt x="23760" y="24811"/>
                    <a:pt x="24332" y="25110"/>
                    <a:pt x="24887" y="25404"/>
                  </a:cubicBezTo>
                  <a:cubicBezTo>
                    <a:pt x="26105" y="26045"/>
                    <a:pt x="27360" y="26710"/>
                    <a:pt x="28836" y="26828"/>
                  </a:cubicBezTo>
                  <a:cubicBezTo>
                    <a:pt x="28999" y="26840"/>
                    <a:pt x="29167" y="26851"/>
                    <a:pt x="29330" y="26851"/>
                  </a:cubicBezTo>
                  <a:cubicBezTo>
                    <a:pt x="29933" y="26851"/>
                    <a:pt x="30554" y="26758"/>
                    <a:pt x="31168" y="26584"/>
                  </a:cubicBezTo>
                  <a:cubicBezTo>
                    <a:pt x="31871" y="26383"/>
                    <a:pt x="32594" y="26062"/>
                    <a:pt x="33317" y="25633"/>
                  </a:cubicBezTo>
                  <a:cubicBezTo>
                    <a:pt x="33807" y="25344"/>
                    <a:pt x="34279" y="25018"/>
                    <a:pt x="34736" y="24696"/>
                  </a:cubicBezTo>
                  <a:cubicBezTo>
                    <a:pt x="35368" y="24267"/>
                    <a:pt x="36016" y="23815"/>
                    <a:pt x="36706" y="23462"/>
                  </a:cubicBezTo>
                  <a:cubicBezTo>
                    <a:pt x="37647" y="22984"/>
                    <a:pt x="38539" y="22956"/>
                    <a:pt x="39573" y="22929"/>
                  </a:cubicBezTo>
                  <a:lnTo>
                    <a:pt x="39736" y="22924"/>
                  </a:lnTo>
                  <a:cubicBezTo>
                    <a:pt x="43788" y="22804"/>
                    <a:pt x="46975" y="22314"/>
                    <a:pt x="49761" y="21390"/>
                  </a:cubicBezTo>
                  <a:cubicBezTo>
                    <a:pt x="51343" y="20868"/>
                    <a:pt x="52616" y="20263"/>
                    <a:pt x="53655" y="19550"/>
                  </a:cubicBezTo>
                  <a:cubicBezTo>
                    <a:pt x="54194" y="19181"/>
                    <a:pt x="54564" y="18822"/>
                    <a:pt x="54787" y="18447"/>
                  </a:cubicBezTo>
                  <a:cubicBezTo>
                    <a:pt x="55075" y="17963"/>
                    <a:pt x="55113" y="17451"/>
                    <a:pt x="54912" y="16924"/>
                  </a:cubicBezTo>
                  <a:cubicBezTo>
                    <a:pt x="54624" y="16178"/>
                    <a:pt x="54031" y="15536"/>
                    <a:pt x="53497" y="14993"/>
                  </a:cubicBezTo>
                  <a:cubicBezTo>
                    <a:pt x="52606" y="14084"/>
                    <a:pt x="51589" y="13279"/>
                    <a:pt x="50604" y="12496"/>
                  </a:cubicBezTo>
                  <a:cubicBezTo>
                    <a:pt x="50489" y="12409"/>
                    <a:pt x="50376" y="12317"/>
                    <a:pt x="50261" y="12229"/>
                  </a:cubicBezTo>
                  <a:cubicBezTo>
                    <a:pt x="48026" y="10451"/>
                    <a:pt x="45104" y="8069"/>
                    <a:pt x="42330" y="5403"/>
                  </a:cubicBezTo>
                  <a:cubicBezTo>
                    <a:pt x="42167" y="5245"/>
                    <a:pt x="42004" y="5082"/>
                    <a:pt x="41841" y="4924"/>
                  </a:cubicBezTo>
                  <a:cubicBezTo>
                    <a:pt x="41215" y="4309"/>
                    <a:pt x="40568" y="3673"/>
                    <a:pt x="39839" y="3173"/>
                  </a:cubicBezTo>
                  <a:cubicBezTo>
                    <a:pt x="39279" y="2787"/>
                    <a:pt x="38632" y="2455"/>
                    <a:pt x="37794" y="2122"/>
                  </a:cubicBezTo>
                  <a:cubicBezTo>
                    <a:pt x="36820" y="1737"/>
                    <a:pt x="35813" y="1389"/>
                    <a:pt x="34841" y="1045"/>
                  </a:cubicBezTo>
                  <a:cubicBezTo>
                    <a:pt x="34116" y="796"/>
                    <a:pt x="33372" y="535"/>
                    <a:pt x="32642" y="262"/>
                  </a:cubicBezTo>
                  <a:cubicBezTo>
                    <a:pt x="32604" y="246"/>
                    <a:pt x="32567" y="236"/>
                    <a:pt x="32534" y="219"/>
                  </a:cubicBezTo>
                  <a:cubicBezTo>
                    <a:pt x="32213" y="100"/>
                    <a:pt x="31955" y="0"/>
                    <a:pt x="315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0"/>
            <p:cNvSpPr/>
            <p:nvPr/>
          </p:nvSpPr>
          <p:spPr>
            <a:xfrm>
              <a:off x="321200" y="3767975"/>
              <a:ext cx="1338700" cy="414775"/>
            </a:xfrm>
            <a:custGeom>
              <a:avLst/>
              <a:gdLst/>
              <a:ahLst/>
              <a:cxnLst/>
              <a:rect l="l" t="t" r="r" b="b"/>
              <a:pathLst>
                <a:path w="53548" h="16591" extrusionOk="0">
                  <a:moveTo>
                    <a:pt x="1153" y="50"/>
                  </a:moveTo>
                  <a:cubicBezTo>
                    <a:pt x="1605" y="50"/>
                    <a:pt x="2193" y="131"/>
                    <a:pt x="2905" y="289"/>
                  </a:cubicBezTo>
                  <a:cubicBezTo>
                    <a:pt x="3646" y="452"/>
                    <a:pt x="4537" y="708"/>
                    <a:pt x="5408" y="1007"/>
                  </a:cubicBezTo>
                  <a:lnTo>
                    <a:pt x="5424" y="1012"/>
                  </a:lnTo>
                  <a:cubicBezTo>
                    <a:pt x="6126" y="1251"/>
                    <a:pt x="6837" y="1512"/>
                    <a:pt x="7529" y="1763"/>
                  </a:cubicBezTo>
                  <a:cubicBezTo>
                    <a:pt x="9302" y="2410"/>
                    <a:pt x="11135" y="3085"/>
                    <a:pt x="13006" y="3470"/>
                  </a:cubicBezTo>
                  <a:cubicBezTo>
                    <a:pt x="13698" y="3612"/>
                    <a:pt x="14273" y="3683"/>
                    <a:pt x="14818" y="3699"/>
                  </a:cubicBezTo>
                  <a:cubicBezTo>
                    <a:pt x="14850" y="3699"/>
                    <a:pt x="14882" y="3700"/>
                    <a:pt x="14915" y="3700"/>
                  </a:cubicBezTo>
                  <a:cubicBezTo>
                    <a:pt x="15204" y="3700"/>
                    <a:pt x="15497" y="3674"/>
                    <a:pt x="15780" y="3645"/>
                  </a:cubicBezTo>
                  <a:cubicBezTo>
                    <a:pt x="16003" y="3628"/>
                    <a:pt x="16232" y="3607"/>
                    <a:pt x="16460" y="3595"/>
                  </a:cubicBezTo>
                  <a:cubicBezTo>
                    <a:pt x="16548" y="3593"/>
                    <a:pt x="16636" y="3591"/>
                    <a:pt x="16724" y="3591"/>
                  </a:cubicBezTo>
                  <a:cubicBezTo>
                    <a:pt x="17605" y="3591"/>
                    <a:pt x="18509" y="3739"/>
                    <a:pt x="19420" y="4020"/>
                  </a:cubicBezTo>
                  <a:cubicBezTo>
                    <a:pt x="20132" y="4243"/>
                    <a:pt x="20823" y="4542"/>
                    <a:pt x="21491" y="4825"/>
                  </a:cubicBezTo>
                  <a:cubicBezTo>
                    <a:pt x="22020" y="5054"/>
                    <a:pt x="22568" y="5287"/>
                    <a:pt x="23123" y="5483"/>
                  </a:cubicBezTo>
                  <a:cubicBezTo>
                    <a:pt x="24044" y="5810"/>
                    <a:pt x="24880" y="6000"/>
                    <a:pt x="25686" y="6048"/>
                  </a:cubicBezTo>
                  <a:cubicBezTo>
                    <a:pt x="25860" y="6061"/>
                    <a:pt x="26036" y="6067"/>
                    <a:pt x="26212" y="6067"/>
                  </a:cubicBezTo>
                  <a:cubicBezTo>
                    <a:pt x="26504" y="6067"/>
                    <a:pt x="26798" y="6050"/>
                    <a:pt x="27089" y="6016"/>
                  </a:cubicBezTo>
                  <a:cubicBezTo>
                    <a:pt x="27290" y="5995"/>
                    <a:pt x="27503" y="5951"/>
                    <a:pt x="27725" y="5902"/>
                  </a:cubicBezTo>
                  <a:cubicBezTo>
                    <a:pt x="28031" y="5837"/>
                    <a:pt x="28350" y="5766"/>
                    <a:pt x="28627" y="5766"/>
                  </a:cubicBezTo>
                  <a:cubicBezTo>
                    <a:pt x="28671" y="5766"/>
                    <a:pt x="28713" y="5768"/>
                    <a:pt x="28754" y="5772"/>
                  </a:cubicBezTo>
                  <a:cubicBezTo>
                    <a:pt x="28889" y="5782"/>
                    <a:pt x="29020" y="5787"/>
                    <a:pt x="29151" y="5787"/>
                  </a:cubicBezTo>
                  <a:cubicBezTo>
                    <a:pt x="30222" y="5787"/>
                    <a:pt x="31289" y="5418"/>
                    <a:pt x="32322" y="5059"/>
                  </a:cubicBezTo>
                  <a:cubicBezTo>
                    <a:pt x="32828" y="4885"/>
                    <a:pt x="33350" y="4700"/>
                    <a:pt x="33867" y="4564"/>
                  </a:cubicBezTo>
                  <a:cubicBezTo>
                    <a:pt x="34479" y="4404"/>
                    <a:pt x="35047" y="4323"/>
                    <a:pt x="35580" y="4323"/>
                  </a:cubicBezTo>
                  <a:cubicBezTo>
                    <a:pt x="35861" y="4323"/>
                    <a:pt x="36133" y="4345"/>
                    <a:pt x="36396" y="4391"/>
                  </a:cubicBezTo>
                  <a:cubicBezTo>
                    <a:pt x="37511" y="4575"/>
                    <a:pt x="38555" y="5141"/>
                    <a:pt x="39562" y="5689"/>
                  </a:cubicBezTo>
                  <a:cubicBezTo>
                    <a:pt x="39677" y="5749"/>
                    <a:pt x="39785" y="5810"/>
                    <a:pt x="39893" y="5870"/>
                  </a:cubicBezTo>
                  <a:cubicBezTo>
                    <a:pt x="43086" y="7589"/>
                    <a:pt x="46187" y="9618"/>
                    <a:pt x="48793" y="11375"/>
                  </a:cubicBezTo>
                  <a:cubicBezTo>
                    <a:pt x="49043" y="11543"/>
                    <a:pt x="49304" y="11717"/>
                    <a:pt x="49559" y="11885"/>
                  </a:cubicBezTo>
                  <a:cubicBezTo>
                    <a:pt x="50773" y="12685"/>
                    <a:pt x="52024" y="13512"/>
                    <a:pt x="53013" y="14540"/>
                  </a:cubicBezTo>
                  <a:cubicBezTo>
                    <a:pt x="53340" y="14877"/>
                    <a:pt x="53498" y="15176"/>
                    <a:pt x="53470" y="15427"/>
                  </a:cubicBezTo>
                  <a:cubicBezTo>
                    <a:pt x="53449" y="15606"/>
                    <a:pt x="53340" y="15764"/>
                    <a:pt x="53144" y="15899"/>
                  </a:cubicBezTo>
                  <a:cubicBezTo>
                    <a:pt x="52426" y="16384"/>
                    <a:pt x="51447" y="16460"/>
                    <a:pt x="50593" y="16471"/>
                  </a:cubicBezTo>
                  <a:cubicBezTo>
                    <a:pt x="50547" y="16472"/>
                    <a:pt x="50502" y="16472"/>
                    <a:pt x="50456" y="16472"/>
                  </a:cubicBezTo>
                  <a:cubicBezTo>
                    <a:pt x="47608" y="16472"/>
                    <a:pt x="44783" y="15637"/>
                    <a:pt x="42052" y="14822"/>
                  </a:cubicBezTo>
                  <a:cubicBezTo>
                    <a:pt x="41161" y="14556"/>
                    <a:pt x="40237" y="14285"/>
                    <a:pt x="39338" y="14044"/>
                  </a:cubicBezTo>
                  <a:cubicBezTo>
                    <a:pt x="39285" y="14034"/>
                    <a:pt x="39230" y="14018"/>
                    <a:pt x="39170" y="14001"/>
                  </a:cubicBezTo>
                  <a:cubicBezTo>
                    <a:pt x="38424" y="13805"/>
                    <a:pt x="37658" y="13602"/>
                    <a:pt x="36877" y="13602"/>
                  </a:cubicBezTo>
                  <a:cubicBezTo>
                    <a:pt x="36662" y="13602"/>
                    <a:pt x="36445" y="13617"/>
                    <a:pt x="36227" y="13653"/>
                  </a:cubicBezTo>
                  <a:cubicBezTo>
                    <a:pt x="35183" y="13828"/>
                    <a:pt x="34214" y="14317"/>
                    <a:pt x="33280" y="14790"/>
                  </a:cubicBezTo>
                  <a:cubicBezTo>
                    <a:pt x="33208" y="14822"/>
                    <a:pt x="33132" y="14860"/>
                    <a:pt x="33062" y="14900"/>
                  </a:cubicBezTo>
                  <a:cubicBezTo>
                    <a:pt x="32105" y="15377"/>
                    <a:pt x="30918" y="15977"/>
                    <a:pt x="29673" y="16243"/>
                  </a:cubicBezTo>
                  <a:cubicBezTo>
                    <a:pt x="29173" y="16349"/>
                    <a:pt x="28676" y="16403"/>
                    <a:pt x="28185" y="16403"/>
                  </a:cubicBezTo>
                  <a:cubicBezTo>
                    <a:pt x="27976" y="16403"/>
                    <a:pt x="27768" y="16393"/>
                    <a:pt x="27562" y="16373"/>
                  </a:cubicBezTo>
                  <a:cubicBezTo>
                    <a:pt x="27235" y="16341"/>
                    <a:pt x="26904" y="16281"/>
                    <a:pt x="26572" y="16198"/>
                  </a:cubicBezTo>
                  <a:cubicBezTo>
                    <a:pt x="26378" y="16151"/>
                    <a:pt x="26213" y="16126"/>
                    <a:pt x="26051" y="16126"/>
                  </a:cubicBezTo>
                  <a:cubicBezTo>
                    <a:pt x="25845" y="16126"/>
                    <a:pt x="25646" y="16166"/>
                    <a:pt x="25403" y="16248"/>
                  </a:cubicBezTo>
                  <a:cubicBezTo>
                    <a:pt x="24819" y="16444"/>
                    <a:pt x="24233" y="16540"/>
                    <a:pt x="23660" y="16540"/>
                  </a:cubicBezTo>
                  <a:cubicBezTo>
                    <a:pt x="22451" y="16540"/>
                    <a:pt x="21300" y="16110"/>
                    <a:pt x="20356" y="15279"/>
                  </a:cubicBezTo>
                  <a:cubicBezTo>
                    <a:pt x="19409" y="14453"/>
                    <a:pt x="18734" y="13376"/>
                    <a:pt x="18087" y="12332"/>
                  </a:cubicBezTo>
                  <a:cubicBezTo>
                    <a:pt x="17918" y="12065"/>
                    <a:pt x="17750" y="11782"/>
                    <a:pt x="17570" y="11516"/>
                  </a:cubicBezTo>
                  <a:cubicBezTo>
                    <a:pt x="16987" y="10618"/>
                    <a:pt x="16276" y="9650"/>
                    <a:pt x="15182" y="9508"/>
                  </a:cubicBezTo>
                  <a:cubicBezTo>
                    <a:pt x="14753" y="9454"/>
                    <a:pt x="14301" y="9437"/>
                    <a:pt x="13871" y="9427"/>
                  </a:cubicBezTo>
                  <a:cubicBezTo>
                    <a:pt x="13490" y="9417"/>
                    <a:pt x="13104" y="9405"/>
                    <a:pt x="12724" y="9367"/>
                  </a:cubicBezTo>
                  <a:lnTo>
                    <a:pt x="12202" y="9319"/>
                  </a:lnTo>
                  <a:cubicBezTo>
                    <a:pt x="11815" y="9291"/>
                    <a:pt x="11418" y="9259"/>
                    <a:pt x="11027" y="9176"/>
                  </a:cubicBezTo>
                  <a:cubicBezTo>
                    <a:pt x="9149" y="8769"/>
                    <a:pt x="7600" y="7556"/>
                    <a:pt x="6099" y="6381"/>
                  </a:cubicBezTo>
                  <a:lnTo>
                    <a:pt x="6087" y="6370"/>
                  </a:lnTo>
                  <a:cubicBezTo>
                    <a:pt x="4814" y="5375"/>
                    <a:pt x="3498" y="4346"/>
                    <a:pt x="2225" y="3269"/>
                  </a:cubicBezTo>
                  <a:cubicBezTo>
                    <a:pt x="2155" y="3216"/>
                    <a:pt x="2084" y="3156"/>
                    <a:pt x="2007" y="3095"/>
                  </a:cubicBezTo>
                  <a:cubicBezTo>
                    <a:pt x="1328" y="2530"/>
                    <a:pt x="561" y="1888"/>
                    <a:pt x="202" y="1077"/>
                  </a:cubicBezTo>
                  <a:cubicBezTo>
                    <a:pt x="56" y="735"/>
                    <a:pt x="56" y="479"/>
                    <a:pt x="212" y="304"/>
                  </a:cubicBezTo>
                  <a:cubicBezTo>
                    <a:pt x="370" y="136"/>
                    <a:pt x="686" y="50"/>
                    <a:pt x="1153" y="50"/>
                  </a:cubicBezTo>
                  <a:close/>
                  <a:moveTo>
                    <a:pt x="1152" y="1"/>
                  </a:moveTo>
                  <a:cubicBezTo>
                    <a:pt x="707" y="1"/>
                    <a:pt x="354" y="77"/>
                    <a:pt x="174" y="272"/>
                  </a:cubicBezTo>
                  <a:cubicBezTo>
                    <a:pt x="6" y="457"/>
                    <a:pt x="1" y="735"/>
                    <a:pt x="159" y="1099"/>
                  </a:cubicBezTo>
                  <a:cubicBezTo>
                    <a:pt x="518" y="1915"/>
                    <a:pt x="1296" y="2563"/>
                    <a:pt x="1981" y="3133"/>
                  </a:cubicBezTo>
                  <a:cubicBezTo>
                    <a:pt x="2052" y="3193"/>
                    <a:pt x="2122" y="3253"/>
                    <a:pt x="2193" y="3307"/>
                  </a:cubicBezTo>
                  <a:cubicBezTo>
                    <a:pt x="3465" y="4384"/>
                    <a:pt x="4781" y="5413"/>
                    <a:pt x="6054" y="6407"/>
                  </a:cubicBezTo>
                  <a:lnTo>
                    <a:pt x="6066" y="6419"/>
                  </a:lnTo>
                  <a:cubicBezTo>
                    <a:pt x="7572" y="7594"/>
                    <a:pt x="9129" y="8812"/>
                    <a:pt x="11015" y="9226"/>
                  </a:cubicBezTo>
                  <a:cubicBezTo>
                    <a:pt x="11407" y="9307"/>
                    <a:pt x="11810" y="9340"/>
                    <a:pt x="12202" y="9372"/>
                  </a:cubicBezTo>
                  <a:cubicBezTo>
                    <a:pt x="12370" y="9384"/>
                    <a:pt x="12544" y="9400"/>
                    <a:pt x="12719" y="9417"/>
                  </a:cubicBezTo>
                  <a:cubicBezTo>
                    <a:pt x="13098" y="9454"/>
                    <a:pt x="13490" y="9465"/>
                    <a:pt x="13866" y="9475"/>
                  </a:cubicBezTo>
                  <a:cubicBezTo>
                    <a:pt x="14301" y="9487"/>
                    <a:pt x="14747" y="9503"/>
                    <a:pt x="15177" y="9558"/>
                  </a:cubicBezTo>
                  <a:cubicBezTo>
                    <a:pt x="16249" y="9699"/>
                    <a:pt x="16955" y="10657"/>
                    <a:pt x="17532" y="11543"/>
                  </a:cubicBezTo>
                  <a:cubicBezTo>
                    <a:pt x="17705" y="11809"/>
                    <a:pt x="17880" y="12086"/>
                    <a:pt x="18044" y="12359"/>
                  </a:cubicBezTo>
                  <a:cubicBezTo>
                    <a:pt x="18696" y="13403"/>
                    <a:pt x="19370" y="14486"/>
                    <a:pt x="20323" y="15317"/>
                  </a:cubicBezTo>
                  <a:cubicBezTo>
                    <a:pt x="21034" y="15949"/>
                    <a:pt x="21857" y="16346"/>
                    <a:pt x="22754" y="16509"/>
                  </a:cubicBezTo>
                  <a:cubicBezTo>
                    <a:pt x="23053" y="16564"/>
                    <a:pt x="23352" y="16590"/>
                    <a:pt x="23657" y="16590"/>
                  </a:cubicBezTo>
                  <a:cubicBezTo>
                    <a:pt x="24239" y="16590"/>
                    <a:pt x="24827" y="16492"/>
                    <a:pt x="25419" y="16291"/>
                  </a:cubicBezTo>
                  <a:cubicBezTo>
                    <a:pt x="25654" y="16213"/>
                    <a:pt x="25848" y="16175"/>
                    <a:pt x="26046" y="16175"/>
                  </a:cubicBezTo>
                  <a:cubicBezTo>
                    <a:pt x="26207" y="16175"/>
                    <a:pt x="26370" y="16200"/>
                    <a:pt x="26562" y="16248"/>
                  </a:cubicBezTo>
                  <a:cubicBezTo>
                    <a:pt x="26893" y="16329"/>
                    <a:pt x="27230" y="16389"/>
                    <a:pt x="27557" y="16422"/>
                  </a:cubicBezTo>
                  <a:cubicBezTo>
                    <a:pt x="27766" y="16441"/>
                    <a:pt x="27977" y="16451"/>
                    <a:pt x="28189" y="16451"/>
                  </a:cubicBezTo>
                  <a:cubicBezTo>
                    <a:pt x="28682" y="16451"/>
                    <a:pt x="29181" y="16398"/>
                    <a:pt x="29683" y="16291"/>
                  </a:cubicBezTo>
                  <a:cubicBezTo>
                    <a:pt x="30935" y="16025"/>
                    <a:pt x="32126" y="15427"/>
                    <a:pt x="33084" y="14943"/>
                  </a:cubicBezTo>
                  <a:cubicBezTo>
                    <a:pt x="33154" y="14905"/>
                    <a:pt x="33230" y="14872"/>
                    <a:pt x="33301" y="14834"/>
                  </a:cubicBezTo>
                  <a:cubicBezTo>
                    <a:pt x="34237" y="14360"/>
                    <a:pt x="35199" y="13876"/>
                    <a:pt x="36238" y="13702"/>
                  </a:cubicBezTo>
                  <a:cubicBezTo>
                    <a:pt x="36453" y="13667"/>
                    <a:pt x="36668" y="13652"/>
                    <a:pt x="36882" y="13652"/>
                  </a:cubicBezTo>
                  <a:cubicBezTo>
                    <a:pt x="37656" y="13652"/>
                    <a:pt x="38418" y="13855"/>
                    <a:pt x="39160" y="14051"/>
                  </a:cubicBezTo>
                  <a:cubicBezTo>
                    <a:pt x="39213" y="14067"/>
                    <a:pt x="39273" y="14077"/>
                    <a:pt x="39328" y="14094"/>
                  </a:cubicBezTo>
                  <a:cubicBezTo>
                    <a:pt x="40225" y="14333"/>
                    <a:pt x="41145" y="14606"/>
                    <a:pt x="42037" y="14872"/>
                  </a:cubicBezTo>
                  <a:cubicBezTo>
                    <a:pt x="44768" y="15683"/>
                    <a:pt x="47590" y="16520"/>
                    <a:pt x="50435" y="16520"/>
                  </a:cubicBezTo>
                  <a:lnTo>
                    <a:pt x="50593" y="16520"/>
                  </a:lnTo>
                  <a:cubicBezTo>
                    <a:pt x="51458" y="16509"/>
                    <a:pt x="52443" y="16433"/>
                    <a:pt x="53171" y="15937"/>
                  </a:cubicBezTo>
                  <a:cubicBezTo>
                    <a:pt x="53377" y="15796"/>
                    <a:pt x="53498" y="15628"/>
                    <a:pt x="53520" y="15432"/>
                  </a:cubicBezTo>
                  <a:cubicBezTo>
                    <a:pt x="53547" y="15171"/>
                    <a:pt x="53389" y="14855"/>
                    <a:pt x="53051" y="14508"/>
                  </a:cubicBezTo>
                  <a:cubicBezTo>
                    <a:pt x="52056" y="13469"/>
                    <a:pt x="50799" y="12641"/>
                    <a:pt x="49586" y="11842"/>
                  </a:cubicBezTo>
                  <a:cubicBezTo>
                    <a:pt x="49337" y="11674"/>
                    <a:pt x="49076" y="11505"/>
                    <a:pt x="48825" y="11336"/>
                  </a:cubicBezTo>
                  <a:cubicBezTo>
                    <a:pt x="46214" y="9573"/>
                    <a:pt x="43114" y="7545"/>
                    <a:pt x="39921" y="5827"/>
                  </a:cubicBezTo>
                  <a:cubicBezTo>
                    <a:pt x="39807" y="5766"/>
                    <a:pt x="39697" y="5706"/>
                    <a:pt x="39584" y="5646"/>
                  </a:cubicBezTo>
                  <a:cubicBezTo>
                    <a:pt x="38572" y="5097"/>
                    <a:pt x="37528" y="4526"/>
                    <a:pt x="36406" y="4341"/>
                  </a:cubicBezTo>
                  <a:cubicBezTo>
                    <a:pt x="36142" y="4296"/>
                    <a:pt x="35870" y="4274"/>
                    <a:pt x="35589" y="4274"/>
                  </a:cubicBezTo>
                  <a:cubicBezTo>
                    <a:pt x="35048" y="4274"/>
                    <a:pt x="34473" y="4356"/>
                    <a:pt x="33850" y="4521"/>
                  </a:cubicBezTo>
                  <a:cubicBezTo>
                    <a:pt x="33333" y="4657"/>
                    <a:pt x="32811" y="4836"/>
                    <a:pt x="32306" y="5011"/>
                  </a:cubicBezTo>
                  <a:cubicBezTo>
                    <a:pt x="31274" y="5368"/>
                    <a:pt x="30213" y="5740"/>
                    <a:pt x="29152" y="5740"/>
                  </a:cubicBezTo>
                  <a:cubicBezTo>
                    <a:pt x="29021" y="5740"/>
                    <a:pt x="28890" y="5734"/>
                    <a:pt x="28759" y="5722"/>
                  </a:cubicBezTo>
                  <a:cubicBezTo>
                    <a:pt x="28718" y="5719"/>
                    <a:pt x="28675" y="5717"/>
                    <a:pt x="28632" y="5717"/>
                  </a:cubicBezTo>
                  <a:cubicBezTo>
                    <a:pt x="28346" y="5717"/>
                    <a:pt x="28027" y="5787"/>
                    <a:pt x="27715" y="5853"/>
                  </a:cubicBezTo>
                  <a:cubicBezTo>
                    <a:pt x="27491" y="5902"/>
                    <a:pt x="27280" y="5945"/>
                    <a:pt x="27084" y="5968"/>
                  </a:cubicBezTo>
                  <a:cubicBezTo>
                    <a:pt x="26796" y="6002"/>
                    <a:pt x="26503" y="6019"/>
                    <a:pt x="26213" y="6019"/>
                  </a:cubicBezTo>
                  <a:cubicBezTo>
                    <a:pt x="26038" y="6019"/>
                    <a:pt x="25863" y="6012"/>
                    <a:pt x="25691" y="6000"/>
                  </a:cubicBezTo>
                  <a:cubicBezTo>
                    <a:pt x="24892" y="5945"/>
                    <a:pt x="24054" y="5766"/>
                    <a:pt x="23140" y="5440"/>
                  </a:cubicBezTo>
                  <a:cubicBezTo>
                    <a:pt x="22591" y="5244"/>
                    <a:pt x="22041" y="5011"/>
                    <a:pt x="21514" y="4782"/>
                  </a:cubicBezTo>
                  <a:cubicBezTo>
                    <a:pt x="20839" y="4494"/>
                    <a:pt x="20148" y="4200"/>
                    <a:pt x="19435" y="3977"/>
                  </a:cubicBezTo>
                  <a:cubicBezTo>
                    <a:pt x="18522" y="3690"/>
                    <a:pt x="17612" y="3543"/>
                    <a:pt x="16723" y="3543"/>
                  </a:cubicBezTo>
                  <a:cubicBezTo>
                    <a:pt x="16633" y="3543"/>
                    <a:pt x="16544" y="3544"/>
                    <a:pt x="16455" y="3547"/>
                  </a:cubicBezTo>
                  <a:cubicBezTo>
                    <a:pt x="16226" y="3558"/>
                    <a:pt x="15998" y="3575"/>
                    <a:pt x="15775" y="3595"/>
                  </a:cubicBezTo>
                  <a:cubicBezTo>
                    <a:pt x="15506" y="3619"/>
                    <a:pt x="15224" y="3647"/>
                    <a:pt x="14944" y="3647"/>
                  </a:cubicBezTo>
                  <a:cubicBezTo>
                    <a:pt x="14902" y="3647"/>
                    <a:pt x="14860" y="3646"/>
                    <a:pt x="14818" y="3645"/>
                  </a:cubicBezTo>
                  <a:cubicBezTo>
                    <a:pt x="14279" y="3633"/>
                    <a:pt x="13708" y="3563"/>
                    <a:pt x="13018" y="3422"/>
                  </a:cubicBezTo>
                  <a:cubicBezTo>
                    <a:pt x="11146" y="3035"/>
                    <a:pt x="9318" y="2367"/>
                    <a:pt x="7545" y="1714"/>
                  </a:cubicBezTo>
                  <a:cubicBezTo>
                    <a:pt x="6854" y="1464"/>
                    <a:pt x="6142" y="1203"/>
                    <a:pt x="5441" y="964"/>
                  </a:cubicBezTo>
                  <a:lnTo>
                    <a:pt x="5424" y="957"/>
                  </a:lnTo>
                  <a:cubicBezTo>
                    <a:pt x="4637" y="688"/>
                    <a:pt x="2483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0"/>
            <p:cNvSpPr/>
            <p:nvPr/>
          </p:nvSpPr>
          <p:spPr>
            <a:xfrm>
              <a:off x="325150" y="3794200"/>
              <a:ext cx="1325075" cy="372375"/>
            </a:xfrm>
            <a:custGeom>
              <a:avLst/>
              <a:gdLst/>
              <a:ahLst/>
              <a:cxnLst/>
              <a:rect l="l" t="t" r="r" b="b"/>
              <a:pathLst>
                <a:path w="53003" h="14895" extrusionOk="0">
                  <a:moveTo>
                    <a:pt x="1" y="1"/>
                  </a:moveTo>
                  <a:lnTo>
                    <a:pt x="1" y="39"/>
                  </a:lnTo>
                  <a:lnTo>
                    <a:pt x="1" y="56"/>
                  </a:lnTo>
                  <a:lnTo>
                    <a:pt x="11" y="61"/>
                  </a:lnTo>
                  <a:cubicBezTo>
                    <a:pt x="16" y="66"/>
                    <a:pt x="28" y="71"/>
                    <a:pt x="49" y="83"/>
                  </a:cubicBezTo>
                  <a:cubicBezTo>
                    <a:pt x="463" y="262"/>
                    <a:pt x="3819" y="1768"/>
                    <a:pt x="5489" y="2661"/>
                  </a:cubicBezTo>
                  <a:cubicBezTo>
                    <a:pt x="5723" y="2787"/>
                    <a:pt x="5961" y="2917"/>
                    <a:pt x="6196" y="3041"/>
                  </a:cubicBezTo>
                  <a:cubicBezTo>
                    <a:pt x="7861" y="3945"/>
                    <a:pt x="9584" y="4881"/>
                    <a:pt x="11439" y="5234"/>
                  </a:cubicBezTo>
                  <a:cubicBezTo>
                    <a:pt x="11854" y="5314"/>
                    <a:pt x="12261" y="5352"/>
                    <a:pt x="12651" y="5352"/>
                  </a:cubicBezTo>
                  <a:cubicBezTo>
                    <a:pt x="12764" y="5352"/>
                    <a:pt x="12875" y="5349"/>
                    <a:pt x="12985" y="5343"/>
                  </a:cubicBezTo>
                  <a:cubicBezTo>
                    <a:pt x="13202" y="5332"/>
                    <a:pt x="13425" y="5288"/>
                    <a:pt x="13638" y="5245"/>
                  </a:cubicBezTo>
                  <a:cubicBezTo>
                    <a:pt x="13893" y="5198"/>
                    <a:pt x="14152" y="5147"/>
                    <a:pt x="14408" y="5147"/>
                  </a:cubicBezTo>
                  <a:cubicBezTo>
                    <a:pt x="14452" y="5147"/>
                    <a:pt x="14496" y="5149"/>
                    <a:pt x="14540" y="5152"/>
                  </a:cubicBezTo>
                  <a:cubicBezTo>
                    <a:pt x="15655" y="5240"/>
                    <a:pt x="16498" y="6093"/>
                    <a:pt x="17108" y="6827"/>
                  </a:cubicBezTo>
                  <a:cubicBezTo>
                    <a:pt x="17472" y="7268"/>
                    <a:pt x="17815" y="7741"/>
                    <a:pt x="18147" y="8198"/>
                  </a:cubicBezTo>
                  <a:cubicBezTo>
                    <a:pt x="18772" y="9063"/>
                    <a:pt x="19420" y="9955"/>
                    <a:pt x="20246" y="10668"/>
                  </a:cubicBezTo>
                  <a:cubicBezTo>
                    <a:pt x="21057" y="11370"/>
                    <a:pt x="21933" y="11772"/>
                    <a:pt x="22852" y="11875"/>
                  </a:cubicBezTo>
                  <a:cubicBezTo>
                    <a:pt x="22998" y="11891"/>
                    <a:pt x="23143" y="11899"/>
                    <a:pt x="23288" y="11899"/>
                  </a:cubicBezTo>
                  <a:cubicBezTo>
                    <a:pt x="24474" y="11899"/>
                    <a:pt x="25626" y="11397"/>
                    <a:pt x="26653" y="10951"/>
                  </a:cubicBezTo>
                  <a:cubicBezTo>
                    <a:pt x="26746" y="10913"/>
                    <a:pt x="26838" y="10869"/>
                    <a:pt x="26931" y="10831"/>
                  </a:cubicBezTo>
                  <a:cubicBezTo>
                    <a:pt x="27649" y="10522"/>
                    <a:pt x="28389" y="10195"/>
                    <a:pt x="29173" y="9847"/>
                  </a:cubicBezTo>
                  <a:cubicBezTo>
                    <a:pt x="30472" y="9264"/>
                    <a:pt x="31821" y="8661"/>
                    <a:pt x="33143" y="8133"/>
                  </a:cubicBezTo>
                  <a:cubicBezTo>
                    <a:pt x="33871" y="7837"/>
                    <a:pt x="34819" y="7512"/>
                    <a:pt x="35830" y="7512"/>
                  </a:cubicBezTo>
                  <a:cubicBezTo>
                    <a:pt x="35913" y="7512"/>
                    <a:pt x="35996" y="7514"/>
                    <a:pt x="36080" y="7519"/>
                  </a:cubicBezTo>
                  <a:cubicBezTo>
                    <a:pt x="36586" y="7540"/>
                    <a:pt x="37081" y="7665"/>
                    <a:pt x="37560" y="7834"/>
                  </a:cubicBezTo>
                  <a:cubicBezTo>
                    <a:pt x="38071" y="8014"/>
                    <a:pt x="38566" y="8242"/>
                    <a:pt x="39050" y="8476"/>
                  </a:cubicBezTo>
                  <a:cubicBezTo>
                    <a:pt x="39082" y="8486"/>
                    <a:pt x="39115" y="8503"/>
                    <a:pt x="39153" y="8519"/>
                  </a:cubicBezTo>
                  <a:cubicBezTo>
                    <a:pt x="39284" y="8584"/>
                    <a:pt x="39414" y="8650"/>
                    <a:pt x="39545" y="8710"/>
                  </a:cubicBezTo>
                  <a:cubicBezTo>
                    <a:pt x="40992" y="9385"/>
                    <a:pt x="42444" y="10135"/>
                    <a:pt x="43847" y="10864"/>
                  </a:cubicBezTo>
                  <a:cubicBezTo>
                    <a:pt x="46355" y="12164"/>
                    <a:pt x="48944" y="13507"/>
                    <a:pt x="51632" y="14481"/>
                  </a:cubicBezTo>
                  <a:cubicBezTo>
                    <a:pt x="52061" y="14634"/>
                    <a:pt x="52926" y="14878"/>
                    <a:pt x="52986" y="14895"/>
                  </a:cubicBezTo>
                  <a:lnTo>
                    <a:pt x="52991" y="14895"/>
                  </a:lnTo>
                  <a:lnTo>
                    <a:pt x="53003" y="14845"/>
                  </a:lnTo>
                  <a:lnTo>
                    <a:pt x="52997" y="14845"/>
                  </a:lnTo>
                  <a:cubicBezTo>
                    <a:pt x="52915" y="14823"/>
                    <a:pt x="52077" y="14589"/>
                    <a:pt x="51665" y="14438"/>
                  </a:cubicBezTo>
                  <a:cubicBezTo>
                    <a:pt x="48971" y="13469"/>
                    <a:pt x="46377" y="12121"/>
                    <a:pt x="43870" y="10821"/>
                  </a:cubicBezTo>
                  <a:cubicBezTo>
                    <a:pt x="42417" y="10065"/>
                    <a:pt x="40910" y="9287"/>
                    <a:pt x="39409" y="8584"/>
                  </a:cubicBezTo>
                  <a:cubicBezTo>
                    <a:pt x="39300" y="8536"/>
                    <a:pt x="39186" y="8481"/>
                    <a:pt x="39072" y="8433"/>
                  </a:cubicBezTo>
                  <a:lnTo>
                    <a:pt x="39072" y="8426"/>
                  </a:lnTo>
                  <a:cubicBezTo>
                    <a:pt x="38582" y="8198"/>
                    <a:pt x="38088" y="7964"/>
                    <a:pt x="37576" y="7785"/>
                  </a:cubicBezTo>
                  <a:cubicBezTo>
                    <a:pt x="37081" y="7610"/>
                    <a:pt x="36575" y="7486"/>
                    <a:pt x="36047" y="7459"/>
                  </a:cubicBezTo>
                  <a:cubicBezTo>
                    <a:pt x="35980" y="7456"/>
                    <a:pt x="35912" y="7454"/>
                    <a:pt x="35845" y="7454"/>
                  </a:cubicBezTo>
                  <a:cubicBezTo>
                    <a:pt x="34808" y="7454"/>
                    <a:pt x="33823" y="7800"/>
                    <a:pt x="33067" y="8106"/>
                  </a:cubicBezTo>
                  <a:cubicBezTo>
                    <a:pt x="31767" y="8634"/>
                    <a:pt x="30446" y="9221"/>
                    <a:pt x="29161" y="9792"/>
                  </a:cubicBezTo>
                  <a:cubicBezTo>
                    <a:pt x="28378" y="10140"/>
                    <a:pt x="27632" y="10472"/>
                    <a:pt x="26914" y="10783"/>
                  </a:cubicBezTo>
                  <a:cubicBezTo>
                    <a:pt x="26823" y="10821"/>
                    <a:pt x="26730" y="10858"/>
                    <a:pt x="26637" y="10901"/>
                  </a:cubicBezTo>
                  <a:cubicBezTo>
                    <a:pt x="25616" y="11348"/>
                    <a:pt x="24470" y="11844"/>
                    <a:pt x="23294" y="11844"/>
                  </a:cubicBezTo>
                  <a:cubicBezTo>
                    <a:pt x="23149" y="11844"/>
                    <a:pt x="23003" y="11837"/>
                    <a:pt x="22857" y="11821"/>
                  </a:cubicBezTo>
                  <a:cubicBezTo>
                    <a:pt x="21948" y="11723"/>
                    <a:pt x="21084" y="11321"/>
                    <a:pt x="20279" y="10625"/>
                  </a:cubicBezTo>
                  <a:cubicBezTo>
                    <a:pt x="19457" y="9917"/>
                    <a:pt x="18810" y="9026"/>
                    <a:pt x="18190" y="8165"/>
                  </a:cubicBezTo>
                  <a:cubicBezTo>
                    <a:pt x="17853" y="7708"/>
                    <a:pt x="17510" y="7236"/>
                    <a:pt x="17145" y="6794"/>
                  </a:cubicBezTo>
                  <a:cubicBezTo>
                    <a:pt x="16531" y="6056"/>
                    <a:pt x="15677" y="5190"/>
                    <a:pt x="14545" y="5097"/>
                  </a:cubicBezTo>
                  <a:cubicBezTo>
                    <a:pt x="14503" y="5094"/>
                    <a:pt x="14460" y="5093"/>
                    <a:pt x="14418" y="5093"/>
                  </a:cubicBezTo>
                  <a:cubicBezTo>
                    <a:pt x="14155" y="5093"/>
                    <a:pt x="13890" y="5145"/>
                    <a:pt x="13631" y="5195"/>
                  </a:cubicBezTo>
                  <a:cubicBezTo>
                    <a:pt x="13420" y="5240"/>
                    <a:pt x="13196" y="5283"/>
                    <a:pt x="12985" y="5293"/>
                  </a:cubicBezTo>
                  <a:cubicBezTo>
                    <a:pt x="12881" y="5299"/>
                    <a:pt x="12776" y="5302"/>
                    <a:pt x="12670" y="5302"/>
                  </a:cubicBezTo>
                  <a:cubicBezTo>
                    <a:pt x="12276" y="5302"/>
                    <a:pt x="11867" y="5262"/>
                    <a:pt x="11451" y="5185"/>
                  </a:cubicBezTo>
                  <a:cubicBezTo>
                    <a:pt x="9601" y="4831"/>
                    <a:pt x="7882" y="3896"/>
                    <a:pt x="6223" y="2998"/>
                  </a:cubicBezTo>
                  <a:cubicBezTo>
                    <a:pt x="5989" y="2868"/>
                    <a:pt x="5745" y="2737"/>
                    <a:pt x="5511" y="2612"/>
                  </a:cubicBezTo>
                  <a:cubicBezTo>
                    <a:pt x="3759" y="1677"/>
                    <a:pt x="71" y="33"/>
                    <a:pt x="33" y="1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0" name="Google Shape;1900;p30"/>
          <p:cNvGrpSpPr/>
          <p:nvPr/>
        </p:nvGrpSpPr>
        <p:grpSpPr>
          <a:xfrm rot="-8412863">
            <a:off x="-2228682" y="-1222068"/>
            <a:ext cx="3616288" cy="3625151"/>
            <a:chOff x="1482250" y="511075"/>
            <a:chExt cx="1560750" cy="1564575"/>
          </a:xfrm>
        </p:grpSpPr>
        <p:sp>
          <p:nvSpPr>
            <p:cNvPr id="1901" name="Google Shape;1901;p30"/>
            <p:cNvSpPr/>
            <p:nvPr/>
          </p:nvSpPr>
          <p:spPr>
            <a:xfrm>
              <a:off x="1482250" y="511075"/>
              <a:ext cx="1560750" cy="1564575"/>
            </a:xfrm>
            <a:custGeom>
              <a:avLst/>
              <a:gdLst/>
              <a:ahLst/>
              <a:cxnLst/>
              <a:rect l="l" t="t" r="r" b="b"/>
              <a:pathLst>
                <a:path w="62430" h="62583" extrusionOk="0">
                  <a:moveTo>
                    <a:pt x="28106" y="40"/>
                  </a:moveTo>
                  <a:cubicBezTo>
                    <a:pt x="29738" y="67"/>
                    <a:pt x="31310" y="824"/>
                    <a:pt x="32778" y="1595"/>
                  </a:cubicBezTo>
                  <a:cubicBezTo>
                    <a:pt x="34220" y="2351"/>
                    <a:pt x="35623" y="3227"/>
                    <a:pt x="36983" y="4076"/>
                  </a:cubicBezTo>
                  <a:cubicBezTo>
                    <a:pt x="37299" y="4277"/>
                    <a:pt x="37620" y="4479"/>
                    <a:pt x="37947" y="4680"/>
                  </a:cubicBezTo>
                  <a:lnTo>
                    <a:pt x="37990" y="4707"/>
                  </a:lnTo>
                  <a:cubicBezTo>
                    <a:pt x="39361" y="5561"/>
                    <a:pt x="40780" y="6437"/>
                    <a:pt x="42293" y="7068"/>
                  </a:cubicBezTo>
                  <a:cubicBezTo>
                    <a:pt x="42966" y="7344"/>
                    <a:pt x="43679" y="7535"/>
                    <a:pt x="44376" y="7715"/>
                  </a:cubicBezTo>
                  <a:cubicBezTo>
                    <a:pt x="44859" y="7846"/>
                    <a:pt x="45355" y="7976"/>
                    <a:pt x="45838" y="8139"/>
                  </a:cubicBezTo>
                  <a:cubicBezTo>
                    <a:pt x="48363" y="8988"/>
                    <a:pt x="50223" y="10168"/>
                    <a:pt x="51524" y="11757"/>
                  </a:cubicBezTo>
                  <a:cubicBezTo>
                    <a:pt x="52274" y="12664"/>
                    <a:pt x="52900" y="13786"/>
                    <a:pt x="53400" y="15096"/>
                  </a:cubicBezTo>
                  <a:cubicBezTo>
                    <a:pt x="53639" y="15732"/>
                    <a:pt x="53813" y="16412"/>
                    <a:pt x="53982" y="17065"/>
                  </a:cubicBezTo>
                  <a:cubicBezTo>
                    <a:pt x="54172" y="17816"/>
                    <a:pt x="54374" y="18594"/>
                    <a:pt x="54678" y="19317"/>
                  </a:cubicBezTo>
                  <a:cubicBezTo>
                    <a:pt x="55531" y="21346"/>
                    <a:pt x="56821" y="23180"/>
                    <a:pt x="58067" y="24947"/>
                  </a:cubicBezTo>
                  <a:cubicBezTo>
                    <a:pt x="59193" y="26557"/>
                    <a:pt x="60362" y="28216"/>
                    <a:pt x="61205" y="30027"/>
                  </a:cubicBezTo>
                  <a:cubicBezTo>
                    <a:pt x="61787" y="31274"/>
                    <a:pt x="62385" y="32866"/>
                    <a:pt x="61847" y="34146"/>
                  </a:cubicBezTo>
                  <a:cubicBezTo>
                    <a:pt x="61320" y="35386"/>
                    <a:pt x="60025" y="36157"/>
                    <a:pt x="58752" y="36843"/>
                  </a:cubicBezTo>
                  <a:cubicBezTo>
                    <a:pt x="58044" y="37224"/>
                    <a:pt x="57311" y="37583"/>
                    <a:pt x="56603" y="37932"/>
                  </a:cubicBezTo>
                  <a:cubicBezTo>
                    <a:pt x="54351" y="39041"/>
                    <a:pt x="52018" y="40189"/>
                    <a:pt x="50206" y="42082"/>
                  </a:cubicBezTo>
                  <a:cubicBezTo>
                    <a:pt x="49184" y="43147"/>
                    <a:pt x="48384" y="44328"/>
                    <a:pt x="47836" y="45584"/>
                  </a:cubicBezTo>
                  <a:cubicBezTo>
                    <a:pt x="47209" y="47015"/>
                    <a:pt x="46824" y="48554"/>
                    <a:pt x="46448" y="50045"/>
                  </a:cubicBezTo>
                  <a:cubicBezTo>
                    <a:pt x="46410" y="50191"/>
                    <a:pt x="46378" y="50333"/>
                    <a:pt x="46340" y="50480"/>
                  </a:cubicBezTo>
                  <a:lnTo>
                    <a:pt x="46285" y="50698"/>
                  </a:lnTo>
                  <a:cubicBezTo>
                    <a:pt x="45888" y="52275"/>
                    <a:pt x="45479" y="53907"/>
                    <a:pt x="44555" y="55239"/>
                  </a:cubicBezTo>
                  <a:cubicBezTo>
                    <a:pt x="43669" y="56517"/>
                    <a:pt x="42287" y="57220"/>
                    <a:pt x="40649" y="57220"/>
                  </a:cubicBezTo>
                  <a:cubicBezTo>
                    <a:pt x="40584" y="57220"/>
                    <a:pt x="40525" y="57213"/>
                    <a:pt x="40460" y="57213"/>
                  </a:cubicBezTo>
                  <a:cubicBezTo>
                    <a:pt x="38746" y="57160"/>
                    <a:pt x="37059" y="56632"/>
                    <a:pt x="35434" y="56126"/>
                  </a:cubicBezTo>
                  <a:cubicBezTo>
                    <a:pt x="34922" y="55968"/>
                    <a:pt x="34395" y="55799"/>
                    <a:pt x="33872" y="55653"/>
                  </a:cubicBezTo>
                  <a:cubicBezTo>
                    <a:pt x="32979" y="55403"/>
                    <a:pt x="32110" y="55174"/>
                    <a:pt x="31229" y="55152"/>
                  </a:cubicBezTo>
                  <a:cubicBezTo>
                    <a:pt x="31212" y="55152"/>
                    <a:pt x="31196" y="55151"/>
                    <a:pt x="31179" y="55151"/>
                  </a:cubicBezTo>
                  <a:cubicBezTo>
                    <a:pt x="30376" y="55151"/>
                    <a:pt x="29603" y="55519"/>
                    <a:pt x="28874" y="55903"/>
                  </a:cubicBezTo>
                  <a:cubicBezTo>
                    <a:pt x="27393" y="56686"/>
                    <a:pt x="26028" y="57703"/>
                    <a:pt x="24707" y="58688"/>
                  </a:cubicBezTo>
                  <a:cubicBezTo>
                    <a:pt x="23151" y="59852"/>
                    <a:pt x="21536" y="61054"/>
                    <a:pt x="19729" y="61870"/>
                  </a:cubicBezTo>
                  <a:cubicBezTo>
                    <a:pt x="18739" y="62315"/>
                    <a:pt x="17853" y="62539"/>
                    <a:pt x="17079" y="62539"/>
                  </a:cubicBezTo>
                  <a:cubicBezTo>
                    <a:pt x="16586" y="62539"/>
                    <a:pt x="16139" y="62449"/>
                    <a:pt x="15737" y="62267"/>
                  </a:cubicBezTo>
                  <a:cubicBezTo>
                    <a:pt x="15074" y="61968"/>
                    <a:pt x="14524" y="61348"/>
                    <a:pt x="14012" y="60733"/>
                  </a:cubicBezTo>
                  <a:cubicBezTo>
                    <a:pt x="13458" y="60059"/>
                    <a:pt x="12963" y="59329"/>
                    <a:pt x="12544" y="58699"/>
                  </a:cubicBezTo>
                  <a:cubicBezTo>
                    <a:pt x="12360" y="58421"/>
                    <a:pt x="12174" y="58144"/>
                    <a:pt x="11994" y="57866"/>
                  </a:cubicBezTo>
                  <a:cubicBezTo>
                    <a:pt x="10259" y="55245"/>
                    <a:pt x="8469" y="52525"/>
                    <a:pt x="5870" y="50572"/>
                  </a:cubicBezTo>
                  <a:cubicBezTo>
                    <a:pt x="5016" y="49930"/>
                    <a:pt x="4080" y="49397"/>
                    <a:pt x="3177" y="48886"/>
                  </a:cubicBezTo>
                  <a:cubicBezTo>
                    <a:pt x="2868" y="48707"/>
                    <a:pt x="2546" y="48527"/>
                    <a:pt x="2236" y="48343"/>
                  </a:cubicBezTo>
                  <a:cubicBezTo>
                    <a:pt x="1284" y="47776"/>
                    <a:pt x="343" y="47129"/>
                    <a:pt x="207" y="45938"/>
                  </a:cubicBezTo>
                  <a:cubicBezTo>
                    <a:pt x="44" y="44475"/>
                    <a:pt x="659" y="42995"/>
                    <a:pt x="1355" y="41477"/>
                  </a:cubicBezTo>
                  <a:cubicBezTo>
                    <a:pt x="2112" y="39845"/>
                    <a:pt x="3031" y="38258"/>
                    <a:pt x="3922" y="36724"/>
                  </a:cubicBezTo>
                  <a:cubicBezTo>
                    <a:pt x="4005" y="36582"/>
                    <a:pt x="4086" y="36435"/>
                    <a:pt x="4168" y="36293"/>
                  </a:cubicBezTo>
                  <a:cubicBezTo>
                    <a:pt x="4292" y="36082"/>
                    <a:pt x="4422" y="35858"/>
                    <a:pt x="4548" y="35647"/>
                  </a:cubicBezTo>
                  <a:cubicBezTo>
                    <a:pt x="5298" y="34374"/>
                    <a:pt x="6071" y="33062"/>
                    <a:pt x="6468" y="31648"/>
                  </a:cubicBezTo>
                  <a:cubicBezTo>
                    <a:pt x="6844" y="30315"/>
                    <a:pt x="6631" y="28924"/>
                    <a:pt x="6425" y="27574"/>
                  </a:cubicBezTo>
                  <a:lnTo>
                    <a:pt x="6392" y="27383"/>
                  </a:lnTo>
                  <a:cubicBezTo>
                    <a:pt x="6375" y="27275"/>
                    <a:pt x="6360" y="27167"/>
                    <a:pt x="6343" y="27064"/>
                  </a:cubicBezTo>
                  <a:cubicBezTo>
                    <a:pt x="6147" y="25779"/>
                    <a:pt x="5941" y="24458"/>
                    <a:pt x="6136" y="23168"/>
                  </a:cubicBezTo>
                  <a:cubicBezTo>
                    <a:pt x="6343" y="21814"/>
                    <a:pt x="7088" y="20667"/>
                    <a:pt x="8290" y="19856"/>
                  </a:cubicBezTo>
                  <a:cubicBezTo>
                    <a:pt x="9579" y="18980"/>
                    <a:pt x="11097" y="18539"/>
                    <a:pt x="12561" y="18109"/>
                  </a:cubicBezTo>
                  <a:cubicBezTo>
                    <a:pt x="12691" y="18071"/>
                    <a:pt x="12822" y="18034"/>
                    <a:pt x="12952" y="17996"/>
                  </a:cubicBezTo>
                  <a:cubicBezTo>
                    <a:pt x="14644" y="17501"/>
                    <a:pt x="16286" y="16979"/>
                    <a:pt x="17738" y="16065"/>
                  </a:cubicBezTo>
                  <a:cubicBezTo>
                    <a:pt x="19115" y="15205"/>
                    <a:pt x="20246" y="13894"/>
                    <a:pt x="21198" y="12061"/>
                  </a:cubicBezTo>
                  <a:cubicBezTo>
                    <a:pt x="22031" y="10457"/>
                    <a:pt x="22601" y="8722"/>
                    <a:pt x="23156" y="7040"/>
                  </a:cubicBezTo>
                  <a:lnTo>
                    <a:pt x="23233" y="6796"/>
                  </a:lnTo>
                  <a:cubicBezTo>
                    <a:pt x="23326" y="6529"/>
                    <a:pt x="23412" y="6252"/>
                    <a:pt x="23499" y="5985"/>
                  </a:cubicBezTo>
                  <a:cubicBezTo>
                    <a:pt x="23934" y="4615"/>
                    <a:pt x="24386" y="3206"/>
                    <a:pt x="25114" y="1971"/>
                  </a:cubicBezTo>
                  <a:cubicBezTo>
                    <a:pt x="25871" y="687"/>
                    <a:pt x="26861" y="40"/>
                    <a:pt x="28051" y="40"/>
                  </a:cubicBezTo>
                  <a:close/>
                  <a:moveTo>
                    <a:pt x="28049" y="1"/>
                  </a:moveTo>
                  <a:cubicBezTo>
                    <a:pt x="26845" y="1"/>
                    <a:pt x="25842" y="653"/>
                    <a:pt x="25081" y="1949"/>
                  </a:cubicBezTo>
                  <a:cubicBezTo>
                    <a:pt x="24348" y="3189"/>
                    <a:pt x="23896" y="4603"/>
                    <a:pt x="23456" y="5969"/>
                  </a:cubicBezTo>
                  <a:cubicBezTo>
                    <a:pt x="23369" y="6235"/>
                    <a:pt x="23281" y="6513"/>
                    <a:pt x="23195" y="6784"/>
                  </a:cubicBezTo>
                  <a:lnTo>
                    <a:pt x="23113" y="7025"/>
                  </a:lnTo>
                  <a:cubicBezTo>
                    <a:pt x="22025" y="10342"/>
                    <a:pt x="20785" y="14100"/>
                    <a:pt x="17717" y="16026"/>
                  </a:cubicBezTo>
                  <a:cubicBezTo>
                    <a:pt x="16269" y="16940"/>
                    <a:pt x="14632" y="17457"/>
                    <a:pt x="12941" y="17958"/>
                  </a:cubicBezTo>
                  <a:cubicBezTo>
                    <a:pt x="12810" y="17996"/>
                    <a:pt x="12679" y="18034"/>
                    <a:pt x="12549" y="18066"/>
                  </a:cubicBezTo>
                  <a:cubicBezTo>
                    <a:pt x="11080" y="18496"/>
                    <a:pt x="9558" y="18937"/>
                    <a:pt x="8263" y="19818"/>
                  </a:cubicBezTo>
                  <a:cubicBezTo>
                    <a:pt x="7056" y="20639"/>
                    <a:pt x="6305" y="21792"/>
                    <a:pt x="6099" y="23158"/>
                  </a:cubicBezTo>
                  <a:cubicBezTo>
                    <a:pt x="5898" y="24458"/>
                    <a:pt x="6104" y="25784"/>
                    <a:pt x="6300" y="27069"/>
                  </a:cubicBezTo>
                  <a:cubicBezTo>
                    <a:pt x="6322" y="27177"/>
                    <a:pt x="6337" y="27280"/>
                    <a:pt x="6354" y="27390"/>
                  </a:cubicBezTo>
                  <a:lnTo>
                    <a:pt x="6381" y="27586"/>
                  </a:lnTo>
                  <a:cubicBezTo>
                    <a:pt x="6588" y="28929"/>
                    <a:pt x="6800" y="30315"/>
                    <a:pt x="6430" y="31638"/>
                  </a:cubicBezTo>
                  <a:cubicBezTo>
                    <a:pt x="6033" y="33041"/>
                    <a:pt x="5260" y="34357"/>
                    <a:pt x="4510" y="35625"/>
                  </a:cubicBezTo>
                  <a:cubicBezTo>
                    <a:pt x="4385" y="35836"/>
                    <a:pt x="4254" y="36059"/>
                    <a:pt x="4135" y="36272"/>
                  </a:cubicBezTo>
                  <a:cubicBezTo>
                    <a:pt x="4048" y="36413"/>
                    <a:pt x="3965" y="36561"/>
                    <a:pt x="3885" y="36702"/>
                  </a:cubicBezTo>
                  <a:cubicBezTo>
                    <a:pt x="2993" y="38236"/>
                    <a:pt x="2073" y="39824"/>
                    <a:pt x="1317" y="41462"/>
                  </a:cubicBezTo>
                  <a:cubicBezTo>
                    <a:pt x="616" y="42984"/>
                    <a:pt x="1" y="44469"/>
                    <a:pt x="164" y="45943"/>
                  </a:cubicBezTo>
                  <a:cubicBezTo>
                    <a:pt x="300" y="47151"/>
                    <a:pt x="1251" y="47809"/>
                    <a:pt x="2215" y="48375"/>
                  </a:cubicBezTo>
                  <a:cubicBezTo>
                    <a:pt x="2524" y="48559"/>
                    <a:pt x="2845" y="48745"/>
                    <a:pt x="3156" y="48918"/>
                  </a:cubicBezTo>
                  <a:cubicBezTo>
                    <a:pt x="4058" y="49435"/>
                    <a:pt x="4994" y="49968"/>
                    <a:pt x="5843" y="50605"/>
                  </a:cubicBezTo>
                  <a:cubicBezTo>
                    <a:pt x="8437" y="52558"/>
                    <a:pt x="10226" y="55267"/>
                    <a:pt x="11956" y="57893"/>
                  </a:cubicBezTo>
                  <a:cubicBezTo>
                    <a:pt x="12136" y="58166"/>
                    <a:pt x="12320" y="58448"/>
                    <a:pt x="12506" y="58726"/>
                  </a:cubicBezTo>
                  <a:cubicBezTo>
                    <a:pt x="12925" y="59357"/>
                    <a:pt x="13420" y="60085"/>
                    <a:pt x="13980" y="60760"/>
                  </a:cubicBezTo>
                  <a:cubicBezTo>
                    <a:pt x="14491" y="61375"/>
                    <a:pt x="15046" y="62000"/>
                    <a:pt x="15721" y="62305"/>
                  </a:cubicBezTo>
                  <a:cubicBezTo>
                    <a:pt x="16129" y="62490"/>
                    <a:pt x="16580" y="62583"/>
                    <a:pt x="17075" y="62583"/>
                  </a:cubicBezTo>
                  <a:cubicBezTo>
                    <a:pt x="17858" y="62583"/>
                    <a:pt x="18750" y="62359"/>
                    <a:pt x="19746" y="61908"/>
                  </a:cubicBezTo>
                  <a:cubicBezTo>
                    <a:pt x="21557" y="61092"/>
                    <a:pt x="23173" y="59889"/>
                    <a:pt x="24734" y="58726"/>
                  </a:cubicBezTo>
                  <a:cubicBezTo>
                    <a:pt x="26055" y="57742"/>
                    <a:pt x="27421" y="56718"/>
                    <a:pt x="28895" y="55940"/>
                  </a:cubicBezTo>
                  <a:cubicBezTo>
                    <a:pt x="29640" y="55550"/>
                    <a:pt x="30374" y="55195"/>
                    <a:pt x="31158" y="55195"/>
                  </a:cubicBezTo>
                  <a:cubicBezTo>
                    <a:pt x="31182" y="55195"/>
                    <a:pt x="31205" y="55196"/>
                    <a:pt x="31229" y="55196"/>
                  </a:cubicBezTo>
                  <a:cubicBezTo>
                    <a:pt x="32105" y="55217"/>
                    <a:pt x="32974" y="55446"/>
                    <a:pt x="33861" y="55696"/>
                  </a:cubicBezTo>
                  <a:cubicBezTo>
                    <a:pt x="34378" y="55843"/>
                    <a:pt x="34912" y="56006"/>
                    <a:pt x="35417" y="56164"/>
                  </a:cubicBezTo>
                  <a:cubicBezTo>
                    <a:pt x="37049" y="56675"/>
                    <a:pt x="38735" y="57203"/>
                    <a:pt x="40460" y="57258"/>
                  </a:cubicBezTo>
                  <a:cubicBezTo>
                    <a:pt x="40524" y="57260"/>
                    <a:pt x="40589" y="57261"/>
                    <a:pt x="40653" y="57261"/>
                  </a:cubicBezTo>
                  <a:cubicBezTo>
                    <a:pt x="41427" y="57261"/>
                    <a:pt x="42145" y="57107"/>
                    <a:pt x="42787" y="56806"/>
                  </a:cubicBezTo>
                  <a:cubicBezTo>
                    <a:pt x="43511" y="56469"/>
                    <a:pt x="44115" y="55952"/>
                    <a:pt x="44588" y="55267"/>
                  </a:cubicBezTo>
                  <a:cubicBezTo>
                    <a:pt x="45519" y="53923"/>
                    <a:pt x="45931" y="52292"/>
                    <a:pt x="46328" y="50708"/>
                  </a:cubicBezTo>
                  <a:lnTo>
                    <a:pt x="46383" y="50490"/>
                  </a:lnTo>
                  <a:cubicBezTo>
                    <a:pt x="46421" y="50344"/>
                    <a:pt x="46453" y="50203"/>
                    <a:pt x="46491" y="50055"/>
                  </a:cubicBezTo>
                  <a:cubicBezTo>
                    <a:pt x="46862" y="48571"/>
                    <a:pt x="47248" y="47025"/>
                    <a:pt x="47874" y="45601"/>
                  </a:cubicBezTo>
                  <a:cubicBezTo>
                    <a:pt x="48423" y="44349"/>
                    <a:pt x="49217" y="43174"/>
                    <a:pt x="50239" y="42109"/>
                  </a:cubicBezTo>
                  <a:cubicBezTo>
                    <a:pt x="52046" y="40227"/>
                    <a:pt x="54374" y="39079"/>
                    <a:pt x="56625" y="37969"/>
                  </a:cubicBezTo>
                  <a:cubicBezTo>
                    <a:pt x="57333" y="37621"/>
                    <a:pt x="58067" y="37262"/>
                    <a:pt x="58774" y="36881"/>
                  </a:cubicBezTo>
                  <a:cubicBezTo>
                    <a:pt x="60052" y="36190"/>
                    <a:pt x="61353" y="35419"/>
                    <a:pt x="61885" y="34161"/>
                  </a:cubicBezTo>
                  <a:cubicBezTo>
                    <a:pt x="62430" y="32873"/>
                    <a:pt x="61830" y="31262"/>
                    <a:pt x="61243" y="30006"/>
                  </a:cubicBezTo>
                  <a:cubicBezTo>
                    <a:pt x="60401" y="28194"/>
                    <a:pt x="59231" y="26530"/>
                    <a:pt x="58099" y="24925"/>
                  </a:cubicBezTo>
                  <a:cubicBezTo>
                    <a:pt x="56854" y="23158"/>
                    <a:pt x="55571" y="21330"/>
                    <a:pt x="54716" y="19301"/>
                  </a:cubicBezTo>
                  <a:cubicBezTo>
                    <a:pt x="54411" y="18583"/>
                    <a:pt x="54216" y="17805"/>
                    <a:pt x="54025" y="17055"/>
                  </a:cubicBezTo>
                  <a:cubicBezTo>
                    <a:pt x="53857" y="16402"/>
                    <a:pt x="53683" y="15722"/>
                    <a:pt x="53437" y="15079"/>
                  </a:cubicBezTo>
                  <a:cubicBezTo>
                    <a:pt x="52943" y="13769"/>
                    <a:pt x="52307" y="12638"/>
                    <a:pt x="51562" y="11730"/>
                  </a:cubicBezTo>
                  <a:cubicBezTo>
                    <a:pt x="50251" y="10136"/>
                    <a:pt x="48384" y="8950"/>
                    <a:pt x="45850" y="8095"/>
                  </a:cubicBezTo>
                  <a:cubicBezTo>
                    <a:pt x="45371" y="7938"/>
                    <a:pt x="44871" y="7801"/>
                    <a:pt x="44387" y="7677"/>
                  </a:cubicBezTo>
                  <a:cubicBezTo>
                    <a:pt x="43696" y="7492"/>
                    <a:pt x="42978" y="7301"/>
                    <a:pt x="42308" y="7025"/>
                  </a:cubicBezTo>
                  <a:cubicBezTo>
                    <a:pt x="40802" y="6398"/>
                    <a:pt x="39383" y="5523"/>
                    <a:pt x="38012" y="4668"/>
                  </a:cubicBezTo>
                  <a:lnTo>
                    <a:pt x="37968" y="4642"/>
                  </a:lnTo>
                  <a:cubicBezTo>
                    <a:pt x="37647" y="4440"/>
                    <a:pt x="37320" y="4239"/>
                    <a:pt x="37006" y="4043"/>
                  </a:cubicBezTo>
                  <a:cubicBezTo>
                    <a:pt x="35645" y="3189"/>
                    <a:pt x="34242" y="2313"/>
                    <a:pt x="32801" y="1557"/>
                  </a:cubicBezTo>
                  <a:cubicBezTo>
                    <a:pt x="31327" y="785"/>
                    <a:pt x="29748" y="23"/>
                    <a:pt x="28106" y="1"/>
                  </a:cubicBezTo>
                  <a:cubicBezTo>
                    <a:pt x="28087" y="1"/>
                    <a:pt x="28068" y="1"/>
                    <a:pt x="28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0"/>
            <p:cNvSpPr/>
            <p:nvPr/>
          </p:nvSpPr>
          <p:spPr>
            <a:xfrm>
              <a:off x="1610100" y="526425"/>
              <a:ext cx="1262250" cy="1435250"/>
            </a:xfrm>
            <a:custGeom>
              <a:avLst/>
              <a:gdLst/>
              <a:ahLst/>
              <a:cxnLst/>
              <a:rect l="l" t="t" r="r" b="b"/>
              <a:pathLst>
                <a:path w="50490" h="57410" extrusionOk="0">
                  <a:moveTo>
                    <a:pt x="22557" y="46"/>
                  </a:moveTo>
                  <a:cubicBezTo>
                    <a:pt x="23379" y="46"/>
                    <a:pt x="24255" y="378"/>
                    <a:pt x="25091" y="758"/>
                  </a:cubicBezTo>
                  <a:cubicBezTo>
                    <a:pt x="26534" y="1417"/>
                    <a:pt x="27850" y="2281"/>
                    <a:pt x="29302" y="3255"/>
                  </a:cubicBezTo>
                  <a:cubicBezTo>
                    <a:pt x="29803" y="3592"/>
                    <a:pt x="30308" y="3941"/>
                    <a:pt x="30798" y="4278"/>
                  </a:cubicBezTo>
                  <a:cubicBezTo>
                    <a:pt x="32963" y="5763"/>
                    <a:pt x="35204" y="7297"/>
                    <a:pt x="37646" y="8369"/>
                  </a:cubicBezTo>
                  <a:cubicBezTo>
                    <a:pt x="38414" y="8706"/>
                    <a:pt x="39230" y="8962"/>
                    <a:pt x="40013" y="9211"/>
                  </a:cubicBezTo>
                  <a:cubicBezTo>
                    <a:pt x="41568" y="9700"/>
                    <a:pt x="43172" y="10207"/>
                    <a:pt x="44451" y="11349"/>
                  </a:cubicBezTo>
                  <a:cubicBezTo>
                    <a:pt x="45376" y="12170"/>
                    <a:pt x="46044" y="13275"/>
                    <a:pt x="46382" y="14537"/>
                  </a:cubicBezTo>
                  <a:cubicBezTo>
                    <a:pt x="46528" y="15092"/>
                    <a:pt x="46589" y="15662"/>
                    <a:pt x="46654" y="16217"/>
                  </a:cubicBezTo>
                  <a:cubicBezTo>
                    <a:pt x="46671" y="16380"/>
                    <a:pt x="46692" y="16549"/>
                    <a:pt x="46709" y="16712"/>
                  </a:cubicBezTo>
                  <a:cubicBezTo>
                    <a:pt x="46827" y="17653"/>
                    <a:pt x="46985" y="18567"/>
                    <a:pt x="47171" y="19433"/>
                  </a:cubicBezTo>
                  <a:cubicBezTo>
                    <a:pt x="47590" y="21326"/>
                    <a:pt x="48226" y="23164"/>
                    <a:pt x="48840" y="24942"/>
                  </a:cubicBezTo>
                  <a:cubicBezTo>
                    <a:pt x="48895" y="25100"/>
                    <a:pt x="48949" y="25252"/>
                    <a:pt x="49004" y="25410"/>
                  </a:cubicBezTo>
                  <a:cubicBezTo>
                    <a:pt x="49526" y="26895"/>
                    <a:pt x="50065" y="28434"/>
                    <a:pt x="50276" y="30007"/>
                  </a:cubicBezTo>
                  <a:cubicBezTo>
                    <a:pt x="50445" y="31235"/>
                    <a:pt x="50206" y="32259"/>
                    <a:pt x="49498" y="33329"/>
                  </a:cubicBezTo>
                  <a:cubicBezTo>
                    <a:pt x="48873" y="34271"/>
                    <a:pt x="48074" y="35098"/>
                    <a:pt x="47296" y="35897"/>
                  </a:cubicBezTo>
                  <a:cubicBezTo>
                    <a:pt x="47171" y="36028"/>
                    <a:pt x="47045" y="36153"/>
                    <a:pt x="46925" y="36278"/>
                  </a:cubicBezTo>
                  <a:cubicBezTo>
                    <a:pt x="44821" y="38470"/>
                    <a:pt x="43330" y="40532"/>
                    <a:pt x="42220" y="42773"/>
                  </a:cubicBezTo>
                  <a:cubicBezTo>
                    <a:pt x="41301" y="44644"/>
                    <a:pt x="40980" y="46743"/>
                    <a:pt x="40676" y="48778"/>
                  </a:cubicBezTo>
                  <a:cubicBezTo>
                    <a:pt x="40546" y="49605"/>
                    <a:pt x="40415" y="50464"/>
                    <a:pt x="40247" y="51286"/>
                  </a:cubicBezTo>
                  <a:cubicBezTo>
                    <a:pt x="39958" y="52689"/>
                    <a:pt x="39604" y="54146"/>
                    <a:pt x="38680" y="55245"/>
                  </a:cubicBezTo>
                  <a:cubicBezTo>
                    <a:pt x="37749" y="56358"/>
                    <a:pt x="36452" y="56601"/>
                    <a:pt x="35479" y="56601"/>
                  </a:cubicBezTo>
                  <a:cubicBezTo>
                    <a:pt x="35434" y="56601"/>
                    <a:pt x="35390" y="56600"/>
                    <a:pt x="35346" y="56599"/>
                  </a:cubicBezTo>
                  <a:cubicBezTo>
                    <a:pt x="33649" y="56556"/>
                    <a:pt x="31995" y="55991"/>
                    <a:pt x="30390" y="55447"/>
                  </a:cubicBezTo>
                  <a:cubicBezTo>
                    <a:pt x="30281" y="55409"/>
                    <a:pt x="30172" y="55371"/>
                    <a:pt x="30059" y="55333"/>
                  </a:cubicBezTo>
                  <a:cubicBezTo>
                    <a:pt x="29961" y="55300"/>
                    <a:pt x="29856" y="55261"/>
                    <a:pt x="29758" y="55229"/>
                  </a:cubicBezTo>
                  <a:cubicBezTo>
                    <a:pt x="29057" y="54990"/>
                    <a:pt x="28334" y="54745"/>
                    <a:pt x="27611" y="54533"/>
                  </a:cubicBezTo>
                  <a:cubicBezTo>
                    <a:pt x="27513" y="54505"/>
                    <a:pt x="27415" y="54478"/>
                    <a:pt x="27317" y="54445"/>
                  </a:cubicBezTo>
                  <a:cubicBezTo>
                    <a:pt x="26767" y="54282"/>
                    <a:pt x="26147" y="54097"/>
                    <a:pt x="25579" y="54097"/>
                  </a:cubicBezTo>
                  <a:cubicBezTo>
                    <a:pt x="25562" y="54097"/>
                    <a:pt x="25545" y="54098"/>
                    <a:pt x="25527" y="54098"/>
                  </a:cubicBezTo>
                  <a:cubicBezTo>
                    <a:pt x="24521" y="54119"/>
                    <a:pt x="23454" y="54615"/>
                    <a:pt x="22513" y="55055"/>
                  </a:cubicBezTo>
                  <a:cubicBezTo>
                    <a:pt x="22362" y="55125"/>
                    <a:pt x="22219" y="55191"/>
                    <a:pt x="22078" y="55256"/>
                  </a:cubicBezTo>
                  <a:cubicBezTo>
                    <a:pt x="21845" y="55359"/>
                    <a:pt x="21611" y="55469"/>
                    <a:pt x="21383" y="55572"/>
                  </a:cubicBezTo>
                  <a:cubicBezTo>
                    <a:pt x="20333" y="56061"/>
                    <a:pt x="19244" y="56561"/>
                    <a:pt x="18119" y="56910"/>
                  </a:cubicBezTo>
                  <a:cubicBezTo>
                    <a:pt x="17145" y="57214"/>
                    <a:pt x="16224" y="57368"/>
                    <a:pt x="15366" y="57368"/>
                  </a:cubicBezTo>
                  <a:cubicBezTo>
                    <a:pt x="14891" y="57368"/>
                    <a:pt x="14435" y="57321"/>
                    <a:pt x="14001" y="57226"/>
                  </a:cubicBezTo>
                  <a:cubicBezTo>
                    <a:pt x="12598" y="56926"/>
                    <a:pt x="11243" y="56137"/>
                    <a:pt x="9975" y="54881"/>
                  </a:cubicBezTo>
                  <a:cubicBezTo>
                    <a:pt x="8735" y="53652"/>
                    <a:pt x="7751" y="52167"/>
                    <a:pt x="6799" y="50725"/>
                  </a:cubicBezTo>
                  <a:cubicBezTo>
                    <a:pt x="6631" y="50470"/>
                    <a:pt x="6456" y="50209"/>
                    <a:pt x="6287" y="49953"/>
                  </a:cubicBezTo>
                  <a:cubicBezTo>
                    <a:pt x="5118" y="48218"/>
                    <a:pt x="4063" y="46652"/>
                    <a:pt x="2893" y="45106"/>
                  </a:cubicBezTo>
                  <a:cubicBezTo>
                    <a:pt x="2519" y="44606"/>
                    <a:pt x="2127" y="44111"/>
                    <a:pt x="1746" y="43632"/>
                  </a:cubicBezTo>
                  <a:cubicBezTo>
                    <a:pt x="1316" y="43094"/>
                    <a:pt x="870" y="42533"/>
                    <a:pt x="451" y="41968"/>
                  </a:cubicBezTo>
                  <a:cubicBezTo>
                    <a:pt x="425" y="41935"/>
                    <a:pt x="397" y="41897"/>
                    <a:pt x="364" y="41864"/>
                  </a:cubicBezTo>
                  <a:cubicBezTo>
                    <a:pt x="201" y="41646"/>
                    <a:pt x="43" y="41445"/>
                    <a:pt x="59" y="41162"/>
                  </a:cubicBezTo>
                  <a:cubicBezTo>
                    <a:pt x="76" y="40831"/>
                    <a:pt x="294" y="40509"/>
                    <a:pt x="511" y="40216"/>
                  </a:cubicBezTo>
                  <a:cubicBezTo>
                    <a:pt x="979" y="39590"/>
                    <a:pt x="1502" y="38982"/>
                    <a:pt x="2012" y="38400"/>
                  </a:cubicBezTo>
                  <a:cubicBezTo>
                    <a:pt x="3257" y="36964"/>
                    <a:pt x="4547" y="35483"/>
                    <a:pt x="5047" y="33553"/>
                  </a:cubicBezTo>
                  <a:cubicBezTo>
                    <a:pt x="5320" y="32493"/>
                    <a:pt x="5157" y="31421"/>
                    <a:pt x="4994" y="30387"/>
                  </a:cubicBezTo>
                  <a:cubicBezTo>
                    <a:pt x="4944" y="30083"/>
                    <a:pt x="4896" y="29767"/>
                    <a:pt x="4857" y="29452"/>
                  </a:cubicBezTo>
                  <a:cubicBezTo>
                    <a:pt x="4716" y="28277"/>
                    <a:pt x="4580" y="26906"/>
                    <a:pt x="4716" y="25562"/>
                  </a:cubicBezTo>
                  <a:cubicBezTo>
                    <a:pt x="4961" y="23136"/>
                    <a:pt x="6310" y="21183"/>
                    <a:pt x="8828" y="19596"/>
                  </a:cubicBezTo>
                  <a:cubicBezTo>
                    <a:pt x="8986" y="19498"/>
                    <a:pt x="9144" y="19393"/>
                    <a:pt x="9302" y="19296"/>
                  </a:cubicBezTo>
                  <a:cubicBezTo>
                    <a:pt x="11233" y="18083"/>
                    <a:pt x="13234" y="16827"/>
                    <a:pt x="14544" y="14864"/>
                  </a:cubicBezTo>
                  <a:cubicBezTo>
                    <a:pt x="16046" y="12617"/>
                    <a:pt x="16911" y="9929"/>
                    <a:pt x="17748" y="7330"/>
                  </a:cubicBezTo>
                  <a:cubicBezTo>
                    <a:pt x="17868" y="6954"/>
                    <a:pt x="17999" y="6562"/>
                    <a:pt x="18119" y="6182"/>
                  </a:cubicBezTo>
                  <a:lnTo>
                    <a:pt x="18184" y="5986"/>
                  </a:lnTo>
                  <a:cubicBezTo>
                    <a:pt x="18591" y="4751"/>
                    <a:pt x="19010" y="3473"/>
                    <a:pt x="19625" y="2314"/>
                  </a:cubicBezTo>
                  <a:cubicBezTo>
                    <a:pt x="20017" y="1563"/>
                    <a:pt x="20665" y="530"/>
                    <a:pt x="21730" y="171"/>
                  </a:cubicBezTo>
                  <a:cubicBezTo>
                    <a:pt x="21997" y="84"/>
                    <a:pt x="22274" y="46"/>
                    <a:pt x="22557" y="46"/>
                  </a:cubicBezTo>
                  <a:close/>
                  <a:moveTo>
                    <a:pt x="22559" y="0"/>
                  </a:moveTo>
                  <a:cubicBezTo>
                    <a:pt x="22271" y="0"/>
                    <a:pt x="21988" y="40"/>
                    <a:pt x="21714" y="133"/>
                  </a:cubicBezTo>
                  <a:cubicBezTo>
                    <a:pt x="20637" y="492"/>
                    <a:pt x="19984" y="1536"/>
                    <a:pt x="19588" y="2292"/>
                  </a:cubicBezTo>
                  <a:cubicBezTo>
                    <a:pt x="18973" y="3456"/>
                    <a:pt x="18548" y="4734"/>
                    <a:pt x="18146" y="5969"/>
                  </a:cubicBezTo>
                  <a:lnTo>
                    <a:pt x="18081" y="6170"/>
                  </a:lnTo>
                  <a:cubicBezTo>
                    <a:pt x="17956" y="6552"/>
                    <a:pt x="17830" y="6938"/>
                    <a:pt x="17705" y="7318"/>
                  </a:cubicBezTo>
                  <a:cubicBezTo>
                    <a:pt x="16873" y="9913"/>
                    <a:pt x="16008" y="12595"/>
                    <a:pt x="14512" y="14836"/>
                  </a:cubicBezTo>
                  <a:cubicBezTo>
                    <a:pt x="13201" y="16800"/>
                    <a:pt x="11205" y="18050"/>
                    <a:pt x="9280" y="19263"/>
                  </a:cubicBezTo>
                  <a:cubicBezTo>
                    <a:pt x="9122" y="19361"/>
                    <a:pt x="8964" y="19459"/>
                    <a:pt x="8806" y="19557"/>
                  </a:cubicBezTo>
                  <a:cubicBezTo>
                    <a:pt x="6272" y="21156"/>
                    <a:pt x="4922" y="23121"/>
                    <a:pt x="4673" y="25557"/>
                  </a:cubicBezTo>
                  <a:cubicBezTo>
                    <a:pt x="4537" y="26906"/>
                    <a:pt x="4673" y="28277"/>
                    <a:pt x="4814" y="29457"/>
                  </a:cubicBezTo>
                  <a:cubicBezTo>
                    <a:pt x="4851" y="29772"/>
                    <a:pt x="4901" y="30088"/>
                    <a:pt x="4949" y="30399"/>
                  </a:cubicBezTo>
                  <a:cubicBezTo>
                    <a:pt x="5112" y="31426"/>
                    <a:pt x="5276" y="32487"/>
                    <a:pt x="5004" y="33542"/>
                  </a:cubicBezTo>
                  <a:cubicBezTo>
                    <a:pt x="4509" y="35462"/>
                    <a:pt x="3220" y="36942"/>
                    <a:pt x="1979" y="38372"/>
                  </a:cubicBezTo>
                  <a:cubicBezTo>
                    <a:pt x="1469" y="38955"/>
                    <a:pt x="947" y="39563"/>
                    <a:pt x="478" y="40190"/>
                  </a:cubicBezTo>
                  <a:cubicBezTo>
                    <a:pt x="255" y="40494"/>
                    <a:pt x="33" y="40815"/>
                    <a:pt x="16" y="41162"/>
                  </a:cubicBezTo>
                  <a:cubicBezTo>
                    <a:pt x="0" y="41456"/>
                    <a:pt x="163" y="41669"/>
                    <a:pt x="332" y="41887"/>
                  </a:cubicBezTo>
                  <a:cubicBezTo>
                    <a:pt x="359" y="41925"/>
                    <a:pt x="385" y="41957"/>
                    <a:pt x="413" y="41995"/>
                  </a:cubicBezTo>
                  <a:cubicBezTo>
                    <a:pt x="832" y="42560"/>
                    <a:pt x="1278" y="43120"/>
                    <a:pt x="1713" y="43659"/>
                  </a:cubicBezTo>
                  <a:cubicBezTo>
                    <a:pt x="2094" y="44139"/>
                    <a:pt x="2486" y="44633"/>
                    <a:pt x="2861" y="45128"/>
                  </a:cubicBezTo>
                  <a:cubicBezTo>
                    <a:pt x="4025" y="46678"/>
                    <a:pt x="5085" y="48239"/>
                    <a:pt x="6250" y="49981"/>
                  </a:cubicBezTo>
                  <a:cubicBezTo>
                    <a:pt x="6423" y="50235"/>
                    <a:pt x="6593" y="50496"/>
                    <a:pt x="6761" y="50747"/>
                  </a:cubicBezTo>
                  <a:cubicBezTo>
                    <a:pt x="7713" y="52188"/>
                    <a:pt x="8703" y="53679"/>
                    <a:pt x="9943" y="54909"/>
                  </a:cubicBezTo>
                  <a:cubicBezTo>
                    <a:pt x="11221" y="56175"/>
                    <a:pt x="12581" y="56965"/>
                    <a:pt x="13990" y="57269"/>
                  </a:cubicBezTo>
                  <a:cubicBezTo>
                    <a:pt x="14431" y="57362"/>
                    <a:pt x="14888" y="57410"/>
                    <a:pt x="15366" y="57410"/>
                  </a:cubicBezTo>
                  <a:cubicBezTo>
                    <a:pt x="16231" y="57410"/>
                    <a:pt x="17155" y="57259"/>
                    <a:pt x="18129" y="56953"/>
                  </a:cubicBezTo>
                  <a:cubicBezTo>
                    <a:pt x="19256" y="56599"/>
                    <a:pt x="20349" y="56099"/>
                    <a:pt x="21403" y="55615"/>
                  </a:cubicBezTo>
                  <a:cubicBezTo>
                    <a:pt x="21627" y="55507"/>
                    <a:pt x="21860" y="55403"/>
                    <a:pt x="22095" y="55294"/>
                  </a:cubicBezTo>
                  <a:cubicBezTo>
                    <a:pt x="22236" y="55229"/>
                    <a:pt x="22377" y="55163"/>
                    <a:pt x="22530" y="55093"/>
                  </a:cubicBezTo>
                  <a:cubicBezTo>
                    <a:pt x="23466" y="54658"/>
                    <a:pt x="24526" y="54163"/>
                    <a:pt x="25527" y="54141"/>
                  </a:cubicBezTo>
                  <a:cubicBezTo>
                    <a:pt x="25543" y="54141"/>
                    <a:pt x="25558" y="54141"/>
                    <a:pt x="25573" y="54141"/>
                  </a:cubicBezTo>
                  <a:cubicBezTo>
                    <a:pt x="26137" y="54141"/>
                    <a:pt x="26755" y="54326"/>
                    <a:pt x="27305" y="54490"/>
                  </a:cubicBezTo>
                  <a:cubicBezTo>
                    <a:pt x="27403" y="54517"/>
                    <a:pt x="27501" y="54550"/>
                    <a:pt x="27599" y="54576"/>
                  </a:cubicBezTo>
                  <a:cubicBezTo>
                    <a:pt x="28317" y="54783"/>
                    <a:pt x="29040" y="55033"/>
                    <a:pt x="29743" y="55273"/>
                  </a:cubicBezTo>
                  <a:cubicBezTo>
                    <a:pt x="29846" y="55306"/>
                    <a:pt x="29944" y="55338"/>
                    <a:pt x="30047" y="55371"/>
                  </a:cubicBezTo>
                  <a:cubicBezTo>
                    <a:pt x="30157" y="55409"/>
                    <a:pt x="30265" y="55447"/>
                    <a:pt x="30379" y="55484"/>
                  </a:cubicBezTo>
                  <a:cubicBezTo>
                    <a:pt x="31984" y="56034"/>
                    <a:pt x="33642" y="56599"/>
                    <a:pt x="35346" y="56644"/>
                  </a:cubicBezTo>
                  <a:lnTo>
                    <a:pt x="35487" y="56644"/>
                  </a:lnTo>
                  <a:cubicBezTo>
                    <a:pt x="36466" y="56644"/>
                    <a:pt x="37771" y="56393"/>
                    <a:pt x="38713" y="55273"/>
                  </a:cubicBezTo>
                  <a:cubicBezTo>
                    <a:pt x="39642" y="54168"/>
                    <a:pt x="40001" y="52705"/>
                    <a:pt x="40290" y="51296"/>
                  </a:cubicBezTo>
                  <a:cubicBezTo>
                    <a:pt x="40458" y="50470"/>
                    <a:pt x="40589" y="49615"/>
                    <a:pt x="40714" y="48783"/>
                  </a:cubicBezTo>
                  <a:cubicBezTo>
                    <a:pt x="41025" y="46755"/>
                    <a:pt x="41344" y="44654"/>
                    <a:pt x="42265" y="42794"/>
                  </a:cubicBezTo>
                  <a:cubicBezTo>
                    <a:pt x="43363" y="40554"/>
                    <a:pt x="44854" y="38498"/>
                    <a:pt x="46958" y="36311"/>
                  </a:cubicBezTo>
                  <a:cubicBezTo>
                    <a:pt x="47078" y="36186"/>
                    <a:pt x="47203" y="36055"/>
                    <a:pt x="47323" y="35930"/>
                  </a:cubicBezTo>
                  <a:cubicBezTo>
                    <a:pt x="48100" y="35124"/>
                    <a:pt x="48906" y="34298"/>
                    <a:pt x="49531" y="33352"/>
                  </a:cubicBezTo>
                  <a:cubicBezTo>
                    <a:pt x="50244" y="32275"/>
                    <a:pt x="50489" y="31241"/>
                    <a:pt x="50320" y="30000"/>
                  </a:cubicBezTo>
                  <a:cubicBezTo>
                    <a:pt x="50103" y="28423"/>
                    <a:pt x="49564" y="26884"/>
                    <a:pt x="49047" y="25393"/>
                  </a:cubicBezTo>
                  <a:cubicBezTo>
                    <a:pt x="48993" y="25242"/>
                    <a:pt x="48938" y="25084"/>
                    <a:pt x="48884" y="24931"/>
                  </a:cubicBezTo>
                  <a:cubicBezTo>
                    <a:pt x="48263" y="23153"/>
                    <a:pt x="47628" y="21314"/>
                    <a:pt x="47214" y="19421"/>
                  </a:cubicBezTo>
                  <a:cubicBezTo>
                    <a:pt x="47023" y="18562"/>
                    <a:pt x="46872" y="17648"/>
                    <a:pt x="46752" y="16707"/>
                  </a:cubicBezTo>
                  <a:cubicBezTo>
                    <a:pt x="46736" y="16544"/>
                    <a:pt x="46714" y="16375"/>
                    <a:pt x="46697" y="16212"/>
                  </a:cubicBezTo>
                  <a:cubicBezTo>
                    <a:pt x="46632" y="15657"/>
                    <a:pt x="46566" y="15080"/>
                    <a:pt x="46420" y="14525"/>
                  </a:cubicBezTo>
                  <a:cubicBezTo>
                    <a:pt x="46083" y="13253"/>
                    <a:pt x="45414" y="12143"/>
                    <a:pt x="44484" y="11317"/>
                  </a:cubicBezTo>
                  <a:cubicBezTo>
                    <a:pt x="43194" y="10169"/>
                    <a:pt x="41585" y="9663"/>
                    <a:pt x="40029" y="9173"/>
                  </a:cubicBezTo>
                  <a:cubicBezTo>
                    <a:pt x="39240" y="8924"/>
                    <a:pt x="38429" y="8668"/>
                    <a:pt x="37663" y="8330"/>
                  </a:cubicBezTo>
                  <a:cubicBezTo>
                    <a:pt x="35220" y="7259"/>
                    <a:pt x="32984" y="5725"/>
                    <a:pt x="30825" y="4240"/>
                  </a:cubicBezTo>
                  <a:cubicBezTo>
                    <a:pt x="30335" y="3903"/>
                    <a:pt x="29824" y="3554"/>
                    <a:pt x="29324" y="3217"/>
                  </a:cubicBezTo>
                  <a:cubicBezTo>
                    <a:pt x="27872" y="2244"/>
                    <a:pt x="26550" y="1378"/>
                    <a:pt x="25108" y="720"/>
                  </a:cubicBezTo>
                  <a:cubicBezTo>
                    <a:pt x="24267" y="336"/>
                    <a:pt x="23391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0"/>
            <p:cNvSpPr/>
            <p:nvPr/>
          </p:nvSpPr>
          <p:spPr>
            <a:xfrm>
              <a:off x="1739000" y="554275"/>
              <a:ext cx="955175" cy="1388250"/>
            </a:xfrm>
            <a:custGeom>
              <a:avLst/>
              <a:gdLst/>
              <a:ahLst/>
              <a:cxnLst/>
              <a:rect l="l" t="t" r="r" b="b"/>
              <a:pathLst>
                <a:path w="38207" h="55530" extrusionOk="0">
                  <a:moveTo>
                    <a:pt x="17015" y="44"/>
                  </a:moveTo>
                  <a:cubicBezTo>
                    <a:pt x="18351" y="44"/>
                    <a:pt x="19775" y="936"/>
                    <a:pt x="20894" y="1635"/>
                  </a:cubicBezTo>
                  <a:cubicBezTo>
                    <a:pt x="21007" y="1707"/>
                    <a:pt x="21122" y="1777"/>
                    <a:pt x="21230" y="1848"/>
                  </a:cubicBezTo>
                  <a:cubicBezTo>
                    <a:pt x="22471" y="2609"/>
                    <a:pt x="23700" y="3425"/>
                    <a:pt x="24891" y="4220"/>
                  </a:cubicBezTo>
                  <a:cubicBezTo>
                    <a:pt x="26344" y="5182"/>
                    <a:pt x="27845" y="6183"/>
                    <a:pt x="29374" y="7085"/>
                  </a:cubicBezTo>
                  <a:cubicBezTo>
                    <a:pt x="30575" y="7803"/>
                    <a:pt x="31799" y="8468"/>
                    <a:pt x="33263" y="9251"/>
                  </a:cubicBezTo>
                  <a:cubicBezTo>
                    <a:pt x="33393" y="9316"/>
                    <a:pt x="33524" y="9387"/>
                    <a:pt x="33655" y="9457"/>
                  </a:cubicBezTo>
                  <a:cubicBezTo>
                    <a:pt x="34606" y="9957"/>
                    <a:pt x="35591" y="10479"/>
                    <a:pt x="36434" y="11165"/>
                  </a:cubicBezTo>
                  <a:cubicBezTo>
                    <a:pt x="37461" y="12008"/>
                    <a:pt x="38055" y="13097"/>
                    <a:pt x="38109" y="14233"/>
                  </a:cubicBezTo>
                  <a:cubicBezTo>
                    <a:pt x="38164" y="15402"/>
                    <a:pt x="37837" y="16594"/>
                    <a:pt x="37516" y="17742"/>
                  </a:cubicBezTo>
                  <a:cubicBezTo>
                    <a:pt x="37440" y="18018"/>
                    <a:pt x="37358" y="18312"/>
                    <a:pt x="37282" y="18590"/>
                  </a:cubicBezTo>
                  <a:cubicBezTo>
                    <a:pt x="36798" y="20499"/>
                    <a:pt x="36504" y="22065"/>
                    <a:pt x="36374" y="23518"/>
                  </a:cubicBezTo>
                  <a:cubicBezTo>
                    <a:pt x="36303" y="24296"/>
                    <a:pt x="36276" y="25063"/>
                    <a:pt x="36286" y="25792"/>
                  </a:cubicBezTo>
                  <a:cubicBezTo>
                    <a:pt x="36298" y="26298"/>
                    <a:pt x="36369" y="26798"/>
                    <a:pt x="36439" y="27277"/>
                  </a:cubicBezTo>
                  <a:cubicBezTo>
                    <a:pt x="36467" y="27467"/>
                    <a:pt x="36494" y="27663"/>
                    <a:pt x="36515" y="27864"/>
                  </a:cubicBezTo>
                  <a:cubicBezTo>
                    <a:pt x="36874" y="30747"/>
                    <a:pt x="36341" y="33679"/>
                    <a:pt x="35874" y="36262"/>
                  </a:cubicBezTo>
                  <a:cubicBezTo>
                    <a:pt x="35673" y="37346"/>
                    <a:pt x="35438" y="38624"/>
                    <a:pt x="35171" y="39924"/>
                  </a:cubicBezTo>
                  <a:cubicBezTo>
                    <a:pt x="35096" y="40299"/>
                    <a:pt x="35003" y="40685"/>
                    <a:pt x="34916" y="41055"/>
                  </a:cubicBezTo>
                  <a:cubicBezTo>
                    <a:pt x="34742" y="41790"/>
                    <a:pt x="34563" y="42556"/>
                    <a:pt x="34476" y="43329"/>
                  </a:cubicBezTo>
                  <a:cubicBezTo>
                    <a:pt x="34340" y="44536"/>
                    <a:pt x="34318" y="45771"/>
                    <a:pt x="34296" y="46967"/>
                  </a:cubicBezTo>
                  <a:cubicBezTo>
                    <a:pt x="34269" y="48528"/>
                    <a:pt x="34242" y="50145"/>
                    <a:pt x="33959" y="51706"/>
                  </a:cubicBezTo>
                  <a:cubicBezTo>
                    <a:pt x="33796" y="52613"/>
                    <a:pt x="33507" y="53767"/>
                    <a:pt x="32735" y="54566"/>
                  </a:cubicBezTo>
                  <a:cubicBezTo>
                    <a:pt x="32011" y="55322"/>
                    <a:pt x="31032" y="55487"/>
                    <a:pt x="30302" y="55487"/>
                  </a:cubicBezTo>
                  <a:cubicBezTo>
                    <a:pt x="30264" y="55487"/>
                    <a:pt x="30227" y="55486"/>
                    <a:pt x="30190" y="55485"/>
                  </a:cubicBezTo>
                  <a:cubicBezTo>
                    <a:pt x="28824" y="55453"/>
                    <a:pt x="27469" y="54990"/>
                    <a:pt x="26202" y="54523"/>
                  </a:cubicBezTo>
                  <a:cubicBezTo>
                    <a:pt x="25277" y="54180"/>
                    <a:pt x="24348" y="53800"/>
                    <a:pt x="23450" y="53429"/>
                  </a:cubicBezTo>
                  <a:cubicBezTo>
                    <a:pt x="23085" y="53278"/>
                    <a:pt x="22709" y="53125"/>
                    <a:pt x="22340" y="52972"/>
                  </a:cubicBezTo>
                  <a:cubicBezTo>
                    <a:pt x="22182" y="52907"/>
                    <a:pt x="22024" y="52842"/>
                    <a:pt x="21867" y="52776"/>
                  </a:cubicBezTo>
                  <a:cubicBezTo>
                    <a:pt x="21084" y="52445"/>
                    <a:pt x="20279" y="52108"/>
                    <a:pt x="19403" y="52086"/>
                  </a:cubicBezTo>
                  <a:cubicBezTo>
                    <a:pt x="19272" y="52081"/>
                    <a:pt x="19147" y="52081"/>
                    <a:pt x="19016" y="52081"/>
                  </a:cubicBezTo>
                  <a:cubicBezTo>
                    <a:pt x="18657" y="52081"/>
                    <a:pt x="18293" y="52091"/>
                    <a:pt x="17939" y="52103"/>
                  </a:cubicBezTo>
                  <a:cubicBezTo>
                    <a:pt x="17596" y="52110"/>
                    <a:pt x="17242" y="52120"/>
                    <a:pt x="16888" y="52120"/>
                  </a:cubicBezTo>
                  <a:cubicBezTo>
                    <a:pt x="16732" y="52120"/>
                    <a:pt x="16577" y="52118"/>
                    <a:pt x="16422" y="52113"/>
                  </a:cubicBezTo>
                  <a:cubicBezTo>
                    <a:pt x="13691" y="52032"/>
                    <a:pt x="11130" y="50961"/>
                    <a:pt x="8818" y="48920"/>
                  </a:cubicBezTo>
                  <a:cubicBezTo>
                    <a:pt x="5587" y="46081"/>
                    <a:pt x="3248" y="42307"/>
                    <a:pt x="1387" y="38983"/>
                  </a:cubicBezTo>
                  <a:cubicBezTo>
                    <a:pt x="1322" y="38868"/>
                    <a:pt x="1229" y="38722"/>
                    <a:pt x="1137" y="38574"/>
                  </a:cubicBezTo>
                  <a:cubicBezTo>
                    <a:pt x="674" y="37851"/>
                    <a:pt x="49" y="36867"/>
                    <a:pt x="468" y="36204"/>
                  </a:cubicBezTo>
                  <a:cubicBezTo>
                    <a:pt x="752" y="35747"/>
                    <a:pt x="1447" y="35566"/>
                    <a:pt x="2007" y="35425"/>
                  </a:cubicBezTo>
                  <a:cubicBezTo>
                    <a:pt x="2176" y="35381"/>
                    <a:pt x="2334" y="35338"/>
                    <a:pt x="2470" y="35295"/>
                  </a:cubicBezTo>
                  <a:cubicBezTo>
                    <a:pt x="3280" y="35029"/>
                    <a:pt x="4276" y="34615"/>
                    <a:pt x="4744" y="33761"/>
                  </a:cubicBezTo>
                  <a:cubicBezTo>
                    <a:pt x="4967" y="33358"/>
                    <a:pt x="5048" y="32868"/>
                    <a:pt x="4983" y="32341"/>
                  </a:cubicBezTo>
                  <a:cubicBezTo>
                    <a:pt x="4917" y="31830"/>
                    <a:pt x="4706" y="31389"/>
                    <a:pt x="4498" y="30970"/>
                  </a:cubicBezTo>
                  <a:cubicBezTo>
                    <a:pt x="4385" y="30736"/>
                    <a:pt x="4270" y="30497"/>
                    <a:pt x="4178" y="30247"/>
                  </a:cubicBezTo>
                  <a:cubicBezTo>
                    <a:pt x="3270" y="27809"/>
                    <a:pt x="4586" y="24992"/>
                    <a:pt x="5190" y="23893"/>
                  </a:cubicBezTo>
                  <a:cubicBezTo>
                    <a:pt x="5778" y="22833"/>
                    <a:pt x="6506" y="21876"/>
                    <a:pt x="7142" y="21081"/>
                  </a:cubicBezTo>
                  <a:cubicBezTo>
                    <a:pt x="7257" y="20930"/>
                    <a:pt x="7382" y="20782"/>
                    <a:pt x="7501" y="20636"/>
                  </a:cubicBezTo>
                  <a:cubicBezTo>
                    <a:pt x="8056" y="19956"/>
                    <a:pt x="8627" y="19253"/>
                    <a:pt x="9014" y="18432"/>
                  </a:cubicBezTo>
                  <a:cubicBezTo>
                    <a:pt x="9851" y="16637"/>
                    <a:pt x="10314" y="14810"/>
                    <a:pt x="10809" y="12868"/>
                  </a:cubicBezTo>
                  <a:cubicBezTo>
                    <a:pt x="10836" y="12753"/>
                    <a:pt x="10862" y="12640"/>
                    <a:pt x="10895" y="12520"/>
                  </a:cubicBezTo>
                  <a:lnTo>
                    <a:pt x="10917" y="12438"/>
                  </a:lnTo>
                  <a:cubicBezTo>
                    <a:pt x="11532" y="10007"/>
                    <a:pt x="12168" y="7489"/>
                    <a:pt x="12963" y="5068"/>
                  </a:cubicBezTo>
                  <a:cubicBezTo>
                    <a:pt x="12984" y="5008"/>
                    <a:pt x="13006" y="4943"/>
                    <a:pt x="13028" y="4878"/>
                  </a:cubicBezTo>
                  <a:cubicBezTo>
                    <a:pt x="13556" y="3267"/>
                    <a:pt x="14214" y="1265"/>
                    <a:pt x="15710" y="389"/>
                  </a:cubicBezTo>
                  <a:cubicBezTo>
                    <a:pt x="16125" y="146"/>
                    <a:pt x="16565" y="44"/>
                    <a:pt x="17015" y="44"/>
                  </a:cubicBezTo>
                  <a:close/>
                  <a:moveTo>
                    <a:pt x="17015" y="1"/>
                  </a:moveTo>
                  <a:cubicBezTo>
                    <a:pt x="16558" y="1"/>
                    <a:pt x="16110" y="103"/>
                    <a:pt x="15687" y="352"/>
                  </a:cubicBezTo>
                  <a:cubicBezTo>
                    <a:pt x="14176" y="1233"/>
                    <a:pt x="13518" y="3246"/>
                    <a:pt x="12990" y="4861"/>
                  </a:cubicBezTo>
                  <a:cubicBezTo>
                    <a:pt x="12968" y="4926"/>
                    <a:pt x="12946" y="4991"/>
                    <a:pt x="12925" y="5056"/>
                  </a:cubicBezTo>
                  <a:cubicBezTo>
                    <a:pt x="12125" y="7477"/>
                    <a:pt x="11489" y="9996"/>
                    <a:pt x="10874" y="12427"/>
                  </a:cubicBezTo>
                  <a:lnTo>
                    <a:pt x="10852" y="12509"/>
                  </a:lnTo>
                  <a:cubicBezTo>
                    <a:pt x="10825" y="12628"/>
                    <a:pt x="10792" y="12743"/>
                    <a:pt x="10764" y="12857"/>
                  </a:cubicBezTo>
                  <a:cubicBezTo>
                    <a:pt x="10275" y="14794"/>
                    <a:pt x="9813" y="16627"/>
                    <a:pt x="8976" y="18417"/>
                  </a:cubicBezTo>
                  <a:cubicBezTo>
                    <a:pt x="8590" y="19232"/>
                    <a:pt x="8018" y="19934"/>
                    <a:pt x="7463" y="20608"/>
                  </a:cubicBezTo>
                  <a:cubicBezTo>
                    <a:pt x="7349" y="20755"/>
                    <a:pt x="7224" y="20902"/>
                    <a:pt x="7104" y="21054"/>
                  </a:cubicBezTo>
                  <a:cubicBezTo>
                    <a:pt x="6468" y="21849"/>
                    <a:pt x="5738" y="22811"/>
                    <a:pt x="5151" y="23872"/>
                  </a:cubicBezTo>
                  <a:cubicBezTo>
                    <a:pt x="4586" y="24899"/>
                    <a:pt x="4178" y="25971"/>
                    <a:pt x="3976" y="26978"/>
                  </a:cubicBezTo>
                  <a:cubicBezTo>
                    <a:pt x="3727" y="28201"/>
                    <a:pt x="3780" y="29311"/>
                    <a:pt x="4134" y="30264"/>
                  </a:cubicBezTo>
                  <a:cubicBezTo>
                    <a:pt x="4232" y="30513"/>
                    <a:pt x="4347" y="30753"/>
                    <a:pt x="4460" y="30987"/>
                  </a:cubicBezTo>
                  <a:cubicBezTo>
                    <a:pt x="4673" y="31427"/>
                    <a:pt x="4879" y="31841"/>
                    <a:pt x="4939" y="32346"/>
                  </a:cubicBezTo>
                  <a:cubicBezTo>
                    <a:pt x="5005" y="32863"/>
                    <a:pt x="4922" y="33347"/>
                    <a:pt x="4706" y="33744"/>
                  </a:cubicBezTo>
                  <a:cubicBezTo>
                    <a:pt x="4244" y="34577"/>
                    <a:pt x="3258" y="34989"/>
                    <a:pt x="2454" y="35251"/>
                  </a:cubicBezTo>
                  <a:cubicBezTo>
                    <a:pt x="2318" y="35295"/>
                    <a:pt x="2165" y="35338"/>
                    <a:pt x="1997" y="35381"/>
                  </a:cubicBezTo>
                  <a:cubicBezTo>
                    <a:pt x="1430" y="35529"/>
                    <a:pt x="724" y="35714"/>
                    <a:pt x="430" y="36176"/>
                  </a:cubicBezTo>
                  <a:cubicBezTo>
                    <a:pt x="1" y="36867"/>
                    <a:pt x="637" y="37868"/>
                    <a:pt x="1099" y="38596"/>
                  </a:cubicBezTo>
                  <a:cubicBezTo>
                    <a:pt x="1191" y="38749"/>
                    <a:pt x="1284" y="38890"/>
                    <a:pt x="1349" y="39004"/>
                  </a:cubicBezTo>
                  <a:cubicBezTo>
                    <a:pt x="3215" y="42327"/>
                    <a:pt x="5554" y="46108"/>
                    <a:pt x="8785" y="48953"/>
                  </a:cubicBezTo>
                  <a:cubicBezTo>
                    <a:pt x="11113" y="50998"/>
                    <a:pt x="13681" y="52075"/>
                    <a:pt x="16422" y="52156"/>
                  </a:cubicBezTo>
                  <a:cubicBezTo>
                    <a:pt x="16572" y="52161"/>
                    <a:pt x="16722" y="52163"/>
                    <a:pt x="16872" y="52163"/>
                  </a:cubicBezTo>
                  <a:cubicBezTo>
                    <a:pt x="17231" y="52163"/>
                    <a:pt x="17592" y="52152"/>
                    <a:pt x="17945" y="52141"/>
                  </a:cubicBezTo>
                  <a:cubicBezTo>
                    <a:pt x="18314" y="52133"/>
                    <a:pt x="18696" y="52120"/>
                    <a:pt x="19078" y="52120"/>
                  </a:cubicBezTo>
                  <a:cubicBezTo>
                    <a:pt x="19186" y="52120"/>
                    <a:pt x="19295" y="52121"/>
                    <a:pt x="19403" y="52124"/>
                  </a:cubicBezTo>
                  <a:cubicBezTo>
                    <a:pt x="20268" y="52146"/>
                    <a:pt x="21072" y="52489"/>
                    <a:pt x="21850" y="52816"/>
                  </a:cubicBezTo>
                  <a:cubicBezTo>
                    <a:pt x="22003" y="52881"/>
                    <a:pt x="22166" y="52951"/>
                    <a:pt x="22324" y="53017"/>
                  </a:cubicBezTo>
                  <a:cubicBezTo>
                    <a:pt x="22694" y="53163"/>
                    <a:pt x="23068" y="53321"/>
                    <a:pt x="23434" y="53468"/>
                  </a:cubicBezTo>
                  <a:cubicBezTo>
                    <a:pt x="24331" y="53838"/>
                    <a:pt x="25262" y="54224"/>
                    <a:pt x="26191" y="54566"/>
                  </a:cubicBezTo>
                  <a:cubicBezTo>
                    <a:pt x="27459" y="55035"/>
                    <a:pt x="28813" y="55497"/>
                    <a:pt x="30190" y="55530"/>
                  </a:cubicBezTo>
                  <a:lnTo>
                    <a:pt x="30309" y="55530"/>
                  </a:lnTo>
                  <a:cubicBezTo>
                    <a:pt x="31049" y="55530"/>
                    <a:pt x="32033" y="55361"/>
                    <a:pt x="32762" y="54599"/>
                  </a:cubicBezTo>
                  <a:cubicBezTo>
                    <a:pt x="33545" y="53783"/>
                    <a:pt x="33833" y="52630"/>
                    <a:pt x="34002" y="51711"/>
                  </a:cubicBezTo>
                  <a:cubicBezTo>
                    <a:pt x="34285" y="50150"/>
                    <a:pt x="34312" y="48534"/>
                    <a:pt x="34340" y="46974"/>
                  </a:cubicBezTo>
                  <a:cubicBezTo>
                    <a:pt x="34361" y="45777"/>
                    <a:pt x="34383" y="44536"/>
                    <a:pt x="34519" y="43334"/>
                  </a:cubicBezTo>
                  <a:cubicBezTo>
                    <a:pt x="34606" y="42561"/>
                    <a:pt x="34785" y="41800"/>
                    <a:pt x="34960" y="41060"/>
                  </a:cubicBezTo>
                  <a:cubicBezTo>
                    <a:pt x="35046" y="40690"/>
                    <a:pt x="35139" y="40309"/>
                    <a:pt x="35216" y="39929"/>
                  </a:cubicBezTo>
                  <a:cubicBezTo>
                    <a:pt x="35477" y="38634"/>
                    <a:pt x="35716" y="37351"/>
                    <a:pt x="35912" y="36269"/>
                  </a:cubicBezTo>
                  <a:cubicBezTo>
                    <a:pt x="36384" y="33679"/>
                    <a:pt x="36918" y="30747"/>
                    <a:pt x="36559" y="27859"/>
                  </a:cubicBezTo>
                  <a:cubicBezTo>
                    <a:pt x="36537" y="27658"/>
                    <a:pt x="36504" y="27462"/>
                    <a:pt x="36477" y="27272"/>
                  </a:cubicBezTo>
                  <a:cubicBezTo>
                    <a:pt x="36406" y="26772"/>
                    <a:pt x="36336" y="26298"/>
                    <a:pt x="36331" y="25792"/>
                  </a:cubicBezTo>
                  <a:cubicBezTo>
                    <a:pt x="36319" y="25063"/>
                    <a:pt x="36346" y="24302"/>
                    <a:pt x="36417" y="23524"/>
                  </a:cubicBezTo>
                  <a:cubicBezTo>
                    <a:pt x="36547" y="22072"/>
                    <a:pt x="36836" y="20505"/>
                    <a:pt x="37326" y="18601"/>
                  </a:cubicBezTo>
                  <a:cubicBezTo>
                    <a:pt x="37396" y="18324"/>
                    <a:pt x="37478" y="18030"/>
                    <a:pt x="37559" y="17752"/>
                  </a:cubicBezTo>
                  <a:cubicBezTo>
                    <a:pt x="37875" y="16599"/>
                    <a:pt x="38207" y="15407"/>
                    <a:pt x="38153" y="14227"/>
                  </a:cubicBezTo>
                  <a:cubicBezTo>
                    <a:pt x="38098" y="13085"/>
                    <a:pt x="37500" y="11987"/>
                    <a:pt x="36461" y="11132"/>
                  </a:cubicBezTo>
                  <a:cubicBezTo>
                    <a:pt x="35618" y="10441"/>
                    <a:pt x="34628" y="9925"/>
                    <a:pt x="33675" y="9419"/>
                  </a:cubicBezTo>
                  <a:cubicBezTo>
                    <a:pt x="33545" y="9349"/>
                    <a:pt x="33409" y="9278"/>
                    <a:pt x="33279" y="9213"/>
                  </a:cubicBezTo>
                  <a:cubicBezTo>
                    <a:pt x="31822" y="8430"/>
                    <a:pt x="30597" y="7765"/>
                    <a:pt x="29395" y="7052"/>
                  </a:cubicBezTo>
                  <a:cubicBezTo>
                    <a:pt x="27866" y="6145"/>
                    <a:pt x="26365" y="5149"/>
                    <a:pt x="24913" y="4180"/>
                  </a:cubicBezTo>
                  <a:cubicBezTo>
                    <a:pt x="23721" y="3392"/>
                    <a:pt x="22493" y="2571"/>
                    <a:pt x="21258" y="1810"/>
                  </a:cubicBezTo>
                  <a:cubicBezTo>
                    <a:pt x="21143" y="1739"/>
                    <a:pt x="21035" y="1667"/>
                    <a:pt x="20914" y="1597"/>
                  </a:cubicBezTo>
                  <a:cubicBezTo>
                    <a:pt x="19793" y="894"/>
                    <a:pt x="18363" y="1"/>
                    <a:pt x="170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0"/>
            <p:cNvSpPr/>
            <p:nvPr/>
          </p:nvSpPr>
          <p:spPr>
            <a:xfrm>
              <a:off x="1922850" y="599550"/>
              <a:ext cx="647450" cy="1342975"/>
            </a:xfrm>
            <a:custGeom>
              <a:avLst/>
              <a:gdLst/>
              <a:ahLst/>
              <a:cxnLst/>
              <a:rect l="l" t="t" r="r" b="b"/>
              <a:pathLst>
                <a:path w="25898" h="53719" extrusionOk="0">
                  <a:moveTo>
                    <a:pt x="8905" y="42"/>
                  </a:moveTo>
                  <a:cubicBezTo>
                    <a:pt x="9977" y="42"/>
                    <a:pt x="11097" y="548"/>
                    <a:pt x="12033" y="1043"/>
                  </a:cubicBezTo>
                  <a:cubicBezTo>
                    <a:pt x="14426" y="2316"/>
                    <a:pt x="16694" y="3943"/>
                    <a:pt x="18887" y="5514"/>
                  </a:cubicBezTo>
                  <a:cubicBezTo>
                    <a:pt x="19088" y="5655"/>
                    <a:pt x="19284" y="5803"/>
                    <a:pt x="19485" y="5944"/>
                  </a:cubicBezTo>
                  <a:cubicBezTo>
                    <a:pt x="20780" y="6868"/>
                    <a:pt x="21943" y="7717"/>
                    <a:pt x="23032" y="8696"/>
                  </a:cubicBezTo>
                  <a:cubicBezTo>
                    <a:pt x="23880" y="9458"/>
                    <a:pt x="24717" y="10312"/>
                    <a:pt x="25093" y="11399"/>
                  </a:cubicBezTo>
                  <a:cubicBezTo>
                    <a:pt x="25897" y="13760"/>
                    <a:pt x="24865" y="16388"/>
                    <a:pt x="23951" y="18710"/>
                  </a:cubicBezTo>
                  <a:cubicBezTo>
                    <a:pt x="23825" y="19026"/>
                    <a:pt x="23705" y="19325"/>
                    <a:pt x="23592" y="19624"/>
                  </a:cubicBezTo>
                  <a:lnTo>
                    <a:pt x="23547" y="19749"/>
                  </a:lnTo>
                  <a:cubicBezTo>
                    <a:pt x="23085" y="20967"/>
                    <a:pt x="22558" y="22355"/>
                    <a:pt x="22688" y="23703"/>
                  </a:cubicBezTo>
                  <a:cubicBezTo>
                    <a:pt x="22726" y="24133"/>
                    <a:pt x="22841" y="24569"/>
                    <a:pt x="22944" y="24981"/>
                  </a:cubicBezTo>
                  <a:cubicBezTo>
                    <a:pt x="23004" y="25205"/>
                    <a:pt x="23058" y="25433"/>
                    <a:pt x="23107" y="25662"/>
                  </a:cubicBezTo>
                  <a:cubicBezTo>
                    <a:pt x="23248" y="26347"/>
                    <a:pt x="23391" y="27075"/>
                    <a:pt x="23537" y="27963"/>
                  </a:cubicBezTo>
                  <a:cubicBezTo>
                    <a:pt x="24130" y="31423"/>
                    <a:pt x="24468" y="34212"/>
                    <a:pt x="24603" y="36753"/>
                  </a:cubicBezTo>
                  <a:cubicBezTo>
                    <a:pt x="24663" y="37895"/>
                    <a:pt x="24663" y="39027"/>
                    <a:pt x="24603" y="40109"/>
                  </a:cubicBezTo>
                  <a:cubicBezTo>
                    <a:pt x="24533" y="41327"/>
                    <a:pt x="24679" y="42567"/>
                    <a:pt x="24827" y="43764"/>
                  </a:cubicBezTo>
                  <a:lnTo>
                    <a:pt x="24837" y="43878"/>
                  </a:lnTo>
                  <a:cubicBezTo>
                    <a:pt x="24897" y="44352"/>
                    <a:pt x="24962" y="44841"/>
                    <a:pt x="25028" y="45309"/>
                  </a:cubicBezTo>
                  <a:cubicBezTo>
                    <a:pt x="25294" y="47240"/>
                    <a:pt x="25566" y="49230"/>
                    <a:pt x="25299" y="51140"/>
                  </a:cubicBezTo>
                  <a:cubicBezTo>
                    <a:pt x="25163" y="52092"/>
                    <a:pt x="24674" y="53674"/>
                    <a:pt x="22906" y="53674"/>
                  </a:cubicBezTo>
                  <a:lnTo>
                    <a:pt x="22836" y="53674"/>
                  </a:lnTo>
                  <a:cubicBezTo>
                    <a:pt x="21100" y="53636"/>
                    <a:pt x="19354" y="52712"/>
                    <a:pt x="17810" y="51896"/>
                  </a:cubicBezTo>
                  <a:cubicBezTo>
                    <a:pt x="17624" y="51798"/>
                    <a:pt x="17444" y="51700"/>
                    <a:pt x="17265" y="51608"/>
                  </a:cubicBezTo>
                  <a:cubicBezTo>
                    <a:pt x="16482" y="51200"/>
                    <a:pt x="15628" y="50743"/>
                    <a:pt x="14589" y="50177"/>
                  </a:cubicBezTo>
                  <a:cubicBezTo>
                    <a:pt x="14252" y="49998"/>
                    <a:pt x="13914" y="49797"/>
                    <a:pt x="13588" y="49606"/>
                  </a:cubicBezTo>
                  <a:cubicBezTo>
                    <a:pt x="13038" y="49285"/>
                    <a:pt x="12468" y="48948"/>
                    <a:pt x="11891" y="48676"/>
                  </a:cubicBezTo>
                  <a:cubicBezTo>
                    <a:pt x="9470" y="47545"/>
                    <a:pt x="7741" y="46418"/>
                    <a:pt x="6289" y="45032"/>
                  </a:cubicBezTo>
                  <a:cubicBezTo>
                    <a:pt x="5190" y="43976"/>
                    <a:pt x="4128" y="42725"/>
                    <a:pt x="3134" y="41305"/>
                  </a:cubicBezTo>
                  <a:cubicBezTo>
                    <a:pt x="2769" y="40783"/>
                    <a:pt x="2431" y="40234"/>
                    <a:pt x="2105" y="39701"/>
                  </a:cubicBezTo>
                  <a:cubicBezTo>
                    <a:pt x="1974" y="39484"/>
                    <a:pt x="1839" y="39261"/>
                    <a:pt x="1698" y="39037"/>
                  </a:cubicBezTo>
                  <a:cubicBezTo>
                    <a:pt x="1550" y="38804"/>
                    <a:pt x="1382" y="38580"/>
                    <a:pt x="1219" y="38368"/>
                  </a:cubicBezTo>
                  <a:cubicBezTo>
                    <a:pt x="1002" y="38086"/>
                    <a:pt x="779" y="37792"/>
                    <a:pt x="604" y="37466"/>
                  </a:cubicBezTo>
                  <a:cubicBezTo>
                    <a:pt x="98" y="36514"/>
                    <a:pt x="44" y="35578"/>
                    <a:pt x="441" y="34762"/>
                  </a:cubicBezTo>
                  <a:cubicBezTo>
                    <a:pt x="724" y="34190"/>
                    <a:pt x="1159" y="33712"/>
                    <a:pt x="1578" y="33244"/>
                  </a:cubicBezTo>
                  <a:cubicBezTo>
                    <a:pt x="1811" y="32983"/>
                    <a:pt x="2051" y="32716"/>
                    <a:pt x="2263" y="32434"/>
                  </a:cubicBezTo>
                  <a:cubicBezTo>
                    <a:pt x="3031" y="31423"/>
                    <a:pt x="3259" y="30296"/>
                    <a:pt x="2933" y="29088"/>
                  </a:cubicBezTo>
                  <a:cubicBezTo>
                    <a:pt x="2790" y="28577"/>
                    <a:pt x="2551" y="28094"/>
                    <a:pt x="2323" y="27625"/>
                  </a:cubicBezTo>
                  <a:cubicBezTo>
                    <a:pt x="1981" y="26940"/>
                    <a:pt x="1632" y="26227"/>
                    <a:pt x="1610" y="25417"/>
                  </a:cubicBezTo>
                  <a:cubicBezTo>
                    <a:pt x="1572" y="24002"/>
                    <a:pt x="2345" y="22779"/>
                    <a:pt x="3096" y="21592"/>
                  </a:cubicBezTo>
                  <a:cubicBezTo>
                    <a:pt x="3297" y="21273"/>
                    <a:pt x="3508" y="20934"/>
                    <a:pt x="3694" y="20608"/>
                  </a:cubicBezTo>
                  <a:cubicBezTo>
                    <a:pt x="4221" y="19689"/>
                    <a:pt x="4542" y="18901"/>
                    <a:pt x="4705" y="18128"/>
                  </a:cubicBezTo>
                  <a:cubicBezTo>
                    <a:pt x="4918" y="17154"/>
                    <a:pt x="4934" y="16109"/>
                    <a:pt x="4929" y="15125"/>
                  </a:cubicBezTo>
                  <a:cubicBezTo>
                    <a:pt x="4923" y="14234"/>
                    <a:pt x="4891" y="13325"/>
                    <a:pt x="4863" y="12444"/>
                  </a:cubicBezTo>
                  <a:cubicBezTo>
                    <a:pt x="4820" y="11324"/>
                    <a:pt x="4781" y="10164"/>
                    <a:pt x="4798" y="9022"/>
                  </a:cubicBezTo>
                  <a:cubicBezTo>
                    <a:pt x="4836" y="6612"/>
                    <a:pt x="5087" y="4834"/>
                    <a:pt x="5609" y="3257"/>
                  </a:cubicBezTo>
                  <a:cubicBezTo>
                    <a:pt x="5940" y="2266"/>
                    <a:pt x="6511" y="885"/>
                    <a:pt x="7670" y="320"/>
                  </a:cubicBezTo>
                  <a:cubicBezTo>
                    <a:pt x="8062" y="124"/>
                    <a:pt x="8481" y="42"/>
                    <a:pt x="8905" y="42"/>
                  </a:cubicBezTo>
                  <a:close/>
                  <a:moveTo>
                    <a:pt x="8903" y="1"/>
                  </a:moveTo>
                  <a:cubicBezTo>
                    <a:pt x="8472" y="1"/>
                    <a:pt x="8048" y="81"/>
                    <a:pt x="7648" y="275"/>
                  </a:cubicBezTo>
                  <a:cubicBezTo>
                    <a:pt x="6473" y="853"/>
                    <a:pt x="5903" y="2245"/>
                    <a:pt x="5571" y="3245"/>
                  </a:cubicBezTo>
                  <a:cubicBezTo>
                    <a:pt x="5049" y="4829"/>
                    <a:pt x="4793" y="6607"/>
                    <a:pt x="4755" y="9017"/>
                  </a:cubicBezTo>
                  <a:cubicBezTo>
                    <a:pt x="4738" y="10164"/>
                    <a:pt x="4776" y="11324"/>
                    <a:pt x="4820" y="12449"/>
                  </a:cubicBezTo>
                  <a:cubicBezTo>
                    <a:pt x="4853" y="13325"/>
                    <a:pt x="4886" y="14234"/>
                    <a:pt x="4886" y="15125"/>
                  </a:cubicBezTo>
                  <a:cubicBezTo>
                    <a:pt x="4891" y="16109"/>
                    <a:pt x="4874" y="17149"/>
                    <a:pt x="4668" y="18123"/>
                  </a:cubicBezTo>
                  <a:cubicBezTo>
                    <a:pt x="4499" y="18890"/>
                    <a:pt x="4178" y="19673"/>
                    <a:pt x="3656" y="20587"/>
                  </a:cubicBezTo>
                  <a:cubicBezTo>
                    <a:pt x="3471" y="20914"/>
                    <a:pt x="3259" y="21250"/>
                    <a:pt x="3058" y="21572"/>
                  </a:cubicBezTo>
                  <a:cubicBezTo>
                    <a:pt x="2307" y="22762"/>
                    <a:pt x="1529" y="23992"/>
                    <a:pt x="1567" y="25417"/>
                  </a:cubicBezTo>
                  <a:cubicBezTo>
                    <a:pt x="1589" y="26239"/>
                    <a:pt x="1942" y="26957"/>
                    <a:pt x="2285" y="27647"/>
                  </a:cubicBezTo>
                  <a:cubicBezTo>
                    <a:pt x="2514" y="28109"/>
                    <a:pt x="2753" y="28588"/>
                    <a:pt x="2888" y="29105"/>
                  </a:cubicBezTo>
                  <a:cubicBezTo>
                    <a:pt x="3209" y="30291"/>
                    <a:pt x="2986" y="31406"/>
                    <a:pt x="2230" y="32412"/>
                  </a:cubicBezTo>
                  <a:cubicBezTo>
                    <a:pt x="2019" y="32689"/>
                    <a:pt x="1779" y="32957"/>
                    <a:pt x="1545" y="33218"/>
                  </a:cubicBezTo>
                  <a:cubicBezTo>
                    <a:pt x="1121" y="33685"/>
                    <a:pt x="686" y="34169"/>
                    <a:pt x="403" y="34745"/>
                  </a:cubicBezTo>
                  <a:cubicBezTo>
                    <a:pt x="1" y="35573"/>
                    <a:pt x="55" y="36519"/>
                    <a:pt x="566" y="37486"/>
                  </a:cubicBezTo>
                  <a:cubicBezTo>
                    <a:pt x="741" y="37813"/>
                    <a:pt x="969" y="38107"/>
                    <a:pt x="1186" y="38395"/>
                  </a:cubicBezTo>
                  <a:cubicBezTo>
                    <a:pt x="1349" y="38608"/>
                    <a:pt x="1518" y="38825"/>
                    <a:pt x="1665" y="39060"/>
                  </a:cubicBezTo>
                  <a:cubicBezTo>
                    <a:pt x="1801" y="39281"/>
                    <a:pt x="1937" y="39505"/>
                    <a:pt x="2072" y="39723"/>
                  </a:cubicBezTo>
                  <a:cubicBezTo>
                    <a:pt x="2399" y="40255"/>
                    <a:pt x="2737" y="40810"/>
                    <a:pt x="3101" y="41332"/>
                  </a:cubicBezTo>
                  <a:cubicBezTo>
                    <a:pt x="4091" y="42753"/>
                    <a:pt x="5157" y="44009"/>
                    <a:pt x="6262" y="45065"/>
                  </a:cubicBezTo>
                  <a:cubicBezTo>
                    <a:pt x="7713" y="46456"/>
                    <a:pt x="9448" y="47583"/>
                    <a:pt x="11870" y="48720"/>
                  </a:cubicBezTo>
                  <a:cubicBezTo>
                    <a:pt x="12451" y="48986"/>
                    <a:pt x="13017" y="49323"/>
                    <a:pt x="13567" y="49644"/>
                  </a:cubicBezTo>
                  <a:cubicBezTo>
                    <a:pt x="13893" y="49835"/>
                    <a:pt x="14230" y="50036"/>
                    <a:pt x="14567" y="50215"/>
                  </a:cubicBezTo>
                  <a:cubicBezTo>
                    <a:pt x="15611" y="50781"/>
                    <a:pt x="16460" y="51238"/>
                    <a:pt x="17243" y="51646"/>
                  </a:cubicBezTo>
                  <a:cubicBezTo>
                    <a:pt x="17423" y="51738"/>
                    <a:pt x="17602" y="51836"/>
                    <a:pt x="17793" y="51934"/>
                  </a:cubicBezTo>
                  <a:cubicBezTo>
                    <a:pt x="19337" y="52750"/>
                    <a:pt x="21089" y="53681"/>
                    <a:pt x="22836" y="53719"/>
                  </a:cubicBezTo>
                  <a:lnTo>
                    <a:pt x="22901" y="53719"/>
                  </a:lnTo>
                  <a:cubicBezTo>
                    <a:pt x="24239" y="53719"/>
                    <a:pt x="25103" y="52810"/>
                    <a:pt x="25337" y="51146"/>
                  </a:cubicBezTo>
                  <a:cubicBezTo>
                    <a:pt x="25610" y="49230"/>
                    <a:pt x="25337" y="47234"/>
                    <a:pt x="25071" y="45304"/>
                  </a:cubicBezTo>
                  <a:cubicBezTo>
                    <a:pt x="25006" y="44836"/>
                    <a:pt x="24940" y="44347"/>
                    <a:pt x="24880" y="43873"/>
                  </a:cubicBezTo>
                  <a:lnTo>
                    <a:pt x="24870" y="43759"/>
                  </a:lnTo>
                  <a:cubicBezTo>
                    <a:pt x="24722" y="42562"/>
                    <a:pt x="24576" y="41327"/>
                    <a:pt x="24641" y="40114"/>
                  </a:cubicBezTo>
                  <a:cubicBezTo>
                    <a:pt x="24707" y="39027"/>
                    <a:pt x="24707" y="37895"/>
                    <a:pt x="24647" y="36753"/>
                  </a:cubicBezTo>
                  <a:cubicBezTo>
                    <a:pt x="24511" y="34207"/>
                    <a:pt x="24167" y="31416"/>
                    <a:pt x="23580" y="27957"/>
                  </a:cubicBezTo>
                  <a:cubicBezTo>
                    <a:pt x="23429" y="27070"/>
                    <a:pt x="23293" y="26336"/>
                    <a:pt x="23150" y="25651"/>
                  </a:cubicBezTo>
                  <a:cubicBezTo>
                    <a:pt x="23102" y="25428"/>
                    <a:pt x="23042" y="25194"/>
                    <a:pt x="22987" y="24976"/>
                  </a:cubicBezTo>
                  <a:cubicBezTo>
                    <a:pt x="22879" y="24557"/>
                    <a:pt x="22771" y="24128"/>
                    <a:pt x="22731" y="23703"/>
                  </a:cubicBezTo>
                  <a:cubicBezTo>
                    <a:pt x="22601" y="22360"/>
                    <a:pt x="23123" y="20979"/>
                    <a:pt x="23586" y="19765"/>
                  </a:cubicBezTo>
                  <a:lnTo>
                    <a:pt x="23635" y="19641"/>
                  </a:lnTo>
                  <a:cubicBezTo>
                    <a:pt x="23743" y="19341"/>
                    <a:pt x="23863" y="19042"/>
                    <a:pt x="23989" y="18727"/>
                  </a:cubicBezTo>
                  <a:cubicBezTo>
                    <a:pt x="24428" y="17606"/>
                    <a:pt x="24930" y="16338"/>
                    <a:pt x="25201" y="15087"/>
                  </a:cubicBezTo>
                  <a:cubicBezTo>
                    <a:pt x="25517" y="13657"/>
                    <a:pt x="25495" y="12444"/>
                    <a:pt x="25131" y="11384"/>
                  </a:cubicBezTo>
                  <a:cubicBezTo>
                    <a:pt x="24755" y="10290"/>
                    <a:pt x="23913" y="9431"/>
                    <a:pt x="23058" y="8663"/>
                  </a:cubicBezTo>
                  <a:cubicBezTo>
                    <a:pt x="21970" y="7684"/>
                    <a:pt x="20806" y="6835"/>
                    <a:pt x="19507" y="5906"/>
                  </a:cubicBezTo>
                  <a:cubicBezTo>
                    <a:pt x="19311" y="5764"/>
                    <a:pt x="19109" y="5623"/>
                    <a:pt x="18913" y="5482"/>
                  </a:cubicBezTo>
                  <a:cubicBezTo>
                    <a:pt x="16721" y="3903"/>
                    <a:pt x="14453" y="2278"/>
                    <a:pt x="12054" y="1005"/>
                  </a:cubicBezTo>
                  <a:cubicBezTo>
                    <a:pt x="11113" y="507"/>
                    <a:pt x="9984" y="1"/>
                    <a:pt x="89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0"/>
            <p:cNvSpPr/>
            <p:nvPr/>
          </p:nvSpPr>
          <p:spPr>
            <a:xfrm>
              <a:off x="2054900" y="659900"/>
              <a:ext cx="463475" cy="1282625"/>
            </a:xfrm>
            <a:custGeom>
              <a:avLst/>
              <a:gdLst/>
              <a:ahLst/>
              <a:cxnLst/>
              <a:rect l="l" t="t" r="r" b="b"/>
              <a:pathLst>
                <a:path w="18539" h="51305" extrusionOk="0">
                  <a:moveTo>
                    <a:pt x="1469" y="43"/>
                  </a:moveTo>
                  <a:cubicBezTo>
                    <a:pt x="1545" y="43"/>
                    <a:pt x="1627" y="48"/>
                    <a:pt x="1708" y="60"/>
                  </a:cubicBezTo>
                  <a:cubicBezTo>
                    <a:pt x="2883" y="206"/>
                    <a:pt x="4058" y="859"/>
                    <a:pt x="5097" y="1436"/>
                  </a:cubicBezTo>
                  <a:cubicBezTo>
                    <a:pt x="5228" y="1512"/>
                    <a:pt x="5358" y="1582"/>
                    <a:pt x="5483" y="1653"/>
                  </a:cubicBezTo>
                  <a:cubicBezTo>
                    <a:pt x="8094" y="3083"/>
                    <a:pt x="10085" y="4406"/>
                    <a:pt x="11744" y="5814"/>
                  </a:cubicBezTo>
                  <a:cubicBezTo>
                    <a:pt x="12658" y="6587"/>
                    <a:pt x="13572" y="7451"/>
                    <a:pt x="14067" y="8539"/>
                  </a:cubicBezTo>
                  <a:cubicBezTo>
                    <a:pt x="14600" y="9714"/>
                    <a:pt x="14594" y="11134"/>
                    <a:pt x="14512" y="12369"/>
                  </a:cubicBezTo>
                  <a:cubicBezTo>
                    <a:pt x="14382" y="14408"/>
                    <a:pt x="13892" y="16421"/>
                    <a:pt x="13414" y="18363"/>
                  </a:cubicBezTo>
                  <a:cubicBezTo>
                    <a:pt x="13028" y="19956"/>
                    <a:pt x="12626" y="21600"/>
                    <a:pt x="12430" y="23232"/>
                  </a:cubicBezTo>
                  <a:cubicBezTo>
                    <a:pt x="12370" y="23748"/>
                    <a:pt x="12325" y="24297"/>
                    <a:pt x="12423" y="24831"/>
                  </a:cubicBezTo>
                  <a:cubicBezTo>
                    <a:pt x="12495" y="25190"/>
                    <a:pt x="12626" y="25554"/>
                    <a:pt x="12750" y="25902"/>
                  </a:cubicBezTo>
                  <a:cubicBezTo>
                    <a:pt x="12837" y="26142"/>
                    <a:pt x="12925" y="26391"/>
                    <a:pt x="12995" y="26642"/>
                  </a:cubicBezTo>
                  <a:cubicBezTo>
                    <a:pt x="13354" y="27942"/>
                    <a:pt x="13583" y="29242"/>
                    <a:pt x="13821" y="30684"/>
                  </a:cubicBezTo>
                  <a:cubicBezTo>
                    <a:pt x="13904" y="31189"/>
                    <a:pt x="13985" y="31700"/>
                    <a:pt x="14067" y="32195"/>
                  </a:cubicBezTo>
                  <a:cubicBezTo>
                    <a:pt x="14409" y="34306"/>
                    <a:pt x="14763" y="36482"/>
                    <a:pt x="15247" y="38597"/>
                  </a:cubicBezTo>
                  <a:cubicBezTo>
                    <a:pt x="15290" y="38777"/>
                    <a:pt x="15335" y="38956"/>
                    <a:pt x="15372" y="39136"/>
                  </a:cubicBezTo>
                  <a:cubicBezTo>
                    <a:pt x="15759" y="40833"/>
                    <a:pt x="16128" y="42438"/>
                    <a:pt x="16694" y="44065"/>
                  </a:cubicBezTo>
                  <a:cubicBezTo>
                    <a:pt x="16797" y="44358"/>
                    <a:pt x="16906" y="44652"/>
                    <a:pt x="17009" y="44940"/>
                  </a:cubicBezTo>
                  <a:cubicBezTo>
                    <a:pt x="17499" y="46311"/>
                    <a:pt x="18004" y="47725"/>
                    <a:pt x="18250" y="49166"/>
                  </a:cubicBezTo>
                  <a:cubicBezTo>
                    <a:pt x="18310" y="49520"/>
                    <a:pt x="18494" y="50597"/>
                    <a:pt x="18097" y="51049"/>
                  </a:cubicBezTo>
                  <a:cubicBezTo>
                    <a:pt x="17972" y="51189"/>
                    <a:pt x="17798" y="51261"/>
                    <a:pt x="17582" y="51261"/>
                  </a:cubicBezTo>
                  <a:cubicBezTo>
                    <a:pt x="17573" y="51261"/>
                    <a:pt x="17563" y="51261"/>
                    <a:pt x="17554" y="51260"/>
                  </a:cubicBezTo>
                  <a:cubicBezTo>
                    <a:pt x="16645" y="51228"/>
                    <a:pt x="15714" y="50504"/>
                    <a:pt x="14964" y="49922"/>
                  </a:cubicBezTo>
                  <a:cubicBezTo>
                    <a:pt x="14812" y="49803"/>
                    <a:pt x="14665" y="49688"/>
                    <a:pt x="14524" y="49585"/>
                  </a:cubicBezTo>
                  <a:cubicBezTo>
                    <a:pt x="13316" y="48694"/>
                    <a:pt x="12016" y="47752"/>
                    <a:pt x="10656" y="46893"/>
                  </a:cubicBezTo>
                  <a:cubicBezTo>
                    <a:pt x="10417" y="46741"/>
                    <a:pt x="10171" y="46588"/>
                    <a:pt x="9932" y="46442"/>
                  </a:cubicBezTo>
                  <a:cubicBezTo>
                    <a:pt x="8491" y="45544"/>
                    <a:pt x="6995" y="44614"/>
                    <a:pt x="5788" y="43357"/>
                  </a:cubicBezTo>
                  <a:lnTo>
                    <a:pt x="5733" y="43303"/>
                  </a:lnTo>
                  <a:cubicBezTo>
                    <a:pt x="5260" y="42807"/>
                    <a:pt x="4716" y="42242"/>
                    <a:pt x="4439" y="41627"/>
                  </a:cubicBezTo>
                  <a:cubicBezTo>
                    <a:pt x="4286" y="41290"/>
                    <a:pt x="4166" y="40931"/>
                    <a:pt x="4047" y="40578"/>
                  </a:cubicBezTo>
                  <a:cubicBezTo>
                    <a:pt x="3987" y="40404"/>
                    <a:pt x="3927" y="40219"/>
                    <a:pt x="3862" y="40040"/>
                  </a:cubicBezTo>
                  <a:cubicBezTo>
                    <a:pt x="3536" y="39136"/>
                    <a:pt x="3166" y="38087"/>
                    <a:pt x="2948" y="37020"/>
                  </a:cubicBezTo>
                  <a:cubicBezTo>
                    <a:pt x="2796" y="36280"/>
                    <a:pt x="2752" y="35519"/>
                    <a:pt x="2709" y="34779"/>
                  </a:cubicBezTo>
                  <a:cubicBezTo>
                    <a:pt x="2655" y="33757"/>
                    <a:pt x="2594" y="32702"/>
                    <a:pt x="2247" y="31717"/>
                  </a:cubicBezTo>
                  <a:cubicBezTo>
                    <a:pt x="2127" y="31369"/>
                    <a:pt x="1959" y="31005"/>
                    <a:pt x="1735" y="30601"/>
                  </a:cubicBezTo>
                  <a:cubicBezTo>
                    <a:pt x="1653" y="30455"/>
                    <a:pt x="1550" y="30308"/>
                    <a:pt x="1452" y="30167"/>
                  </a:cubicBezTo>
                  <a:cubicBezTo>
                    <a:pt x="1322" y="29981"/>
                    <a:pt x="1186" y="29785"/>
                    <a:pt x="1098" y="29590"/>
                  </a:cubicBezTo>
                  <a:cubicBezTo>
                    <a:pt x="947" y="29253"/>
                    <a:pt x="935" y="28806"/>
                    <a:pt x="925" y="28415"/>
                  </a:cubicBezTo>
                  <a:cubicBezTo>
                    <a:pt x="920" y="28328"/>
                    <a:pt x="920" y="28251"/>
                    <a:pt x="914" y="28176"/>
                  </a:cubicBezTo>
                  <a:cubicBezTo>
                    <a:pt x="897" y="27703"/>
                    <a:pt x="903" y="27214"/>
                    <a:pt x="942" y="26685"/>
                  </a:cubicBezTo>
                  <a:cubicBezTo>
                    <a:pt x="1061" y="25015"/>
                    <a:pt x="1431" y="23265"/>
                    <a:pt x="2138" y="21006"/>
                  </a:cubicBezTo>
                  <a:cubicBezTo>
                    <a:pt x="2383" y="20240"/>
                    <a:pt x="2649" y="19467"/>
                    <a:pt x="2910" y="18722"/>
                  </a:cubicBezTo>
                  <a:cubicBezTo>
                    <a:pt x="3122" y="18113"/>
                    <a:pt x="3340" y="17481"/>
                    <a:pt x="3541" y="16861"/>
                  </a:cubicBezTo>
                  <a:cubicBezTo>
                    <a:pt x="3884" y="15817"/>
                    <a:pt x="4194" y="14789"/>
                    <a:pt x="4254" y="13728"/>
                  </a:cubicBezTo>
                  <a:cubicBezTo>
                    <a:pt x="4297" y="12847"/>
                    <a:pt x="4003" y="12043"/>
                    <a:pt x="3644" y="11156"/>
                  </a:cubicBezTo>
                  <a:cubicBezTo>
                    <a:pt x="3329" y="10384"/>
                    <a:pt x="2965" y="9611"/>
                    <a:pt x="2617" y="8872"/>
                  </a:cubicBezTo>
                  <a:cubicBezTo>
                    <a:pt x="2551" y="8729"/>
                    <a:pt x="2486" y="8594"/>
                    <a:pt x="2421" y="8453"/>
                  </a:cubicBezTo>
                  <a:lnTo>
                    <a:pt x="2383" y="8365"/>
                  </a:lnTo>
                  <a:cubicBezTo>
                    <a:pt x="1681" y="6869"/>
                    <a:pt x="952" y="5314"/>
                    <a:pt x="511" y="3698"/>
                  </a:cubicBezTo>
                  <a:cubicBezTo>
                    <a:pt x="250" y="2730"/>
                    <a:pt x="44" y="1713"/>
                    <a:pt x="327" y="843"/>
                  </a:cubicBezTo>
                  <a:cubicBezTo>
                    <a:pt x="500" y="321"/>
                    <a:pt x="897" y="43"/>
                    <a:pt x="1469" y="43"/>
                  </a:cubicBezTo>
                  <a:close/>
                  <a:moveTo>
                    <a:pt x="1472" y="1"/>
                  </a:moveTo>
                  <a:cubicBezTo>
                    <a:pt x="882" y="1"/>
                    <a:pt x="467" y="288"/>
                    <a:pt x="289" y="831"/>
                  </a:cubicBezTo>
                  <a:cubicBezTo>
                    <a:pt x="0" y="1713"/>
                    <a:pt x="207" y="2736"/>
                    <a:pt x="473" y="3709"/>
                  </a:cubicBezTo>
                  <a:cubicBezTo>
                    <a:pt x="914" y="5330"/>
                    <a:pt x="1638" y="6886"/>
                    <a:pt x="2345" y="8387"/>
                  </a:cubicBezTo>
                  <a:lnTo>
                    <a:pt x="2383" y="8468"/>
                  </a:lnTo>
                  <a:cubicBezTo>
                    <a:pt x="2448" y="8611"/>
                    <a:pt x="2514" y="8746"/>
                    <a:pt x="2579" y="8887"/>
                  </a:cubicBezTo>
                  <a:cubicBezTo>
                    <a:pt x="2926" y="9633"/>
                    <a:pt x="3292" y="10399"/>
                    <a:pt x="3606" y="11172"/>
                  </a:cubicBezTo>
                  <a:cubicBezTo>
                    <a:pt x="3960" y="12053"/>
                    <a:pt x="4254" y="12853"/>
                    <a:pt x="4211" y="13723"/>
                  </a:cubicBezTo>
                  <a:cubicBezTo>
                    <a:pt x="4151" y="14784"/>
                    <a:pt x="3840" y="15806"/>
                    <a:pt x="3503" y="16846"/>
                  </a:cubicBezTo>
                  <a:cubicBezTo>
                    <a:pt x="3297" y="17471"/>
                    <a:pt x="3079" y="18096"/>
                    <a:pt x="2867" y="18706"/>
                  </a:cubicBezTo>
                  <a:cubicBezTo>
                    <a:pt x="2611" y="19456"/>
                    <a:pt x="2339" y="20229"/>
                    <a:pt x="2100" y="20996"/>
                  </a:cubicBezTo>
                  <a:cubicBezTo>
                    <a:pt x="1387" y="23253"/>
                    <a:pt x="1017" y="25010"/>
                    <a:pt x="897" y="26680"/>
                  </a:cubicBezTo>
                  <a:cubicBezTo>
                    <a:pt x="859" y="27214"/>
                    <a:pt x="854" y="27703"/>
                    <a:pt x="870" y="28176"/>
                  </a:cubicBezTo>
                  <a:cubicBezTo>
                    <a:pt x="876" y="28251"/>
                    <a:pt x="876" y="28334"/>
                    <a:pt x="882" y="28415"/>
                  </a:cubicBezTo>
                  <a:cubicBezTo>
                    <a:pt x="892" y="28813"/>
                    <a:pt x="903" y="29263"/>
                    <a:pt x="1055" y="29606"/>
                  </a:cubicBezTo>
                  <a:cubicBezTo>
                    <a:pt x="1148" y="29808"/>
                    <a:pt x="1284" y="30003"/>
                    <a:pt x="1414" y="30194"/>
                  </a:cubicBezTo>
                  <a:cubicBezTo>
                    <a:pt x="1517" y="30335"/>
                    <a:pt x="1615" y="30477"/>
                    <a:pt x="1698" y="30623"/>
                  </a:cubicBezTo>
                  <a:cubicBezTo>
                    <a:pt x="1921" y="31026"/>
                    <a:pt x="2084" y="31385"/>
                    <a:pt x="2208" y="31733"/>
                  </a:cubicBezTo>
                  <a:cubicBezTo>
                    <a:pt x="2551" y="32712"/>
                    <a:pt x="2611" y="33762"/>
                    <a:pt x="2671" y="34785"/>
                  </a:cubicBezTo>
                  <a:cubicBezTo>
                    <a:pt x="2709" y="35524"/>
                    <a:pt x="2752" y="36287"/>
                    <a:pt x="2905" y="37025"/>
                  </a:cubicBezTo>
                  <a:cubicBezTo>
                    <a:pt x="3122" y="38097"/>
                    <a:pt x="3493" y="39152"/>
                    <a:pt x="3824" y="40055"/>
                  </a:cubicBezTo>
                  <a:cubicBezTo>
                    <a:pt x="3889" y="40229"/>
                    <a:pt x="3950" y="40414"/>
                    <a:pt x="4010" y="40595"/>
                  </a:cubicBezTo>
                  <a:cubicBezTo>
                    <a:pt x="4128" y="40942"/>
                    <a:pt x="4248" y="41306"/>
                    <a:pt x="4401" y="41649"/>
                  </a:cubicBezTo>
                  <a:cubicBezTo>
                    <a:pt x="4683" y="42270"/>
                    <a:pt x="5222" y="42835"/>
                    <a:pt x="5700" y="43330"/>
                  </a:cubicBezTo>
                  <a:lnTo>
                    <a:pt x="5760" y="43390"/>
                  </a:lnTo>
                  <a:cubicBezTo>
                    <a:pt x="6968" y="44647"/>
                    <a:pt x="8464" y="45576"/>
                    <a:pt x="9910" y="46480"/>
                  </a:cubicBezTo>
                  <a:cubicBezTo>
                    <a:pt x="10151" y="46626"/>
                    <a:pt x="10395" y="46779"/>
                    <a:pt x="10635" y="46931"/>
                  </a:cubicBezTo>
                  <a:cubicBezTo>
                    <a:pt x="11994" y="47785"/>
                    <a:pt x="13289" y="48732"/>
                    <a:pt x="14502" y="49623"/>
                  </a:cubicBezTo>
                  <a:cubicBezTo>
                    <a:pt x="14637" y="49726"/>
                    <a:pt x="14785" y="49836"/>
                    <a:pt x="14936" y="49955"/>
                  </a:cubicBezTo>
                  <a:cubicBezTo>
                    <a:pt x="15694" y="50542"/>
                    <a:pt x="16628" y="51272"/>
                    <a:pt x="17554" y="51305"/>
                  </a:cubicBezTo>
                  <a:lnTo>
                    <a:pt x="17586" y="51305"/>
                  </a:lnTo>
                  <a:cubicBezTo>
                    <a:pt x="17815" y="51305"/>
                    <a:pt x="17999" y="51228"/>
                    <a:pt x="18130" y="51076"/>
                  </a:cubicBezTo>
                  <a:cubicBezTo>
                    <a:pt x="18538" y="50608"/>
                    <a:pt x="18353" y="49515"/>
                    <a:pt x="18293" y="49161"/>
                  </a:cubicBezTo>
                  <a:cubicBezTo>
                    <a:pt x="18043" y="47715"/>
                    <a:pt x="17537" y="46294"/>
                    <a:pt x="17047" y="44929"/>
                  </a:cubicBezTo>
                  <a:cubicBezTo>
                    <a:pt x="16944" y="44642"/>
                    <a:pt x="16841" y="44341"/>
                    <a:pt x="16738" y="44048"/>
                  </a:cubicBezTo>
                  <a:cubicBezTo>
                    <a:pt x="16166" y="42422"/>
                    <a:pt x="15802" y="40823"/>
                    <a:pt x="15415" y="39126"/>
                  </a:cubicBezTo>
                  <a:cubicBezTo>
                    <a:pt x="15372" y="38946"/>
                    <a:pt x="15335" y="38767"/>
                    <a:pt x="15290" y="38587"/>
                  </a:cubicBezTo>
                  <a:cubicBezTo>
                    <a:pt x="14806" y="36471"/>
                    <a:pt x="14453" y="34296"/>
                    <a:pt x="14110" y="32190"/>
                  </a:cubicBezTo>
                  <a:cubicBezTo>
                    <a:pt x="14029" y="31695"/>
                    <a:pt x="13947" y="31183"/>
                    <a:pt x="13866" y="30678"/>
                  </a:cubicBezTo>
                  <a:cubicBezTo>
                    <a:pt x="13626" y="29231"/>
                    <a:pt x="13397" y="27932"/>
                    <a:pt x="13038" y="26631"/>
                  </a:cubicBezTo>
                  <a:cubicBezTo>
                    <a:pt x="12968" y="26381"/>
                    <a:pt x="12875" y="26130"/>
                    <a:pt x="12789" y="25886"/>
                  </a:cubicBezTo>
                  <a:cubicBezTo>
                    <a:pt x="12669" y="25537"/>
                    <a:pt x="12538" y="25178"/>
                    <a:pt x="12468" y="24819"/>
                  </a:cubicBezTo>
                  <a:cubicBezTo>
                    <a:pt x="12370" y="24297"/>
                    <a:pt x="12413" y="23748"/>
                    <a:pt x="12473" y="23237"/>
                  </a:cubicBezTo>
                  <a:cubicBezTo>
                    <a:pt x="12669" y="21605"/>
                    <a:pt x="13071" y="19962"/>
                    <a:pt x="13457" y="18374"/>
                  </a:cubicBezTo>
                  <a:cubicBezTo>
                    <a:pt x="13936" y="16427"/>
                    <a:pt x="14426" y="14413"/>
                    <a:pt x="14556" y="12374"/>
                  </a:cubicBezTo>
                  <a:cubicBezTo>
                    <a:pt x="14632" y="11134"/>
                    <a:pt x="14643" y="9703"/>
                    <a:pt x="14105" y="8518"/>
                  </a:cubicBezTo>
                  <a:cubicBezTo>
                    <a:pt x="13610" y="7424"/>
                    <a:pt x="12691" y="6560"/>
                    <a:pt x="11771" y="5782"/>
                  </a:cubicBezTo>
                  <a:cubicBezTo>
                    <a:pt x="10106" y="4373"/>
                    <a:pt x="8115" y="3051"/>
                    <a:pt x="5504" y="1615"/>
                  </a:cubicBezTo>
                  <a:cubicBezTo>
                    <a:pt x="5380" y="1544"/>
                    <a:pt x="5250" y="1474"/>
                    <a:pt x="5119" y="1398"/>
                  </a:cubicBezTo>
                  <a:cubicBezTo>
                    <a:pt x="4075" y="821"/>
                    <a:pt x="2900" y="163"/>
                    <a:pt x="1713" y="16"/>
                  </a:cubicBezTo>
                  <a:cubicBezTo>
                    <a:pt x="1630" y="5"/>
                    <a:pt x="1549" y="1"/>
                    <a:pt x="14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0"/>
            <p:cNvSpPr/>
            <p:nvPr/>
          </p:nvSpPr>
          <p:spPr>
            <a:xfrm>
              <a:off x="2062250" y="680550"/>
              <a:ext cx="431900" cy="1261675"/>
            </a:xfrm>
            <a:custGeom>
              <a:avLst/>
              <a:gdLst/>
              <a:ahLst/>
              <a:cxnLst/>
              <a:rect l="l" t="t" r="r" b="b"/>
              <a:pathLst>
                <a:path w="17276" h="50467" extrusionOk="0">
                  <a:moveTo>
                    <a:pt x="33" y="0"/>
                  </a:moveTo>
                  <a:lnTo>
                    <a:pt x="0" y="28"/>
                  </a:lnTo>
                  <a:lnTo>
                    <a:pt x="5" y="33"/>
                  </a:lnTo>
                  <a:cubicBezTo>
                    <a:pt x="131" y="174"/>
                    <a:pt x="2541" y="2900"/>
                    <a:pt x="3857" y="4150"/>
                  </a:cubicBezTo>
                  <a:cubicBezTo>
                    <a:pt x="4248" y="4515"/>
                    <a:pt x="4650" y="4885"/>
                    <a:pt x="5042" y="5244"/>
                  </a:cubicBezTo>
                  <a:cubicBezTo>
                    <a:pt x="6179" y="6283"/>
                    <a:pt x="7354" y="7354"/>
                    <a:pt x="8328" y="8561"/>
                  </a:cubicBezTo>
                  <a:lnTo>
                    <a:pt x="8343" y="8578"/>
                  </a:lnTo>
                  <a:cubicBezTo>
                    <a:pt x="8616" y="8915"/>
                    <a:pt x="8866" y="9226"/>
                    <a:pt x="8926" y="9661"/>
                  </a:cubicBezTo>
                  <a:cubicBezTo>
                    <a:pt x="9013" y="10308"/>
                    <a:pt x="8975" y="10971"/>
                    <a:pt x="8931" y="11538"/>
                  </a:cubicBezTo>
                  <a:cubicBezTo>
                    <a:pt x="8823" y="12941"/>
                    <a:pt x="8556" y="14350"/>
                    <a:pt x="8300" y="15715"/>
                  </a:cubicBezTo>
                  <a:cubicBezTo>
                    <a:pt x="8268" y="15894"/>
                    <a:pt x="8235" y="16068"/>
                    <a:pt x="8202" y="16248"/>
                  </a:cubicBezTo>
                  <a:lnTo>
                    <a:pt x="8127" y="16645"/>
                  </a:lnTo>
                  <a:cubicBezTo>
                    <a:pt x="7751" y="18674"/>
                    <a:pt x="7359" y="20774"/>
                    <a:pt x="7223" y="22868"/>
                  </a:cubicBezTo>
                  <a:cubicBezTo>
                    <a:pt x="7136" y="24271"/>
                    <a:pt x="7588" y="26752"/>
                    <a:pt x="8246" y="27649"/>
                  </a:cubicBezTo>
                  <a:cubicBezTo>
                    <a:pt x="8360" y="27807"/>
                    <a:pt x="8441" y="28025"/>
                    <a:pt x="8501" y="28286"/>
                  </a:cubicBezTo>
                  <a:cubicBezTo>
                    <a:pt x="8584" y="28645"/>
                    <a:pt x="8622" y="29079"/>
                    <a:pt x="8644" y="29526"/>
                  </a:cubicBezTo>
                  <a:cubicBezTo>
                    <a:pt x="8659" y="29775"/>
                    <a:pt x="8665" y="30031"/>
                    <a:pt x="8670" y="30277"/>
                  </a:cubicBezTo>
                  <a:cubicBezTo>
                    <a:pt x="8676" y="30532"/>
                    <a:pt x="8687" y="30771"/>
                    <a:pt x="8697" y="30995"/>
                  </a:cubicBezTo>
                  <a:cubicBezTo>
                    <a:pt x="8709" y="31185"/>
                    <a:pt x="8714" y="31369"/>
                    <a:pt x="8725" y="31555"/>
                  </a:cubicBezTo>
                  <a:cubicBezTo>
                    <a:pt x="8780" y="32664"/>
                    <a:pt x="8840" y="33807"/>
                    <a:pt x="8964" y="34927"/>
                  </a:cubicBezTo>
                  <a:cubicBezTo>
                    <a:pt x="9111" y="36244"/>
                    <a:pt x="9350" y="37500"/>
                    <a:pt x="9676" y="38659"/>
                  </a:cubicBezTo>
                  <a:cubicBezTo>
                    <a:pt x="10025" y="39920"/>
                    <a:pt x="10487" y="41112"/>
                    <a:pt x="11047" y="42199"/>
                  </a:cubicBezTo>
                  <a:cubicBezTo>
                    <a:pt x="11509" y="43098"/>
                    <a:pt x="12217" y="43869"/>
                    <a:pt x="12902" y="44620"/>
                  </a:cubicBezTo>
                  <a:cubicBezTo>
                    <a:pt x="13148" y="44886"/>
                    <a:pt x="13397" y="45164"/>
                    <a:pt x="13631" y="45441"/>
                  </a:cubicBezTo>
                  <a:cubicBezTo>
                    <a:pt x="14610" y="46590"/>
                    <a:pt x="15448" y="47682"/>
                    <a:pt x="16188" y="48792"/>
                  </a:cubicBezTo>
                  <a:cubicBezTo>
                    <a:pt x="16547" y="49325"/>
                    <a:pt x="17215" y="50429"/>
                    <a:pt x="17243" y="50467"/>
                  </a:cubicBezTo>
                  <a:lnTo>
                    <a:pt x="17275" y="50446"/>
                  </a:lnTo>
                  <a:cubicBezTo>
                    <a:pt x="17270" y="50434"/>
                    <a:pt x="16595" y="49319"/>
                    <a:pt x="16236" y="48782"/>
                  </a:cubicBezTo>
                  <a:cubicBezTo>
                    <a:pt x="15486" y="47660"/>
                    <a:pt x="14637" y="46550"/>
                    <a:pt x="13648" y="45387"/>
                  </a:cubicBezTo>
                  <a:cubicBezTo>
                    <a:pt x="13419" y="45121"/>
                    <a:pt x="13168" y="44848"/>
                    <a:pt x="12930" y="44582"/>
                  </a:cubicBezTo>
                  <a:cubicBezTo>
                    <a:pt x="12239" y="43821"/>
                    <a:pt x="11526" y="43037"/>
                    <a:pt x="11064" y="42124"/>
                  </a:cubicBezTo>
                  <a:cubicBezTo>
                    <a:pt x="9982" y="39964"/>
                    <a:pt x="9307" y="37587"/>
                    <a:pt x="9003" y="34856"/>
                  </a:cubicBezTo>
                  <a:cubicBezTo>
                    <a:pt x="8883" y="33763"/>
                    <a:pt x="8828" y="32642"/>
                    <a:pt x="8774" y="31565"/>
                  </a:cubicBezTo>
                  <a:cubicBezTo>
                    <a:pt x="8763" y="31364"/>
                    <a:pt x="8752" y="31163"/>
                    <a:pt x="8742" y="30962"/>
                  </a:cubicBezTo>
                  <a:cubicBezTo>
                    <a:pt x="8730" y="30744"/>
                    <a:pt x="8725" y="30510"/>
                    <a:pt x="8714" y="30265"/>
                  </a:cubicBezTo>
                  <a:cubicBezTo>
                    <a:pt x="8709" y="30021"/>
                    <a:pt x="8702" y="29770"/>
                    <a:pt x="8687" y="29521"/>
                  </a:cubicBezTo>
                  <a:cubicBezTo>
                    <a:pt x="8665" y="29079"/>
                    <a:pt x="8627" y="28640"/>
                    <a:pt x="8546" y="28280"/>
                  </a:cubicBezTo>
                  <a:cubicBezTo>
                    <a:pt x="8486" y="28013"/>
                    <a:pt x="8404" y="27784"/>
                    <a:pt x="8285" y="27616"/>
                  </a:cubicBezTo>
                  <a:cubicBezTo>
                    <a:pt x="7984" y="27197"/>
                    <a:pt x="7702" y="26398"/>
                    <a:pt x="7501" y="25424"/>
                  </a:cubicBezTo>
                  <a:cubicBezTo>
                    <a:pt x="7316" y="24510"/>
                    <a:pt x="7229" y="23553"/>
                    <a:pt x="7273" y="22868"/>
                  </a:cubicBezTo>
                  <a:cubicBezTo>
                    <a:pt x="7409" y="20774"/>
                    <a:pt x="7800" y="18679"/>
                    <a:pt x="8175" y="16650"/>
                  </a:cubicBezTo>
                  <a:lnTo>
                    <a:pt x="8252" y="16253"/>
                  </a:lnTo>
                  <a:cubicBezTo>
                    <a:pt x="8285" y="16074"/>
                    <a:pt x="8317" y="15894"/>
                    <a:pt x="8350" y="15721"/>
                  </a:cubicBezTo>
                  <a:cubicBezTo>
                    <a:pt x="8605" y="14355"/>
                    <a:pt x="8866" y="12941"/>
                    <a:pt x="8981" y="11538"/>
                  </a:cubicBezTo>
                  <a:cubicBezTo>
                    <a:pt x="9024" y="10966"/>
                    <a:pt x="9056" y="10298"/>
                    <a:pt x="8970" y="9655"/>
                  </a:cubicBezTo>
                  <a:cubicBezTo>
                    <a:pt x="8910" y="9209"/>
                    <a:pt x="8654" y="8888"/>
                    <a:pt x="8383" y="8551"/>
                  </a:cubicBezTo>
                  <a:lnTo>
                    <a:pt x="8366" y="8529"/>
                  </a:lnTo>
                  <a:cubicBezTo>
                    <a:pt x="7392" y="7321"/>
                    <a:pt x="6212" y="6244"/>
                    <a:pt x="5075" y="5212"/>
                  </a:cubicBezTo>
                  <a:cubicBezTo>
                    <a:pt x="4683" y="4853"/>
                    <a:pt x="4276" y="4482"/>
                    <a:pt x="3889" y="4118"/>
                  </a:cubicBezTo>
                  <a:cubicBezTo>
                    <a:pt x="2541" y="2840"/>
                    <a:pt x="54" y="28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0"/>
            <p:cNvSpPr/>
            <p:nvPr/>
          </p:nvSpPr>
          <p:spPr>
            <a:xfrm>
              <a:off x="1482950" y="642825"/>
              <a:ext cx="1515050" cy="1289500"/>
            </a:xfrm>
            <a:custGeom>
              <a:avLst/>
              <a:gdLst/>
              <a:ahLst/>
              <a:cxnLst/>
              <a:rect l="l" t="t" r="r" b="b"/>
              <a:pathLst>
                <a:path w="60602" h="51580" extrusionOk="0">
                  <a:moveTo>
                    <a:pt x="32278" y="41"/>
                  </a:moveTo>
                  <a:cubicBezTo>
                    <a:pt x="32321" y="41"/>
                    <a:pt x="32364" y="46"/>
                    <a:pt x="32408" y="46"/>
                  </a:cubicBezTo>
                  <a:cubicBezTo>
                    <a:pt x="33692" y="84"/>
                    <a:pt x="34921" y="541"/>
                    <a:pt x="36287" y="1090"/>
                  </a:cubicBezTo>
                  <a:cubicBezTo>
                    <a:pt x="36966" y="1363"/>
                    <a:pt x="37646" y="1662"/>
                    <a:pt x="38304" y="1950"/>
                  </a:cubicBezTo>
                  <a:cubicBezTo>
                    <a:pt x="39087" y="2287"/>
                    <a:pt x="39893" y="2636"/>
                    <a:pt x="40698" y="2950"/>
                  </a:cubicBezTo>
                  <a:cubicBezTo>
                    <a:pt x="41921" y="3430"/>
                    <a:pt x="43249" y="3886"/>
                    <a:pt x="44652" y="4017"/>
                  </a:cubicBezTo>
                  <a:cubicBezTo>
                    <a:pt x="45925" y="4131"/>
                    <a:pt x="46894" y="4321"/>
                    <a:pt x="47780" y="4632"/>
                  </a:cubicBezTo>
                  <a:cubicBezTo>
                    <a:pt x="49581" y="5252"/>
                    <a:pt x="51092" y="6394"/>
                    <a:pt x="52164" y="7928"/>
                  </a:cubicBezTo>
                  <a:cubicBezTo>
                    <a:pt x="52719" y="8727"/>
                    <a:pt x="53193" y="9658"/>
                    <a:pt x="53600" y="10762"/>
                  </a:cubicBezTo>
                  <a:cubicBezTo>
                    <a:pt x="53780" y="11245"/>
                    <a:pt x="53921" y="11752"/>
                    <a:pt x="54057" y="12236"/>
                  </a:cubicBezTo>
                  <a:cubicBezTo>
                    <a:pt x="54225" y="12839"/>
                    <a:pt x="54406" y="13459"/>
                    <a:pt x="54650" y="14047"/>
                  </a:cubicBezTo>
                  <a:cubicBezTo>
                    <a:pt x="55352" y="15711"/>
                    <a:pt x="56319" y="17273"/>
                    <a:pt x="57250" y="18779"/>
                  </a:cubicBezTo>
                  <a:cubicBezTo>
                    <a:pt x="58028" y="20031"/>
                    <a:pt x="58827" y="21325"/>
                    <a:pt x="59475" y="22668"/>
                  </a:cubicBezTo>
                  <a:cubicBezTo>
                    <a:pt x="60014" y="23790"/>
                    <a:pt x="60557" y="25111"/>
                    <a:pt x="60530" y="26444"/>
                  </a:cubicBezTo>
                  <a:cubicBezTo>
                    <a:pt x="60519" y="26906"/>
                    <a:pt x="60438" y="27558"/>
                    <a:pt x="60100" y="28070"/>
                  </a:cubicBezTo>
                  <a:cubicBezTo>
                    <a:pt x="59811" y="28505"/>
                    <a:pt x="59296" y="28826"/>
                    <a:pt x="58832" y="29098"/>
                  </a:cubicBezTo>
                  <a:cubicBezTo>
                    <a:pt x="57745" y="29724"/>
                    <a:pt x="56537" y="30159"/>
                    <a:pt x="55368" y="30578"/>
                  </a:cubicBezTo>
                  <a:cubicBezTo>
                    <a:pt x="55096" y="30676"/>
                    <a:pt x="54813" y="30779"/>
                    <a:pt x="54536" y="30877"/>
                  </a:cubicBezTo>
                  <a:cubicBezTo>
                    <a:pt x="53007" y="31442"/>
                    <a:pt x="51391" y="32085"/>
                    <a:pt x="49917" y="32938"/>
                  </a:cubicBezTo>
                  <a:cubicBezTo>
                    <a:pt x="48645" y="33673"/>
                    <a:pt x="47432" y="34620"/>
                    <a:pt x="46306" y="35755"/>
                  </a:cubicBezTo>
                  <a:cubicBezTo>
                    <a:pt x="46028" y="36039"/>
                    <a:pt x="45752" y="36332"/>
                    <a:pt x="45484" y="36616"/>
                  </a:cubicBezTo>
                  <a:cubicBezTo>
                    <a:pt x="45245" y="36872"/>
                    <a:pt x="45001" y="37138"/>
                    <a:pt x="44750" y="37394"/>
                  </a:cubicBezTo>
                  <a:cubicBezTo>
                    <a:pt x="44517" y="37628"/>
                    <a:pt x="44266" y="37856"/>
                    <a:pt x="44027" y="38079"/>
                  </a:cubicBezTo>
                  <a:cubicBezTo>
                    <a:pt x="43787" y="38296"/>
                    <a:pt x="43543" y="38519"/>
                    <a:pt x="43314" y="38758"/>
                  </a:cubicBezTo>
                  <a:cubicBezTo>
                    <a:pt x="42488" y="39596"/>
                    <a:pt x="41944" y="40701"/>
                    <a:pt x="41416" y="41772"/>
                  </a:cubicBezTo>
                  <a:cubicBezTo>
                    <a:pt x="41182" y="42235"/>
                    <a:pt x="40947" y="42714"/>
                    <a:pt x="40693" y="43159"/>
                  </a:cubicBezTo>
                  <a:cubicBezTo>
                    <a:pt x="39963" y="44426"/>
                    <a:pt x="38783" y="46216"/>
                    <a:pt x="36940" y="47060"/>
                  </a:cubicBezTo>
                  <a:cubicBezTo>
                    <a:pt x="36122" y="47432"/>
                    <a:pt x="35202" y="47619"/>
                    <a:pt x="34163" y="47619"/>
                  </a:cubicBezTo>
                  <a:cubicBezTo>
                    <a:pt x="33233" y="47619"/>
                    <a:pt x="32206" y="47469"/>
                    <a:pt x="31070" y="47168"/>
                  </a:cubicBezTo>
                  <a:cubicBezTo>
                    <a:pt x="30880" y="47120"/>
                    <a:pt x="30694" y="47065"/>
                    <a:pt x="30521" y="47010"/>
                  </a:cubicBezTo>
                  <a:cubicBezTo>
                    <a:pt x="30036" y="46866"/>
                    <a:pt x="29571" y="46724"/>
                    <a:pt x="29061" y="46724"/>
                  </a:cubicBezTo>
                  <a:cubicBezTo>
                    <a:pt x="28919" y="46724"/>
                    <a:pt x="28773" y="46735"/>
                    <a:pt x="28623" y="46761"/>
                  </a:cubicBezTo>
                  <a:cubicBezTo>
                    <a:pt x="27784" y="46902"/>
                    <a:pt x="26974" y="47195"/>
                    <a:pt x="26359" y="47439"/>
                  </a:cubicBezTo>
                  <a:cubicBezTo>
                    <a:pt x="25211" y="47891"/>
                    <a:pt x="24081" y="48468"/>
                    <a:pt x="22987" y="49028"/>
                  </a:cubicBezTo>
                  <a:cubicBezTo>
                    <a:pt x="21121" y="49975"/>
                    <a:pt x="19191" y="50954"/>
                    <a:pt x="17112" y="51378"/>
                  </a:cubicBezTo>
                  <a:cubicBezTo>
                    <a:pt x="16591" y="51484"/>
                    <a:pt x="16112" y="51536"/>
                    <a:pt x="15662" y="51536"/>
                  </a:cubicBezTo>
                  <a:cubicBezTo>
                    <a:pt x="15441" y="51536"/>
                    <a:pt x="15226" y="51523"/>
                    <a:pt x="15018" y="51498"/>
                  </a:cubicBezTo>
                  <a:cubicBezTo>
                    <a:pt x="14376" y="51416"/>
                    <a:pt x="13859" y="51134"/>
                    <a:pt x="13402" y="50834"/>
                  </a:cubicBezTo>
                  <a:cubicBezTo>
                    <a:pt x="12369" y="50170"/>
                    <a:pt x="11456" y="49300"/>
                    <a:pt x="10580" y="48458"/>
                  </a:cubicBezTo>
                  <a:cubicBezTo>
                    <a:pt x="10504" y="48381"/>
                    <a:pt x="10427" y="48310"/>
                    <a:pt x="10351" y="48240"/>
                  </a:cubicBezTo>
                  <a:cubicBezTo>
                    <a:pt x="8682" y="46646"/>
                    <a:pt x="6809" y="45014"/>
                    <a:pt x="4454" y="43882"/>
                  </a:cubicBezTo>
                  <a:cubicBezTo>
                    <a:pt x="4161" y="43741"/>
                    <a:pt x="3824" y="43610"/>
                    <a:pt x="3470" y="43464"/>
                  </a:cubicBezTo>
                  <a:cubicBezTo>
                    <a:pt x="2769" y="43186"/>
                    <a:pt x="1974" y="42865"/>
                    <a:pt x="1354" y="42430"/>
                  </a:cubicBezTo>
                  <a:cubicBezTo>
                    <a:pt x="641" y="41930"/>
                    <a:pt x="256" y="41353"/>
                    <a:pt x="179" y="40668"/>
                  </a:cubicBezTo>
                  <a:cubicBezTo>
                    <a:pt x="43" y="39471"/>
                    <a:pt x="522" y="38258"/>
                    <a:pt x="1055" y="37121"/>
                  </a:cubicBezTo>
                  <a:cubicBezTo>
                    <a:pt x="1768" y="35604"/>
                    <a:pt x="2692" y="34184"/>
                    <a:pt x="3508" y="32993"/>
                  </a:cubicBezTo>
                  <a:cubicBezTo>
                    <a:pt x="3932" y="32373"/>
                    <a:pt x="4379" y="31758"/>
                    <a:pt x="4808" y="31154"/>
                  </a:cubicBezTo>
                  <a:cubicBezTo>
                    <a:pt x="5353" y="30403"/>
                    <a:pt x="5913" y="29626"/>
                    <a:pt x="6435" y="28837"/>
                  </a:cubicBezTo>
                  <a:cubicBezTo>
                    <a:pt x="7071" y="27880"/>
                    <a:pt x="7756" y="26710"/>
                    <a:pt x="7996" y="25286"/>
                  </a:cubicBezTo>
                  <a:cubicBezTo>
                    <a:pt x="8061" y="24887"/>
                    <a:pt x="8110" y="24480"/>
                    <a:pt x="8154" y="24083"/>
                  </a:cubicBezTo>
                  <a:cubicBezTo>
                    <a:pt x="8230" y="23414"/>
                    <a:pt x="8306" y="22723"/>
                    <a:pt x="8486" y="22065"/>
                  </a:cubicBezTo>
                  <a:cubicBezTo>
                    <a:pt x="8812" y="20885"/>
                    <a:pt x="9486" y="19927"/>
                    <a:pt x="10492" y="19220"/>
                  </a:cubicBezTo>
                  <a:cubicBezTo>
                    <a:pt x="12151" y="18061"/>
                    <a:pt x="14132" y="17610"/>
                    <a:pt x="16046" y="17164"/>
                  </a:cubicBezTo>
                  <a:cubicBezTo>
                    <a:pt x="17444" y="16843"/>
                    <a:pt x="18885" y="16512"/>
                    <a:pt x="20191" y="15912"/>
                  </a:cubicBezTo>
                  <a:cubicBezTo>
                    <a:pt x="21779" y="15184"/>
                    <a:pt x="22992" y="13640"/>
                    <a:pt x="24009" y="12241"/>
                  </a:cubicBezTo>
                  <a:cubicBezTo>
                    <a:pt x="25217" y="10593"/>
                    <a:pt x="26294" y="8684"/>
                    <a:pt x="27501" y="6063"/>
                  </a:cubicBezTo>
                  <a:cubicBezTo>
                    <a:pt x="27692" y="5659"/>
                    <a:pt x="27872" y="5240"/>
                    <a:pt x="28051" y="4838"/>
                  </a:cubicBezTo>
                  <a:cubicBezTo>
                    <a:pt x="28557" y="3674"/>
                    <a:pt x="29079" y="2466"/>
                    <a:pt x="29786" y="1417"/>
                  </a:cubicBezTo>
                  <a:cubicBezTo>
                    <a:pt x="30418" y="482"/>
                    <a:pt x="31211" y="41"/>
                    <a:pt x="32278" y="41"/>
                  </a:cubicBezTo>
                  <a:close/>
                  <a:moveTo>
                    <a:pt x="32274" y="0"/>
                  </a:moveTo>
                  <a:cubicBezTo>
                    <a:pt x="31195" y="0"/>
                    <a:pt x="30391" y="444"/>
                    <a:pt x="29753" y="1389"/>
                  </a:cubicBezTo>
                  <a:cubicBezTo>
                    <a:pt x="29042" y="2445"/>
                    <a:pt x="28519" y="3653"/>
                    <a:pt x="28008" y="4822"/>
                  </a:cubicBezTo>
                  <a:cubicBezTo>
                    <a:pt x="27834" y="5225"/>
                    <a:pt x="27649" y="5644"/>
                    <a:pt x="27463" y="6046"/>
                  </a:cubicBezTo>
                  <a:cubicBezTo>
                    <a:pt x="26256" y="8667"/>
                    <a:pt x="25179" y="10572"/>
                    <a:pt x="23976" y="12219"/>
                  </a:cubicBezTo>
                  <a:cubicBezTo>
                    <a:pt x="22965" y="13607"/>
                    <a:pt x="21747" y="15151"/>
                    <a:pt x="20175" y="15875"/>
                  </a:cubicBezTo>
                  <a:cubicBezTo>
                    <a:pt x="18869" y="16474"/>
                    <a:pt x="17428" y="16805"/>
                    <a:pt x="16035" y="17126"/>
                  </a:cubicBezTo>
                  <a:cubicBezTo>
                    <a:pt x="14115" y="17566"/>
                    <a:pt x="12129" y="18023"/>
                    <a:pt x="10471" y="19188"/>
                  </a:cubicBezTo>
                  <a:cubicBezTo>
                    <a:pt x="9453" y="19894"/>
                    <a:pt x="8774" y="20863"/>
                    <a:pt x="8448" y="22055"/>
                  </a:cubicBezTo>
                  <a:cubicBezTo>
                    <a:pt x="8262" y="22718"/>
                    <a:pt x="8187" y="23408"/>
                    <a:pt x="8110" y="24078"/>
                  </a:cubicBezTo>
                  <a:cubicBezTo>
                    <a:pt x="8067" y="24475"/>
                    <a:pt x="8017" y="24882"/>
                    <a:pt x="7952" y="25279"/>
                  </a:cubicBezTo>
                  <a:cubicBezTo>
                    <a:pt x="7713" y="26694"/>
                    <a:pt x="7033" y="27864"/>
                    <a:pt x="6402" y="28816"/>
                  </a:cubicBezTo>
                  <a:cubicBezTo>
                    <a:pt x="5880" y="29599"/>
                    <a:pt x="5320" y="30377"/>
                    <a:pt x="4776" y="31133"/>
                  </a:cubicBezTo>
                  <a:cubicBezTo>
                    <a:pt x="4346" y="31731"/>
                    <a:pt x="3900" y="32351"/>
                    <a:pt x="3475" y="32971"/>
                  </a:cubicBezTo>
                  <a:cubicBezTo>
                    <a:pt x="2659" y="34163"/>
                    <a:pt x="1730" y="35582"/>
                    <a:pt x="1012" y="37105"/>
                  </a:cubicBezTo>
                  <a:cubicBezTo>
                    <a:pt x="478" y="38242"/>
                    <a:pt x="0" y="39466"/>
                    <a:pt x="136" y="40673"/>
                  </a:cubicBezTo>
                  <a:cubicBezTo>
                    <a:pt x="217" y="41376"/>
                    <a:pt x="603" y="41956"/>
                    <a:pt x="1327" y="42463"/>
                  </a:cubicBezTo>
                  <a:cubicBezTo>
                    <a:pt x="1953" y="42903"/>
                    <a:pt x="2752" y="43224"/>
                    <a:pt x="3454" y="43507"/>
                  </a:cubicBezTo>
                  <a:cubicBezTo>
                    <a:pt x="3807" y="43648"/>
                    <a:pt x="4145" y="43784"/>
                    <a:pt x="4434" y="43926"/>
                  </a:cubicBezTo>
                  <a:cubicBezTo>
                    <a:pt x="6789" y="45052"/>
                    <a:pt x="8654" y="46678"/>
                    <a:pt x="10319" y="48272"/>
                  </a:cubicBezTo>
                  <a:cubicBezTo>
                    <a:pt x="10394" y="48343"/>
                    <a:pt x="10471" y="48413"/>
                    <a:pt x="10547" y="48490"/>
                  </a:cubicBezTo>
                  <a:cubicBezTo>
                    <a:pt x="11428" y="49332"/>
                    <a:pt x="12342" y="50203"/>
                    <a:pt x="13381" y="50873"/>
                  </a:cubicBezTo>
                  <a:cubicBezTo>
                    <a:pt x="13843" y="51172"/>
                    <a:pt x="14360" y="51460"/>
                    <a:pt x="15013" y="51541"/>
                  </a:cubicBezTo>
                  <a:cubicBezTo>
                    <a:pt x="15225" y="51569"/>
                    <a:pt x="15443" y="51579"/>
                    <a:pt x="15671" y="51579"/>
                  </a:cubicBezTo>
                  <a:cubicBezTo>
                    <a:pt x="16117" y="51579"/>
                    <a:pt x="16601" y="51525"/>
                    <a:pt x="17123" y="51421"/>
                  </a:cubicBezTo>
                  <a:cubicBezTo>
                    <a:pt x="19201" y="50997"/>
                    <a:pt x="21137" y="50012"/>
                    <a:pt x="23004" y="49066"/>
                  </a:cubicBezTo>
                  <a:cubicBezTo>
                    <a:pt x="24102" y="48506"/>
                    <a:pt x="25234" y="47935"/>
                    <a:pt x="26376" y="47479"/>
                  </a:cubicBezTo>
                  <a:cubicBezTo>
                    <a:pt x="26986" y="47238"/>
                    <a:pt x="27795" y="46945"/>
                    <a:pt x="28628" y="46804"/>
                  </a:cubicBezTo>
                  <a:cubicBezTo>
                    <a:pt x="28778" y="46778"/>
                    <a:pt x="28924" y="46767"/>
                    <a:pt x="29066" y="46767"/>
                  </a:cubicBezTo>
                  <a:cubicBezTo>
                    <a:pt x="29567" y="46767"/>
                    <a:pt x="30026" y="46906"/>
                    <a:pt x="30504" y="47054"/>
                  </a:cubicBezTo>
                  <a:cubicBezTo>
                    <a:pt x="30684" y="47108"/>
                    <a:pt x="30869" y="47163"/>
                    <a:pt x="31059" y="47211"/>
                  </a:cubicBezTo>
                  <a:cubicBezTo>
                    <a:pt x="32168" y="47505"/>
                    <a:pt x="33147" y="47652"/>
                    <a:pt x="34045" y="47663"/>
                  </a:cubicBezTo>
                  <a:cubicBezTo>
                    <a:pt x="34090" y="47663"/>
                    <a:pt x="34134" y="47664"/>
                    <a:pt x="34178" y="47664"/>
                  </a:cubicBezTo>
                  <a:cubicBezTo>
                    <a:pt x="35208" y="47664"/>
                    <a:pt x="36142" y="47473"/>
                    <a:pt x="36955" y="47097"/>
                  </a:cubicBezTo>
                  <a:cubicBezTo>
                    <a:pt x="38810" y="46249"/>
                    <a:pt x="40001" y="44454"/>
                    <a:pt x="40731" y="43181"/>
                  </a:cubicBezTo>
                  <a:cubicBezTo>
                    <a:pt x="40987" y="42734"/>
                    <a:pt x="41226" y="42257"/>
                    <a:pt x="41454" y="41788"/>
                  </a:cubicBezTo>
                  <a:cubicBezTo>
                    <a:pt x="41981" y="40723"/>
                    <a:pt x="42526" y="39624"/>
                    <a:pt x="43342" y="38785"/>
                  </a:cubicBezTo>
                  <a:cubicBezTo>
                    <a:pt x="43570" y="38552"/>
                    <a:pt x="43820" y="38323"/>
                    <a:pt x="44060" y="38105"/>
                  </a:cubicBezTo>
                  <a:cubicBezTo>
                    <a:pt x="44299" y="37889"/>
                    <a:pt x="44549" y="37660"/>
                    <a:pt x="44778" y="37426"/>
                  </a:cubicBezTo>
                  <a:cubicBezTo>
                    <a:pt x="45027" y="37171"/>
                    <a:pt x="45278" y="36904"/>
                    <a:pt x="45517" y="36648"/>
                  </a:cubicBezTo>
                  <a:cubicBezTo>
                    <a:pt x="45784" y="36360"/>
                    <a:pt x="46061" y="36066"/>
                    <a:pt x="46339" y="35788"/>
                  </a:cubicBezTo>
                  <a:cubicBezTo>
                    <a:pt x="47459" y="34652"/>
                    <a:pt x="48672" y="33706"/>
                    <a:pt x="49940" y="32976"/>
                  </a:cubicBezTo>
                  <a:cubicBezTo>
                    <a:pt x="51408" y="32122"/>
                    <a:pt x="53023" y="31480"/>
                    <a:pt x="54552" y="30920"/>
                  </a:cubicBezTo>
                  <a:cubicBezTo>
                    <a:pt x="54825" y="30817"/>
                    <a:pt x="55107" y="30714"/>
                    <a:pt x="55385" y="30616"/>
                  </a:cubicBezTo>
                  <a:cubicBezTo>
                    <a:pt x="56554" y="30197"/>
                    <a:pt x="57767" y="29762"/>
                    <a:pt x="58855" y="29137"/>
                  </a:cubicBezTo>
                  <a:cubicBezTo>
                    <a:pt x="59322" y="28864"/>
                    <a:pt x="59844" y="28538"/>
                    <a:pt x="60138" y="28092"/>
                  </a:cubicBezTo>
                  <a:cubicBezTo>
                    <a:pt x="60481" y="27575"/>
                    <a:pt x="60562" y="26911"/>
                    <a:pt x="60574" y="26444"/>
                  </a:cubicBezTo>
                  <a:cubicBezTo>
                    <a:pt x="60601" y="25105"/>
                    <a:pt x="60052" y="23778"/>
                    <a:pt x="59513" y="22653"/>
                  </a:cubicBezTo>
                  <a:cubicBezTo>
                    <a:pt x="58865" y="21304"/>
                    <a:pt x="58066" y="20009"/>
                    <a:pt x="57288" y="18758"/>
                  </a:cubicBezTo>
                  <a:cubicBezTo>
                    <a:pt x="56352" y="17251"/>
                    <a:pt x="55390" y="15696"/>
                    <a:pt x="54688" y="14031"/>
                  </a:cubicBezTo>
                  <a:cubicBezTo>
                    <a:pt x="54443" y="13449"/>
                    <a:pt x="54270" y="12824"/>
                    <a:pt x="54100" y="12224"/>
                  </a:cubicBezTo>
                  <a:cubicBezTo>
                    <a:pt x="53964" y="11735"/>
                    <a:pt x="53823" y="11235"/>
                    <a:pt x="53643" y="10751"/>
                  </a:cubicBezTo>
                  <a:cubicBezTo>
                    <a:pt x="53231" y="9641"/>
                    <a:pt x="52757" y="8706"/>
                    <a:pt x="52197" y="7906"/>
                  </a:cubicBezTo>
                  <a:cubicBezTo>
                    <a:pt x="51125" y="6362"/>
                    <a:pt x="49603" y="5214"/>
                    <a:pt x="47791" y="4587"/>
                  </a:cubicBezTo>
                  <a:cubicBezTo>
                    <a:pt x="46904" y="4283"/>
                    <a:pt x="45936" y="4093"/>
                    <a:pt x="44658" y="3974"/>
                  </a:cubicBezTo>
                  <a:cubicBezTo>
                    <a:pt x="43259" y="3843"/>
                    <a:pt x="41938" y="3386"/>
                    <a:pt x="40714" y="2913"/>
                  </a:cubicBezTo>
                  <a:cubicBezTo>
                    <a:pt x="39910" y="2597"/>
                    <a:pt x="39104" y="2244"/>
                    <a:pt x="38326" y="1906"/>
                  </a:cubicBezTo>
                  <a:cubicBezTo>
                    <a:pt x="37663" y="1624"/>
                    <a:pt x="36983" y="1324"/>
                    <a:pt x="36303" y="1052"/>
                  </a:cubicBezTo>
                  <a:cubicBezTo>
                    <a:pt x="34932" y="503"/>
                    <a:pt x="33697" y="46"/>
                    <a:pt x="32408" y="3"/>
                  </a:cubicBezTo>
                  <a:cubicBezTo>
                    <a:pt x="32363" y="1"/>
                    <a:pt x="32318" y="0"/>
                    <a:pt x="3227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0"/>
            <p:cNvSpPr/>
            <p:nvPr/>
          </p:nvSpPr>
          <p:spPr>
            <a:xfrm>
              <a:off x="1483625" y="769550"/>
              <a:ext cx="1475600" cy="989925"/>
            </a:xfrm>
            <a:custGeom>
              <a:avLst/>
              <a:gdLst/>
              <a:ahLst/>
              <a:cxnLst/>
              <a:rect l="l" t="t" r="r" b="b"/>
              <a:pathLst>
                <a:path w="59024" h="39597" extrusionOk="0">
                  <a:moveTo>
                    <a:pt x="40252" y="43"/>
                  </a:moveTo>
                  <a:cubicBezTo>
                    <a:pt x="41175" y="43"/>
                    <a:pt x="42108" y="160"/>
                    <a:pt x="43021" y="276"/>
                  </a:cubicBezTo>
                  <a:cubicBezTo>
                    <a:pt x="43521" y="341"/>
                    <a:pt x="44033" y="400"/>
                    <a:pt x="44527" y="444"/>
                  </a:cubicBezTo>
                  <a:cubicBezTo>
                    <a:pt x="44947" y="482"/>
                    <a:pt x="45376" y="487"/>
                    <a:pt x="45790" y="492"/>
                  </a:cubicBezTo>
                  <a:cubicBezTo>
                    <a:pt x="46350" y="498"/>
                    <a:pt x="46926" y="509"/>
                    <a:pt x="47487" y="590"/>
                  </a:cubicBezTo>
                  <a:cubicBezTo>
                    <a:pt x="48259" y="710"/>
                    <a:pt x="48993" y="961"/>
                    <a:pt x="49667" y="1346"/>
                  </a:cubicBezTo>
                  <a:cubicBezTo>
                    <a:pt x="50772" y="1983"/>
                    <a:pt x="51768" y="2990"/>
                    <a:pt x="52621" y="4343"/>
                  </a:cubicBezTo>
                  <a:cubicBezTo>
                    <a:pt x="53252" y="5345"/>
                    <a:pt x="53655" y="6432"/>
                    <a:pt x="54047" y="7488"/>
                  </a:cubicBezTo>
                  <a:cubicBezTo>
                    <a:pt x="54226" y="7978"/>
                    <a:pt x="54416" y="8483"/>
                    <a:pt x="54623" y="8978"/>
                  </a:cubicBezTo>
                  <a:cubicBezTo>
                    <a:pt x="55059" y="10012"/>
                    <a:pt x="55574" y="11034"/>
                    <a:pt x="56070" y="12018"/>
                  </a:cubicBezTo>
                  <a:cubicBezTo>
                    <a:pt x="56625" y="13112"/>
                    <a:pt x="57196" y="14244"/>
                    <a:pt x="57658" y="15397"/>
                  </a:cubicBezTo>
                  <a:cubicBezTo>
                    <a:pt x="58328" y="17056"/>
                    <a:pt x="59023" y="19427"/>
                    <a:pt x="57343" y="20858"/>
                  </a:cubicBezTo>
                  <a:cubicBezTo>
                    <a:pt x="56450" y="21613"/>
                    <a:pt x="55281" y="21864"/>
                    <a:pt x="54150" y="22110"/>
                  </a:cubicBezTo>
                  <a:cubicBezTo>
                    <a:pt x="54057" y="22130"/>
                    <a:pt x="53965" y="22147"/>
                    <a:pt x="53872" y="22168"/>
                  </a:cubicBezTo>
                  <a:cubicBezTo>
                    <a:pt x="53600" y="22228"/>
                    <a:pt x="53322" y="22288"/>
                    <a:pt x="53051" y="22348"/>
                  </a:cubicBezTo>
                  <a:cubicBezTo>
                    <a:pt x="51740" y="22625"/>
                    <a:pt x="50385" y="22919"/>
                    <a:pt x="49086" y="23333"/>
                  </a:cubicBezTo>
                  <a:cubicBezTo>
                    <a:pt x="47372" y="23877"/>
                    <a:pt x="45986" y="24563"/>
                    <a:pt x="44843" y="25432"/>
                  </a:cubicBezTo>
                  <a:cubicBezTo>
                    <a:pt x="43782" y="26232"/>
                    <a:pt x="42776" y="27314"/>
                    <a:pt x="41671" y="28826"/>
                  </a:cubicBezTo>
                  <a:cubicBezTo>
                    <a:pt x="40764" y="30078"/>
                    <a:pt x="39969" y="31432"/>
                    <a:pt x="39197" y="32743"/>
                  </a:cubicBezTo>
                  <a:cubicBezTo>
                    <a:pt x="38969" y="33134"/>
                    <a:pt x="38734" y="33532"/>
                    <a:pt x="38500" y="33929"/>
                  </a:cubicBezTo>
                  <a:cubicBezTo>
                    <a:pt x="37945" y="34854"/>
                    <a:pt x="37342" y="35833"/>
                    <a:pt x="36667" y="36752"/>
                  </a:cubicBezTo>
                  <a:cubicBezTo>
                    <a:pt x="36645" y="36790"/>
                    <a:pt x="36619" y="36822"/>
                    <a:pt x="36592" y="36855"/>
                  </a:cubicBezTo>
                  <a:cubicBezTo>
                    <a:pt x="36303" y="37258"/>
                    <a:pt x="35999" y="37677"/>
                    <a:pt x="35607" y="37976"/>
                  </a:cubicBezTo>
                  <a:cubicBezTo>
                    <a:pt x="35171" y="38308"/>
                    <a:pt x="34736" y="38585"/>
                    <a:pt x="34307" y="38803"/>
                  </a:cubicBezTo>
                  <a:cubicBezTo>
                    <a:pt x="33337" y="39300"/>
                    <a:pt x="32261" y="39557"/>
                    <a:pt x="31183" y="39557"/>
                  </a:cubicBezTo>
                  <a:cubicBezTo>
                    <a:pt x="31069" y="39557"/>
                    <a:pt x="30956" y="39554"/>
                    <a:pt x="30842" y="39548"/>
                  </a:cubicBezTo>
                  <a:cubicBezTo>
                    <a:pt x="29661" y="39483"/>
                    <a:pt x="28611" y="39096"/>
                    <a:pt x="27507" y="38689"/>
                  </a:cubicBezTo>
                  <a:lnTo>
                    <a:pt x="27496" y="38682"/>
                  </a:lnTo>
                  <a:cubicBezTo>
                    <a:pt x="26066" y="38155"/>
                    <a:pt x="24466" y="37840"/>
                    <a:pt x="22748" y="37743"/>
                  </a:cubicBezTo>
                  <a:cubicBezTo>
                    <a:pt x="22383" y="37720"/>
                    <a:pt x="22013" y="37710"/>
                    <a:pt x="21649" y="37710"/>
                  </a:cubicBezTo>
                  <a:cubicBezTo>
                    <a:pt x="19947" y="37710"/>
                    <a:pt x="18250" y="37916"/>
                    <a:pt x="16601" y="38112"/>
                  </a:cubicBezTo>
                  <a:cubicBezTo>
                    <a:pt x="15601" y="38237"/>
                    <a:pt x="14567" y="38363"/>
                    <a:pt x="13538" y="38438"/>
                  </a:cubicBezTo>
                  <a:cubicBezTo>
                    <a:pt x="12643" y="38505"/>
                    <a:pt x="11813" y="38539"/>
                    <a:pt x="11032" y="38539"/>
                  </a:cubicBezTo>
                  <a:cubicBezTo>
                    <a:pt x="9905" y="38539"/>
                    <a:pt x="8878" y="38468"/>
                    <a:pt x="7899" y="38323"/>
                  </a:cubicBezTo>
                  <a:cubicBezTo>
                    <a:pt x="7540" y="38275"/>
                    <a:pt x="7169" y="38220"/>
                    <a:pt x="6815" y="38172"/>
                  </a:cubicBezTo>
                  <a:cubicBezTo>
                    <a:pt x="5602" y="37997"/>
                    <a:pt x="4346" y="37818"/>
                    <a:pt x="3122" y="37600"/>
                  </a:cubicBezTo>
                  <a:cubicBezTo>
                    <a:pt x="2072" y="37416"/>
                    <a:pt x="320" y="37100"/>
                    <a:pt x="152" y="35599"/>
                  </a:cubicBezTo>
                  <a:cubicBezTo>
                    <a:pt x="44" y="34663"/>
                    <a:pt x="418" y="33722"/>
                    <a:pt x="756" y="33004"/>
                  </a:cubicBezTo>
                  <a:cubicBezTo>
                    <a:pt x="1224" y="32019"/>
                    <a:pt x="1849" y="31040"/>
                    <a:pt x="2790" y="29833"/>
                  </a:cubicBezTo>
                  <a:cubicBezTo>
                    <a:pt x="3797" y="28532"/>
                    <a:pt x="4950" y="27342"/>
                    <a:pt x="6071" y="26189"/>
                  </a:cubicBezTo>
                  <a:cubicBezTo>
                    <a:pt x="6940" y="25286"/>
                    <a:pt x="7844" y="24355"/>
                    <a:pt x="8670" y="23382"/>
                  </a:cubicBezTo>
                  <a:cubicBezTo>
                    <a:pt x="8981" y="23017"/>
                    <a:pt x="9328" y="22577"/>
                    <a:pt x="9596" y="22087"/>
                  </a:cubicBezTo>
                  <a:cubicBezTo>
                    <a:pt x="9715" y="21869"/>
                    <a:pt x="9807" y="21641"/>
                    <a:pt x="9900" y="21418"/>
                  </a:cubicBezTo>
                  <a:cubicBezTo>
                    <a:pt x="9987" y="21206"/>
                    <a:pt x="10079" y="20983"/>
                    <a:pt x="10188" y="20777"/>
                  </a:cubicBezTo>
                  <a:cubicBezTo>
                    <a:pt x="10705" y="19798"/>
                    <a:pt x="11298" y="19035"/>
                    <a:pt x="11999" y="18459"/>
                  </a:cubicBezTo>
                  <a:cubicBezTo>
                    <a:pt x="13463" y="17257"/>
                    <a:pt x="15268" y="16582"/>
                    <a:pt x="17020" y="15929"/>
                  </a:cubicBezTo>
                  <a:cubicBezTo>
                    <a:pt x="18184" y="15495"/>
                    <a:pt x="19392" y="15048"/>
                    <a:pt x="20485" y="14445"/>
                  </a:cubicBezTo>
                  <a:cubicBezTo>
                    <a:pt x="22601" y="13275"/>
                    <a:pt x="24271" y="12171"/>
                    <a:pt x="25739" y="10969"/>
                  </a:cubicBezTo>
                  <a:cubicBezTo>
                    <a:pt x="27938" y="9168"/>
                    <a:pt x="29928" y="7183"/>
                    <a:pt x="31744" y="5307"/>
                  </a:cubicBezTo>
                  <a:cubicBezTo>
                    <a:pt x="32000" y="5046"/>
                    <a:pt x="32251" y="4780"/>
                    <a:pt x="32512" y="4501"/>
                  </a:cubicBezTo>
                  <a:cubicBezTo>
                    <a:pt x="34099" y="2815"/>
                    <a:pt x="35901" y="906"/>
                    <a:pt x="38196" y="291"/>
                  </a:cubicBezTo>
                  <a:cubicBezTo>
                    <a:pt x="38868" y="109"/>
                    <a:pt x="39557" y="43"/>
                    <a:pt x="40252" y="43"/>
                  </a:cubicBezTo>
                  <a:close/>
                  <a:moveTo>
                    <a:pt x="40252" y="0"/>
                  </a:moveTo>
                  <a:cubicBezTo>
                    <a:pt x="39555" y="0"/>
                    <a:pt x="38863" y="66"/>
                    <a:pt x="38186" y="248"/>
                  </a:cubicBezTo>
                  <a:cubicBezTo>
                    <a:pt x="37152" y="525"/>
                    <a:pt x="36135" y="1080"/>
                    <a:pt x="35073" y="1945"/>
                  </a:cubicBezTo>
                  <a:cubicBezTo>
                    <a:pt x="34139" y="2712"/>
                    <a:pt x="33295" y="3605"/>
                    <a:pt x="32479" y="4469"/>
                  </a:cubicBezTo>
                  <a:cubicBezTo>
                    <a:pt x="32218" y="4752"/>
                    <a:pt x="31968" y="5018"/>
                    <a:pt x="31712" y="5280"/>
                  </a:cubicBezTo>
                  <a:cubicBezTo>
                    <a:pt x="29896" y="7155"/>
                    <a:pt x="27910" y="9136"/>
                    <a:pt x="25712" y="10936"/>
                  </a:cubicBezTo>
                  <a:cubicBezTo>
                    <a:pt x="24250" y="12133"/>
                    <a:pt x="22579" y="13238"/>
                    <a:pt x="20464" y="14407"/>
                  </a:cubicBezTo>
                  <a:cubicBezTo>
                    <a:pt x="19375" y="15005"/>
                    <a:pt x="18167" y="15457"/>
                    <a:pt x="17004" y="15892"/>
                  </a:cubicBezTo>
                  <a:cubicBezTo>
                    <a:pt x="15252" y="16544"/>
                    <a:pt x="13440" y="17219"/>
                    <a:pt x="11972" y="18427"/>
                  </a:cubicBezTo>
                  <a:cubicBezTo>
                    <a:pt x="11271" y="19009"/>
                    <a:pt x="10673" y="19770"/>
                    <a:pt x="10151" y="20760"/>
                  </a:cubicBezTo>
                  <a:cubicBezTo>
                    <a:pt x="10036" y="20967"/>
                    <a:pt x="9948" y="21184"/>
                    <a:pt x="9862" y="21402"/>
                  </a:cubicBezTo>
                  <a:cubicBezTo>
                    <a:pt x="9769" y="21620"/>
                    <a:pt x="9677" y="21854"/>
                    <a:pt x="9557" y="22065"/>
                  </a:cubicBezTo>
                  <a:cubicBezTo>
                    <a:pt x="9296" y="22555"/>
                    <a:pt x="8943" y="22991"/>
                    <a:pt x="8638" y="23355"/>
                  </a:cubicBezTo>
                  <a:cubicBezTo>
                    <a:pt x="7811" y="24329"/>
                    <a:pt x="6913" y="25258"/>
                    <a:pt x="6038" y="26157"/>
                  </a:cubicBezTo>
                  <a:cubicBezTo>
                    <a:pt x="4922" y="27309"/>
                    <a:pt x="3764" y="28506"/>
                    <a:pt x="2753" y="29805"/>
                  </a:cubicBezTo>
                  <a:cubicBezTo>
                    <a:pt x="1811" y="31019"/>
                    <a:pt x="1186" y="31998"/>
                    <a:pt x="719" y="32988"/>
                  </a:cubicBezTo>
                  <a:cubicBezTo>
                    <a:pt x="380" y="33706"/>
                    <a:pt x="1" y="34658"/>
                    <a:pt x="109" y="35604"/>
                  </a:cubicBezTo>
                  <a:cubicBezTo>
                    <a:pt x="185" y="36262"/>
                    <a:pt x="549" y="36752"/>
                    <a:pt x="1219" y="37100"/>
                  </a:cubicBezTo>
                  <a:cubicBezTo>
                    <a:pt x="1789" y="37389"/>
                    <a:pt x="2469" y="37525"/>
                    <a:pt x="3112" y="37645"/>
                  </a:cubicBezTo>
                  <a:cubicBezTo>
                    <a:pt x="4341" y="37861"/>
                    <a:pt x="5597" y="38041"/>
                    <a:pt x="6810" y="38215"/>
                  </a:cubicBezTo>
                  <a:cubicBezTo>
                    <a:pt x="7164" y="38265"/>
                    <a:pt x="7528" y="38318"/>
                    <a:pt x="7892" y="38368"/>
                  </a:cubicBezTo>
                  <a:cubicBezTo>
                    <a:pt x="8874" y="38512"/>
                    <a:pt x="9902" y="38582"/>
                    <a:pt x="11030" y="38582"/>
                  </a:cubicBezTo>
                  <a:cubicBezTo>
                    <a:pt x="11814" y="38582"/>
                    <a:pt x="12646" y="38548"/>
                    <a:pt x="13545" y="38481"/>
                  </a:cubicBezTo>
                  <a:cubicBezTo>
                    <a:pt x="14567" y="38406"/>
                    <a:pt x="15606" y="38280"/>
                    <a:pt x="16606" y="38155"/>
                  </a:cubicBezTo>
                  <a:cubicBezTo>
                    <a:pt x="18251" y="37959"/>
                    <a:pt x="19944" y="37755"/>
                    <a:pt x="21642" y="37755"/>
                  </a:cubicBezTo>
                  <a:cubicBezTo>
                    <a:pt x="22010" y="37755"/>
                    <a:pt x="22379" y="37764"/>
                    <a:pt x="22748" y="37786"/>
                  </a:cubicBezTo>
                  <a:cubicBezTo>
                    <a:pt x="24461" y="37884"/>
                    <a:pt x="26055" y="38199"/>
                    <a:pt x="27481" y="38727"/>
                  </a:cubicBezTo>
                  <a:lnTo>
                    <a:pt x="27491" y="38732"/>
                  </a:lnTo>
                  <a:cubicBezTo>
                    <a:pt x="28601" y="39139"/>
                    <a:pt x="29650" y="39526"/>
                    <a:pt x="30842" y="39586"/>
                  </a:cubicBezTo>
                  <a:cubicBezTo>
                    <a:pt x="30956" y="39596"/>
                    <a:pt x="31076" y="39596"/>
                    <a:pt x="31195" y="39596"/>
                  </a:cubicBezTo>
                  <a:cubicBezTo>
                    <a:pt x="32278" y="39596"/>
                    <a:pt x="33355" y="39342"/>
                    <a:pt x="34328" y="38840"/>
                  </a:cubicBezTo>
                  <a:cubicBezTo>
                    <a:pt x="34759" y="38624"/>
                    <a:pt x="35193" y="38340"/>
                    <a:pt x="35628" y="38009"/>
                  </a:cubicBezTo>
                  <a:cubicBezTo>
                    <a:pt x="36032" y="37703"/>
                    <a:pt x="36336" y="37286"/>
                    <a:pt x="36629" y="36882"/>
                  </a:cubicBezTo>
                  <a:cubicBezTo>
                    <a:pt x="36657" y="36850"/>
                    <a:pt x="36678" y="36812"/>
                    <a:pt x="36705" y="36779"/>
                  </a:cubicBezTo>
                  <a:cubicBezTo>
                    <a:pt x="37375" y="35860"/>
                    <a:pt x="37983" y="34876"/>
                    <a:pt x="38538" y="33950"/>
                  </a:cubicBezTo>
                  <a:cubicBezTo>
                    <a:pt x="38773" y="33553"/>
                    <a:pt x="39007" y="33156"/>
                    <a:pt x="39235" y="32765"/>
                  </a:cubicBezTo>
                  <a:cubicBezTo>
                    <a:pt x="40007" y="31454"/>
                    <a:pt x="40802" y="30099"/>
                    <a:pt x="41710" y="28854"/>
                  </a:cubicBezTo>
                  <a:cubicBezTo>
                    <a:pt x="42808" y="27342"/>
                    <a:pt x="43809" y="26265"/>
                    <a:pt x="44870" y="25465"/>
                  </a:cubicBezTo>
                  <a:cubicBezTo>
                    <a:pt x="46007" y="24600"/>
                    <a:pt x="47394" y="23920"/>
                    <a:pt x="49097" y="23376"/>
                  </a:cubicBezTo>
                  <a:cubicBezTo>
                    <a:pt x="50397" y="22963"/>
                    <a:pt x="51751" y="22670"/>
                    <a:pt x="53061" y="22386"/>
                  </a:cubicBezTo>
                  <a:cubicBezTo>
                    <a:pt x="53329" y="22331"/>
                    <a:pt x="53606" y="22273"/>
                    <a:pt x="53884" y="22213"/>
                  </a:cubicBezTo>
                  <a:cubicBezTo>
                    <a:pt x="53970" y="22191"/>
                    <a:pt x="54063" y="22175"/>
                    <a:pt x="54155" y="22153"/>
                  </a:cubicBezTo>
                  <a:cubicBezTo>
                    <a:pt x="55292" y="21907"/>
                    <a:pt x="56467" y="21653"/>
                    <a:pt x="57369" y="20890"/>
                  </a:cubicBezTo>
                  <a:cubicBezTo>
                    <a:pt x="58120" y="20255"/>
                    <a:pt x="58474" y="19368"/>
                    <a:pt x="58431" y="18252"/>
                  </a:cubicBezTo>
                  <a:cubicBezTo>
                    <a:pt x="58388" y="17197"/>
                    <a:pt x="57989" y="16110"/>
                    <a:pt x="57696" y="15380"/>
                  </a:cubicBezTo>
                  <a:cubicBezTo>
                    <a:pt x="57234" y="14227"/>
                    <a:pt x="56663" y="13095"/>
                    <a:pt x="56108" y="12003"/>
                  </a:cubicBezTo>
                  <a:cubicBezTo>
                    <a:pt x="55614" y="11013"/>
                    <a:pt x="55097" y="9995"/>
                    <a:pt x="54661" y="8962"/>
                  </a:cubicBezTo>
                  <a:cubicBezTo>
                    <a:pt x="54454" y="8467"/>
                    <a:pt x="54269" y="7961"/>
                    <a:pt x="54085" y="7471"/>
                  </a:cubicBezTo>
                  <a:cubicBezTo>
                    <a:pt x="53693" y="6417"/>
                    <a:pt x="53290" y="5323"/>
                    <a:pt x="52654" y="4316"/>
                  </a:cubicBezTo>
                  <a:cubicBezTo>
                    <a:pt x="51800" y="2962"/>
                    <a:pt x="50799" y="1951"/>
                    <a:pt x="49689" y="1308"/>
                  </a:cubicBezTo>
                  <a:cubicBezTo>
                    <a:pt x="49009" y="922"/>
                    <a:pt x="48275" y="667"/>
                    <a:pt x="47492" y="547"/>
                  </a:cubicBezTo>
                  <a:cubicBezTo>
                    <a:pt x="46932" y="465"/>
                    <a:pt x="46350" y="455"/>
                    <a:pt x="45790" y="449"/>
                  </a:cubicBezTo>
                  <a:cubicBezTo>
                    <a:pt x="45376" y="444"/>
                    <a:pt x="44947" y="439"/>
                    <a:pt x="44533" y="406"/>
                  </a:cubicBezTo>
                  <a:cubicBezTo>
                    <a:pt x="44038" y="362"/>
                    <a:pt x="43521" y="297"/>
                    <a:pt x="43026" y="231"/>
                  </a:cubicBezTo>
                  <a:cubicBezTo>
                    <a:pt x="42111" y="117"/>
                    <a:pt x="41177" y="0"/>
                    <a:pt x="4025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0"/>
            <p:cNvSpPr/>
            <p:nvPr/>
          </p:nvSpPr>
          <p:spPr>
            <a:xfrm>
              <a:off x="1483325" y="834050"/>
              <a:ext cx="1413075" cy="852975"/>
            </a:xfrm>
            <a:custGeom>
              <a:avLst/>
              <a:gdLst/>
              <a:ahLst/>
              <a:cxnLst/>
              <a:rect l="l" t="t" r="r" b="b"/>
              <a:pathLst>
                <a:path w="56523" h="34119" extrusionOk="0">
                  <a:moveTo>
                    <a:pt x="48761" y="41"/>
                  </a:moveTo>
                  <a:cubicBezTo>
                    <a:pt x="49568" y="41"/>
                    <a:pt x="50371" y="265"/>
                    <a:pt x="51115" y="985"/>
                  </a:cubicBezTo>
                  <a:cubicBezTo>
                    <a:pt x="51823" y="1671"/>
                    <a:pt x="52405" y="2504"/>
                    <a:pt x="52965" y="3314"/>
                  </a:cubicBezTo>
                  <a:lnTo>
                    <a:pt x="53015" y="3385"/>
                  </a:lnTo>
                  <a:cubicBezTo>
                    <a:pt x="53628" y="4271"/>
                    <a:pt x="54140" y="5228"/>
                    <a:pt x="54635" y="6398"/>
                  </a:cubicBezTo>
                  <a:cubicBezTo>
                    <a:pt x="55325" y="8041"/>
                    <a:pt x="55804" y="9477"/>
                    <a:pt x="56103" y="10776"/>
                  </a:cubicBezTo>
                  <a:cubicBezTo>
                    <a:pt x="56522" y="12631"/>
                    <a:pt x="56218" y="13839"/>
                    <a:pt x="55141" y="14574"/>
                  </a:cubicBezTo>
                  <a:cubicBezTo>
                    <a:pt x="54243" y="15189"/>
                    <a:pt x="53106" y="15411"/>
                    <a:pt x="52111" y="15574"/>
                  </a:cubicBezTo>
                  <a:cubicBezTo>
                    <a:pt x="51213" y="15722"/>
                    <a:pt x="50289" y="15792"/>
                    <a:pt x="49397" y="15863"/>
                  </a:cubicBezTo>
                  <a:cubicBezTo>
                    <a:pt x="48727" y="15917"/>
                    <a:pt x="48026" y="15972"/>
                    <a:pt x="47346" y="16058"/>
                  </a:cubicBezTo>
                  <a:cubicBezTo>
                    <a:pt x="46063" y="16216"/>
                    <a:pt x="44409" y="16515"/>
                    <a:pt x="43011" y="17364"/>
                  </a:cubicBezTo>
                  <a:cubicBezTo>
                    <a:pt x="41748" y="18137"/>
                    <a:pt x="40917" y="19513"/>
                    <a:pt x="40182" y="20731"/>
                  </a:cubicBezTo>
                  <a:lnTo>
                    <a:pt x="40149" y="20785"/>
                  </a:lnTo>
                  <a:cubicBezTo>
                    <a:pt x="39644" y="21612"/>
                    <a:pt x="39177" y="22488"/>
                    <a:pt x="38675" y="23413"/>
                  </a:cubicBezTo>
                  <a:cubicBezTo>
                    <a:pt x="37049" y="26437"/>
                    <a:pt x="35363" y="29565"/>
                    <a:pt x="32507" y="31131"/>
                  </a:cubicBezTo>
                  <a:cubicBezTo>
                    <a:pt x="31611" y="31624"/>
                    <a:pt x="30628" y="31877"/>
                    <a:pt x="29624" y="31877"/>
                  </a:cubicBezTo>
                  <a:cubicBezTo>
                    <a:pt x="29353" y="31877"/>
                    <a:pt x="29081" y="31859"/>
                    <a:pt x="28809" y="31822"/>
                  </a:cubicBezTo>
                  <a:cubicBezTo>
                    <a:pt x="28668" y="31801"/>
                    <a:pt x="28520" y="31768"/>
                    <a:pt x="28379" y="31736"/>
                  </a:cubicBezTo>
                  <a:cubicBezTo>
                    <a:pt x="28147" y="31682"/>
                    <a:pt x="27910" y="31629"/>
                    <a:pt x="27672" y="31629"/>
                  </a:cubicBezTo>
                  <a:cubicBezTo>
                    <a:pt x="27643" y="31629"/>
                    <a:pt x="27613" y="31630"/>
                    <a:pt x="27584" y="31631"/>
                  </a:cubicBezTo>
                  <a:cubicBezTo>
                    <a:pt x="27493" y="31638"/>
                    <a:pt x="27400" y="31653"/>
                    <a:pt x="27307" y="31670"/>
                  </a:cubicBezTo>
                  <a:cubicBezTo>
                    <a:pt x="27220" y="31686"/>
                    <a:pt x="27122" y="31703"/>
                    <a:pt x="27029" y="31708"/>
                  </a:cubicBezTo>
                  <a:cubicBezTo>
                    <a:pt x="26913" y="31717"/>
                    <a:pt x="26794" y="31722"/>
                    <a:pt x="26673" y="31722"/>
                  </a:cubicBezTo>
                  <a:cubicBezTo>
                    <a:pt x="26350" y="31722"/>
                    <a:pt x="26009" y="31690"/>
                    <a:pt x="25638" y="31626"/>
                  </a:cubicBezTo>
                  <a:cubicBezTo>
                    <a:pt x="24196" y="31382"/>
                    <a:pt x="22798" y="30822"/>
                    <a:pt x="21443" y="30277"/>
                  </a:cubicBezTo>
                  <a:cubicBezTo>
                    <a:pt x="20948" y="30076"/>
                    <a:pt x="20437" y="29869"/>
                    <a:pt x="19931" y="29685"/>
                  </a:cubicBezTo>
                  <a:cubicBezTo>
                    <a:pt x="18224" y="29053"/>
                    <a:pt x="16417" y="28635"/>
                    <a:pt x="14569" y="28433"/>
                  </a:cubicBezTo>
                  <a:cubicBezTo>
                    <a:pt x="13882" y="28359"/>
                    <a:pt x="13178" y="28292"/>
                    <a:pt x="12493" y="28292"/>
                  </a:cubicBezTo>
                  <a:cubicBezTo>
                    <a:pt x="11831" y="28292"/>
                    <a:pt x="11186" y="28354"/>
                    <a:pt x="10592" y="28531"/>
                  </a:cubicBezTo>
                  <a:cubicBezTo>
                    <a:pt x="9754" y="28776"/>
                    <a:pt x="8971" y="29434"/>
                    <a:pt x="8280" y="30016"/>
                  </a:cubicBezTo>
                  <a:cubicBezTo>
                    <a:pt x="8187" y="30097"/>
                    <a:pt x="8100" y="30169"/>
                    <a:pt x="8014" y="30245"/>
                  </a:cubicBezTo>
                  <a:cubicBezTo>
                    <a:pt x="7747" y="30468"/>
                    <a:pt x="7475" y="30697"/>
                    <a:pt x="7214" y="30920"/>
                  </a:cubicBezTo>
                  <a:cubicBezTo>
                    <a:pt x="6762" y="31305"/>
                    <a:pt x="6289" y="31708"/>
                    <a:pt x="5810" y="32083"/>
                  </a:cubicBezTo>
                  <a:cubicBezTo>
                    <a:pt x="4783" y="32894"/>
                    <a:pt x="3543" y="33753"/>
                    <a:pt x="2177" y="34014"/>
                  </a:cubicBezTo>
                  <a:cubicBezTo>
                    <a:pt x="1969" y="34053"/>
                    <a:pt x="1770" y="34073"/>
                    <a:pt x="1583" y="34073"/>
                  </a:cubicBezTo>
                  <a:cubicBezTo>
                    <a:pt x="1177" y="34073"/>
                    <a:pt x="830" y="33981"/>
                    <a:pt x="588" y="33802"/>
                  </a:cubicBezTo>
                  <a:cubicBezTo>
                    <a:pt x="344" y="33622"/>
                    <a:pt x="202" y="33356"/>
                    <a:pt x="164" y="33019"/>
                  </a:cubicBezTo>
                  <a:cubicBezTo>
                    <a:pt x="1" y="31556"/>
                    <a:pt x="1263" y="30049"/>
                    <a:pt x="2101" y="29053"/>
                  </a:cubicBezTo>
                  <a:cubicBezTo>
                    <a:pt x="3563" y="27308"/>
                    <a:pt x="5451" y="25643"/>
                    <a:pt x="7861" y="23962"/>
                  </a:cubicBezTo>
                  <a:cubicBezTo>
                    <a:pt x="8509" y="23511"/>
                    <a:pt x="9183" y="23075"/>
                    <a:pt x="9836" y="22651"/>
                  </a:cubicBezTo>
                  <a:cubicBezTo>
                    <a:pt x="10254" y="22385"/>
                    <a:pt x="10690" y="22108"/>
                    <a:pt x="11109" y="21825"/>
                  </a:cubicBezTo>
                  <a:cubicBezTo>
                    <a:pt x="11913" y="21292"/>
                    <a:pt x="12915" y="20622"/>
                    <a:pt x="13469" y="19665"/>
                  </a:cubicBezTo>
                  <a:cubicBezTo>
                    <a:pt x="13981" y="18784"/>
                    <a:pt x="14862" y="18120"/>
                    <a:pt x="15716" y="17479"/>
                  </a:cubicBezTo>
                  <a:cubicBezTo>
                    <a:pt x="15874" y="17359"/>
                    <a:pt x="16020" y="17250"/>
                    <a:pt x="16168" y="17135"/>
                  </a:cubicBezTo>
                  <a:cubicBezTo>
                    <a:pt x="16287" y="17043"/>
                    <a:pt x="16407" y="16951"/>
                    <a:pt x="16520" y="16859"/>
                  </a:cubicBezTo>
                  <a:cubicBezTo>
                    <a:pt x="17571" y="16037"/>
                    <a:pt x="18561" y="15265"/>
                    <a:pt x="19834" y="14835"/>
                  </a:cubicBezTo>
                  <a:cubicBezTo>
                    <a:pt x="20296" y="14682"/>
                    <a:pt x="20763" y="14536"/>
                    <a:pt x="21215" y="14394"/>
                  </a:cubicBezTo>
                  <a:cubicBezTo>
                    <a:pt x="22412" y="14019"/>
                    <a:pt x="23652" y="13633"/>
                    <a:pt x="24827" y="13056"/>
                  </a:cubicBezTo>
                  <a:cubicBezTo>
                    <a:pt x="27405" y="11795"/>
                    <a:pt x="29728" y="10005"/>
                    <a:pt x="31708" y="8427"/>
                  </a:cubicBezTo>
                  <a:cubicBezTo>
                    <a:pt x="32138" y="8085"/>
                    <a:pt x="32572" y="7731"/>
                    <a:pt x="32991" y="7382"/>
                  </a:cubicBezTo>
                  <a:cubicBezTo>
                    <a:pt x="34362" y="6262"/>
                    <a:pt x="35776" y="5104"/>
                    <a:pt x="37310" y="4163"/>
                  </a:cubicBezTo>
                  <a:cubicBezTo>
                    <a:pt x="38627" y="3352"/>
                    <a:pt x="39883" y="2700"/>
                    <a:pt x="41140" y="2160"/>
                  </a:cubicBezTo>
                  <a:cubicBezTo>
                    <a:pt x="43071" y="1334"/>
                    <a:pt x="45110" y="698"/>
                    <a:pt x="47389" y="209"/>
                  </a:cubicBezTo>
                  <a:cubicBezTo>
                    <a:pt x="47841" y="114"/>
                    <a:pt x="48302" y="41"/>
                    <a:pt x="48761" y="41"/>
                  </a:cubicBezTo>
                  <a:close/>
                  <a:moveTo>
                    <a:pt x="48780" y="0"/>
                  </a:moveTo>
                  <a:cubicBezTo>
                    <a:pt x="48372" y="0"/>
                    <a:pt x="47916" y="56"/>
                    <a:pt x="47384" y="170"/>
                  </a:cubicBezTo>
                  <a:cubicBezTo>
                    <a:pt x="45100" y="654"/>
                    <a:pt x="43054" y="1296"/>
                    <a:pt x="41123" y="2122"/>
                  </a:cubicBezTo>
                  <a:cubicBezTo>
                    <a:pt x="39862" y="2662"/>
                    <a:pt x="38610" y="3314"/>
                    <a:pt x="37289" y="4125"/>
                  </a:cubicBezTo>
                  <a:cubicBezTo>
                    <a:pt x="35755" y="5065"/>
                    <a:pt x="34335" y="6229"/>
                    <a:pt x="32964" y="7350"/>
                  </a:cubicBezTo>
                  <a:cubicBezTo>
                    <a:pt x="32545" y="7693"/>
                    <a:pt x="32110" y="8052"/>
                    <a:pt x="31681" y="8394"/>
                  </a:cubicBezTo>
                  <a:cubicBezTo>
                    <a:pt x="29705" y="9972"/>
                    <a:pt x="27383" y="11756"/>
                    <a:pt x="24805" y="13018"/>
                  </a:cubicBezTo>
                  <a:cubicBezTo>
                    <a:pt x="23635" y="13590"/>
                    <a:pt x="22401" y="13975"/>
                    <a:pt x="21204" y="14351"/>
                  </a:cubicBezTo>
                  <a:cubicBezTo>
                    <a:pt x="20747" y="14492"/>
                    <a:pt x="20280" y="14639"/>
                    <a:pt x="19823" y="14797"/>
                  </a:cubicBezTo>
                  <a:cubicBezTo>
                    <a:pt x="18544" y="15227"/>
                    <a:pt x="17549" y="16005"/>
                    <a:pt x="16499" y="16826"/>
                  </a:cubicBezTo>
                  <a:cubicBezTo>
                    <a:pt x="16379" y="16919"/>
                    <a:pt x="16259" y="17010"/>
                    <a:pt x="16140" y="17103"/>
                  </a:cubicBezTo>
                  <a:cubicBezTo>
                    <a:pt x="15993" y="17218"/>
                    <a:pt x="15847" y="17326"/>
                    <a:pt x="15689" y="17446"/>
                  </a:cubicBezTo>
                  <a:cubicBezTo>
                    <a:pt x="14835" y="18087"/>
                    <a:pt x="13948" y="18757"/>
                    <a:pt x="13431" y="19643"/>
                  </a:cubicBezTo>
                  <a:cubicBezTo>
                    <a:pt x="12882" y="20595"/>
                    <a:pt x="11886" y="21259"/>
                    <a:pt x="11087" y="21787"/>
                  </a:cubicBezTo>
                  <a:cubicBezTo>
                    <a:pt x="10663" y="22069"/>
                    <a:pt x="10233" y="22347"/>
                    <a:pt x="9814" y="22618"/>
                  </a:cubicBezTo>
                  <a:cubicBezTo>
                    <a:pt x="9161" y="23037"/>
                    <a:pt x="8486" y="23472"/>
                    <a:pt x="7834" y="23924"/>
                  </a:cubicBezTo>
                  <a:cubicBezTo>
                    <a:pt x="5424" y="25610"/>
                    <a:pt x="3537" y="27275"/>
                    <a:pt x="2069" y="29020"/>
                  </a:cubicBezTo>
                  <a:cubicBezTo>
                    <a:pt x="1671" y="29499"/>
                    <a:pt x="1122" y="30152"/>
                    <a:pt x="714" y="30860"/>
                  </a:cubicBezTo>
                  <a:cubicBezTo>
                    <a:pt x="241" y="31664"/>
                    <a:pt x="50" y="32377"/>
                    <a:pt x="121" y="33024"/>
                  </a:cubicBezTo>
                  <a:cubicBezTo>
                    <a:pt x="159" y="33378"/>
                    <a:pt x="312" y="33649"/>
                    <a:pt x="561" y="33835"/>
                  </a:cubicBezTo>
                  <a:cubicBezTo>
                    <a:pt x="812" y="34020"/>
                    <a:pt x="1171" y="34118"/>
                    <a:pt x="1590" y="34118"/>
                  </a:cubicBezTo>
                  <a:cubicBezTo>
                    <a:pt x="1775" y="34118"/>
                    <a:pt x="1976" y="34096"/>
                    <a:pt x="2182" y="34058"/>
                  </a:cubicBezTo>
                  <a:cubicBezTo>
                    <a:pt x="3558" y="33797"/>
                    <a:pt x="4804" y="32931"/>
                    <a:pt x="5838" y="32116"/>
                  </a:cubicBezTo>
                  <a:cubicBezTo>
                    <a:pt x="6317" y="31741"/>
                    <a:pt x="6789" y="31338"/>
                    <a:pt x="7241" y="30952"/>
                  </a:cubicBezTo>
                  <a:cubicBezTo>
                    <a:pt x="7502" y="30729"/>
                    <a:pt x="7774" y="30501"/>
                    <a:pt x="8041" y="30277"/>
                  </a:cubicBezTo>
                  <a:cubicBezTo>
                    <a:pt x="8127" y="30202"/>
                    <a:pt x="8215" y="30130"/>
                    <a:pt x="8308" y="30049"/>
                  </a:cubicBezTo>
                  <a:cubicBezTo>
                    <a:pt x="8998" y="29472"/>
                    <a:pt x="9776" y="28814"/>
                    <a:pt x="10603" y="28570"/>
                  </a:cubicBezTo>
                  <a:cubicBezTo>
                    <a:pt x="11189" y="28397"/>
                    <a:pt x="11828" y="28336"/>
                    <a:pt x="12486" y="28336"/>
                  </a:cubicBezTo>
                  <a:cubicBezTo>
                    <a:pt x="13171" y="28336"/>
                    <a:pt x="13876" y="28402"/>
                    <a:pt x="14562" y="28477"/>
                  </a:cubicBezTo>
                  <a:cubicBezTo>
                    <a:pt x="16412" y="28673"/>
                    <a:pt x="18212" y="29097"/>
                    <a:pt x="19914" y="29723"/>
                  </a:cubicBezTo>
                  <a:cubicBezTo>
                    <a:pt x="20421" y="29908"/>
                    <a:pt x="20933" y="30114"/>
                    <a:pt x="21427" y="30315"/>
                  </a:cubicBezTo>
                  <a:cubicBezTo>
                    <a:pt x="22781" y="30860"/>
                    <a:pt x="24185" y="31425"/>
                    <a:pt x="25632" y="31670"/>
                  </a:cubicBezTo>
                  <a:cubicBezTo>
                    <a:pt x="26004" y="31733"/>
                    <a:pt x="26347" y="31765"/>
                    <a:pt x="26674" y="31765"/>
                  </a:cubicBezTo>
                  <a:cubicBezTo>
                    <a:pt x="26797" y="31765"/>
                    <a:pt x="26917" y="31760"/>
                    <a:pt x="27036" y="31751"/>
                  </a:cubicBezTo>
                  <a:cubicBezTo>
                    <a:pt x="27127" y="31746"/>
                    <a:pt x="27225" y="31729"/>
                    <a:pt x="27318" y="31713"/>
                  </a:cubicBezTo>
                  <a:cubicBezTo>
                    <a:pt x="27405" y="31697"/>
                    <a:pt x="27498" y="31681"/>
                    <a:pt x="27591" y="31676"/>
                  </a:cubicBezTo>
                  <a:cubicBezTo>
                    <a:pt x="27620" y="31674"/>
                    <a:pt x="27650" y="31673"/>
                    <a:pt x="27680" y="31673"/>
                  </a:cubicBezTo>
                  <a:cubicBezTo>
                    <a:pt x="27908" y="31673"/>
                    <a:pt x="28143" y="31726"/>
                    <a:pt x="28367" y="31779"/>
                  </a:cubicBezTo>
                  <a:cubicBezTo>
                    <a:pt x="28510" y="31811"/>
                    <a:pt x="28656" y="31844"/>
                    <a:pt x="28798" y="31866"/>
                  </a:cubicBezTo>
                  <a:cubicBezTo>
                    <a:pt x="29075" y="31904"/>
                    <a:pt x="29353" y="31920"/>
                    <a:pt x="29625" y="31920"/>
                  </a:cubicBezTo>
                  <a:cubicBezTo>
                    <a:pt x="30636" y="31920"/>
                    <a:pt x="31626" y="31664"/>
                    <a:pt x="32529" y="31169"/>
                  </a:cubicBezTo>
                  <a:cubicBezTo>
                    <a:pt x="35396" y="29592"/>
                    <a:pt x="37081" y="26464"/>
                    <a:pt x="38713" y="23434"/>
                  </a:cubicBezTo>
                  <a:cubicBezTo>
                    <a:pt x="39214" y="22510"/>
                    <a:pt x="39682" y="21634"/>
                    <a:pt x="40182" y="20808"/>
                  </a:cubicBezTo>
                  <a:lnTo>
                    <a:pt x="40221" y="20753"/>
                  </a:lnTo>
                  <a:cubicBezTo>
                    <a:pt x="40949" y="19540"/>
                    <a:pt x="41781" y="18169"/>
                    <a:pt x="43038" y="17402"/>
                  </a:cubicBezTo>
                  <a:cubicBezTo>
                    <a:pt x="44425" y="16553"/>
                    <a:pt x="46073" y="16259"/>
                    <a:pt x="47351" y="16096"/>
                  </a:cubicBezTo>
                  <a:cubicBezTo>
                    <a:pt x="48032" y="16015"/>
                    <a:pt x="48727" y="15960"/>
                    <a:pt x="49402" y="15907"/>
                  </a:cubicBezTo>
                  <a:cubicBezTo>
                    <a:pt x="50294" y="15835"/>
                    <a:pt x="51220" y="15765"/>
                    <a:pt x="52116" y="15618"/>
                  </a:cubicBezTo>
                  <a:cubicBezTo>
                    <a:pt x="53118" y="15455"/>
                    <a:pt x="54260" y="15227"/>
                    <a:pt x="55169" y="14607"/>
                  </a:cubicBezTo>
                  <a:cubicBezTo>
                    <a:pt x="55767" y="14198"/>
                    <a:pt x="56141" y="13611"/>
                    <a:pt x="56272" y="12877"/>
                  </a:cubicBezTo>
                  <a:cubicBezTo>
                    <a:pt x="56376" y="12289"/>
                    <a:pt x="56332" y="11599"/>
                    <a:pt x="56148" y="10766"/>
                  </a:cubicBezTo>
                  <a:cubicBezTo>
                    <a:pt x="55847" y="9461"/>
                    <a:pt x="55370" y="8030"/>
                    <a:pt x="54673" y="6382"/>
                  </a:cubicBezTo>
                  <a:cubicBezTo>
                    <a:pt x="54178" y="5207"/>
                    <a:pt x="53661" y="4249"/>
                    <a:pt x="53047" y="3363"/>
                  </a:cubicBezTo>
                  <a:lnTo>
                    <a:pt x="53003" y="3292"/>
                  </a:lnTo>
                  <a:cubicBezTo>
                    <a:pt x="52438" y="2481"/>
                    <a:pt x="51855" y="1638"/>
                    <a:pt x="51148" y="953"/>
                  </a:cubicBezTo>
                  <a:cubicBezTo>
                    <a:pt x="50626" y="453"/>
                    <a:pt x="50050" y="154"/>
                    <a:pt x="49385" y="45"/>
                  </a:cubicBezTo>
                  <a:cubicBezTo>
                    <a:pt x="49195" y="15"/>
                    <a:pt x="48994" y="0"/>
                    <a:pt x="487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0"/>
            <p:cNvSpPr/>
            <p:nvPr/>
          </p:nvSpPr>
          <p:spPr>
            <a:xfrm>
              <a:off x="1484700" y="924200"/>
              <a:ext cx="1372525" cy="744450"/>
            </a:xfrm>
            <a:custGeom>
              <a:avLst/>
              <a:gdLst/>
              <a:ahLst/>
              <a:cxnLst/>
              <a:rect l="l" t="t" r="r" b="b"/>
              <a:pathLst>
                <a:path w="54901" h="29778" extrusionOk="0">
                  <a:moveTo>
                    <a:pt x="49897" y="44"/>
                  </a:moveTo>
                  <a:cubicBezTo>
                    <a:pt x="50578" y="44"/>
                    <a:pt x="51175" y="201"/>
                    <a:pt x="51680" y="513"/>
                  </a:cubicBezTo>
                  <a:cubicBezTo>
                    <a:pt x="51958" y="682"/>
                    <a:pt x="52219" y="883"/>
                    <a:pt x="52470" y="1079"/>
                  </a:cubicBezTo>
                  <a:cubicBezTo>
                    <a:pt x="52714" y="1270"/>
                    <a:pt x="52970" y="1459"/>
                    <a:pt x="53236" y="1629"/>
                  </a:cubicBezTo>
                  <a:cubicBezTo>
                    <a:pt x="53319" y="1682"/>
                    <a:pt x="53400" y="1732"/>
                    <a:pt x="53482" y="1780"/>
                  </a:cubicBezTo>
                  <a:cubicBezTo>
                    <a:pt x="53922" y="2041"/>
                    <a:pt x="54379" y="2314"/>
                    <a:pt x="54580" y="2792"/>
                  </a:cubicBezTo>
                  <a:cubicBezTo>
                    <a:pt x="54858" y="3456"/>
                    <a:pt x="54738" y="4343"/>
                    <a:pt x="54618" y="4946"/>
                  </a:cubicBezTo>
                  <a:cubicBezTo>
                    <a:pt x="54444" y="5877"/>
                    <a:pt x="53932" y="6475"/>
                    <a:pt x="53057" y="6791"/>
                  </a:cubicBezTo>
                  <a:cubicBezTo>
                    <a:pt x="52262" y="7073"/>
                    <a:pt x="51398" y="7165"/>
                    <a:pt x="50565" y="7258"/>
                  </a:cubicBezTo>
                  <a:lnTo>
                    <a:pt x="50505" y="7263"/>
                  </a:lnTo>
                  <a:cubicBezTo>
                    <a:pt x="50011" y="7313"/>
                    <a:pt x="49505" y="7361"/>
                    <a:pt x="49021" y="7405"/>
                  </a:cubicBezTo>
                  <a:cubicBezTo>
                    <a:pt x="48102" y="7492"/>
                    <a:pt x="47155" y="7584"/>
                    <a:pt x="46225" y="7715"/>
                  </a:cubicBezTo>
                  <a:cubicBezTo>
                    <a:pt x="44816" y="7916"/>
                    <a:pt x="43195" y="8204"/>
                    <a:pt x="41803" y="9080"/>
                  </a:cubicBezTo>
                  <a:cubicBezTo>
                    <a:pt x="40780" y="9723"/>
                    <a:pt x="39361" y="10777"/>
                    <a:pt x="38387" y="12159"/>
                  </a:cubicBezTo>
                  <a:cubicBezTo>
                    <a:pt x="37641" y="13225"/>
                    <a:pt x="37011" y="14438"/>
                    <a:pt x="36396" y="15613"/>
                  </a:cubicBezTo>
                  <a:cubicBezTo>
                    <a:pt x="35199" y="17903"/>
                    <a:pt x="33965" y="20269"/>
                    <a:pt x="31832" y="21668"/>
                  </a:cubicBezTo>
                  <a:cubicBezTo>
                    <a:pt x="31500" y="21879"/>
                    <a:pt x="31152" y="22020"/>
                    <a:pt x="30788" y="22168"/>
                  </a:cubicBezTo>
                  <a:cubicBezTo>
                    <a:pt x="30586" y="22243"/>
                    <a:pt x="30380" y="22326"/>
                    <a:pt x="30184" y="22423"/>
                  </a:cubicBezTo>
                  <a:cubicBezTo>
                    <a:pt x="29863" y="22570"/>
                    <a:pt x="29559" y="22771"/>
                    <a:pt x="29271" y="22961"/>
                  </a:cubicBezTo>
                  <a:cubicBezTo>
                    <a:pt x="28972" y="23152"/>
                    <a:pt x="28666" y="23353"/>
                    <a:pt x="28345" y="23506"/>
                  </a:cubicBezTo>
                  <a:cubicBezTo>
                    <a:pt x="27436" y="23928"/>
                    <a:pt x="26509" y="24142"/>
                    <a:pt x="25580" y="24142"/>
                  </a:cubicBezTo>
                  <a:cubicBezTo>
                    <a:pt x="25492" y="24142"/>
                    <a:pt x="25404" y="24140"/>
                    <a:pt x="25316" y="24136"/>
                  </a:cubicBezTo>
                  <a:cubicBezTo>
                    <a:pt x="23652" y="24061"/>
                    <a:pt x="22053" y="23413"/>
                    <a:pt x="20507" y="22788"/>
                  </a:cubicBezTo>
                  <a:cubicBezTo>
                    <a:pt x="20165" y="22652"/>
                    <a:pt x="19811" y="22504"/>
                    <a:pt x="19463" y="22374"/>
                  </a:cubicBezTo>
                  <a:cubicBezTo>
                    <a:pt x="18081" y="21841"/>
                    <a:pt x="16444" y="21264"/>
                    <a:pt x="14813" y="21020"/>
                  </a:cubicBezTo>
                  <a:cubicBezTo>
                    <a:pt x="14242" y="20933"/>
                    <a:pt x="13696" y="20889"/>
                    <a:pt x="13170" y="20889"/>
                  </a:cubicBezTo>
                  <a:cubicBezTo>
                    <a:pt x="12049" y="20889"/>
                    <a:pt x="11022" y="21088"/>
                    <a:pt x="10063" y="21487"/>
                  </a:cubicBezTo>
                  <a:cubicBezTo>
                    <a:pt x="9019" y="21917"/>
                    <a:pt x="8029" y="22564"/>
                    <a:pt x="7033" y="23463"/>
                  </a:cubicBezTo>
                  <a:cubicBezTo>
                    <a:pt x="6109" y="24294"/>
                    <a:pt x="5303" y="25230"/>
                    <a:pt x="4565" y="26122"/>
                  </a:cubicBezTo>
                  <a:cubicBezTo>
                    <a:pt x="4390" y="26328"/>
                    <a:pt x="4216" y="26551"/>
                    <a:pt x="4042" y="26764"/>
                  </a:cubicBezTo>
                  <a:cubicBezTo>
                    <a:pt x="3270" y="27732"/>
                    <a:pt x="2471" y="28733"/>
                    <a:pt x="1447" y="29386"/>
                  </a:cubicBezTo>
                  <a:cubicBezTo>
                    <a:pt x="1283" y="29492"/>
                    <a:pt x="816" y="29737"/>
                    <a:pt x="479" y="29737"/>
                  </a:cubicBezTo>
                  <a:cubicBezTo>
                    <a:pt x="404" y="29737"/>
                    <a:pt x="335" y="29725"/>
                    <a:pt x="277" y="29696"/>
                  </a:cubicBezTo>
                  <a:cubicBezTo>
                    <a:pt x="180" y="29647"/>
                    <a:pt x="121" y="29554"/>
                    <a:pt x="109" y="29413"/>
                  </a:cubicBezTo>
                  <a:cubicBezTo>
                    <a:pt x="44" y="28700"/>
                    <a:pt x="811" y="27884"/>
                    <a:pt x="1322" y="27346"/>
                  </a:cubicBezTo>
                  <a:cubicBezTo>
                    <a:pt x="1394" y="27269"/>
                    <a:pt x="1464" y="27194"/>
                    <a:pt x="1524" y="27128"/>
                  </a:cubicBezTo>
                  <a:cubicBezTo>
                    <a:pt x="2895" y="25617"/>
                    <a:pt x="4488" y="24246"/>
                    <a:pt x="6250" y="23049"/>
                  </a:cubicBezTo>
                  <a:cubicBezTo>
                    <a:pt x="8725" y="21379"/>
                    <a:pt x="11439" y="20335"/>
                    <a:pt x="14012" y="19459"/>
                  </a:cubicBezTo>
                  <a:cubicBezTo>
                    <a:pt x="14132" y="19421"/>
                    <a:pt x="14258" y="19377"/>
                    <a:pt x="14376" y="19333"/>
                  </a:cubicBezTo>
                  <a:cubicBezTo>
                    <a:pt x="15835" y="18844"/>
                    <a:pt x="17341" y="18332"/>
                    <a:pt x="18652" y="17523"/>
                  </a:cubicBezTo>
                  <a:cubicBezTo>
                    <a:pt x="18990" y="17320"/>
                    <a:pt x="19262" y="17027"/>
                    <a:pt x="19523" y="16750"/>
                  </a:cubicBezTo>
                  <a:cubicBezTo>
                    <a:pt x="19664" y="16602"/>
                    <a:pt x="19806" y="16446"/>
                    <a:pt x="19957" y="16309"/>
                  </a:cubicBezTo>
                  <a:cubicBezTo>
                    <a:pt x="19990" y="16283"/>
                    <a:pt x="20017" y="16255"/>
                    <a:pt x="20050" y="16223"/>
                  </a:cubicBezTo>
                  <a:cubicBezTo>
                    <a:pt x="20263" y="16027"/>
                    <a:pt x="20545" y="15754"/>
                    <a:pt x="20818" y="15716"/>
                  </a:cubicBezTo>
                  <a:cubicBezTo>
                    <a:pt x="20839" y="15711"/>
                    <a:pt x="20861" y="15711"/>
                    <a:pt x="20883" y="15711"/>
                  </a:cubicBezTo>
                  <a:cubicBezTo>
                    <a:pt x="21067" y="15711"/>
                    <a:pt x="21252" y="15826"/>
                    <a:pt x="21426" y="15939"/>
                  </a:cubicBezTo>
                  <a:cubicBezTo>
                    <a:pt x="21519" y="15994"/>
                    <a:pt x="21611" y="16054"/>
                    <a:pt x="21709" y="16097"/>
                  </a:cubicBezTo>
                  <a:cubicBezTo>
                    <a:pt x="22194" y="16312"/>
                    <a:pt x="22731" y="16422"/>
                    <a:pt x="23309" y="16422"/>
                  </a:cubicBezTo>
                  <a:cubicBezTo>
                    <a:pt x="23374" y="16422"/>
                    <a:pt x="23439" y="16421"/>
                    <a:pt x="23504" y="16418"/>
                  </a:cubicBezTo>
                  <a:cubicBezTo>
                    <a:pt x="24636" y="16369"/>
                    <a:pt x="25827" y="16010"/>
                    <a:pt x="27149" y="15324"/>
                  </a:cubicBezTo>
                  <a:cubicBezTo>
                    <a:pt x="28319" y="14716"/>
                    <a:pt x="29417" y="13938"/>
                    <a:pt x="30358" y="13253"/>
                  </a:cubicBezTo>
                  <a:cubicBezTo>
                    <a:pt x="31653" y="12311"/>
                    <a:pt x="32703" y="11478"/>
                    <a:pt x="33639" y="10467"/>
                  </a:cubicBezTo>
                  <a:cubicBezTo>
                    <a:pt x="34302" y="9749"/>
                    <a:pt x="35090" y="8900"/>
                    <a:pt x="35901" y="8079"/>
                  </a:cubicBezTo>
                  <a:cubicBezTo>
                    <a:pt x="37462" y="6485"/>
                    <a:pt x="38821" y="5267"/>
                    <a:pt x="40171" y="4245"/>
                  </a:cubicBezTo>
                  <a:cubicBezTo>
                    <a:pt x="41537" y="3216"/>
                    <a:pt x="42940" y="2362"/>
                    <a:pt x="44349" y="1710"/>
                  </a:cubicBezTo>
                  <a:cubicBezTo>
                    <a:pt x="45486" y="1182"/>
                    <a:pt x="46693" y="801"/>
                    <a:pt x="47857" y="426"/>
                  </a:cubicBezTo>
                  <a:lnTo>
                    <a:pt x="48037" y="366"/>
                  </a:lnTo>
                  <a:cubicBezTo>
                    <a:pt x="48712" y="152"/>
                    <a:pt x="49333" y="44"/>
                    <a:pt x="49897" y="44"/>
                  </a:cubicBezTo>
                  <a:close/>
                  <a:moveTo>
                    <a:pt x="49899" y="0"/>
                  </a:moveTo>
                  <a:cubicBezTo>
                    <a:pt x="49330" y="0"/>
                    <a:pt x="48704" y="109"/>
                    <a:pt x="48025" y="328"/>
                  </a:cubicBezTo>
                  <a:lnTo>
                    <a:pt x="47846" y="382"/>
                  </a:lnTo>
                  <a:cubicBezTo>
                    <a:pt x="46676" y="758"/>
                    <a:pt x="45469" y="1144"/>
                    <a:pt x="44327" y="1672"/>
                  </a:cubicBezTo>
                  <a:cubicBezTo>
                    <a:pt x="42918" y="2325"/>
                    <a:pt x="41515" y="3178"/>
                    <a:pt x="40144" y="4212"/>
                  </a:cubicBezTo>
                  <a:cubicBezTo>
                    <a:pt x="38795" y="5234"/>
                    <a:pt x="37435" y="6452"/>
                    <a:pt x="35868" y="8052"/>
                  </a:cubicBezTo>
                  <a:cubicBezTo>
                    <a:pt x="35063" y="8874"/>
                    <a:pt x="34274" y="9716"/>
                    <a:pt x="33606" y="10441"/>
                  </a:cubicBezTo>
                  <a:cubicBezTo>
                    <a:pt x="32675" y="11446"/>
                    <a:pt x="31626" y="12279"/>
                    <a:pt x="30331" y="13220"/>
                  </a:cubicBezTo>
                  <a:cubicBezTo>
                    <a:pt x="28214" y="14759"/>
                    <a:pt x="25947" y="16271"/>
                    <a:pt x="23504" y="16374"/>
                  </a:cubicBezTo>
                  <a:cubicBezTo>
                    <a:pt x="23439" y="16377"/>
                    <a:pt x="23374" y="16378"/>
                    <a:pt x="23309" y="16378"/>
                  </a:cubicBezTo>
                  <a:cubicBezTo>
                    <a:pt x="22736" y="16378"/>
                    <a:pt x="22205" y="16269"/>
                    <a:pt x="21726" y="16059"/>
                  </a:cubicBezTo>
                  <a:cubicBezTo>
                    <a:pt x="21634" y="16015"/>
                    <a:pt x="21546" y="15961"/>
                    <a:pt x="21448" y="15901"/>
                  </a:cubicBezTo>
                  <a:cubicBezTo>
                    <a:pt x="21268" y="15785"/>
                    <a:pt x="21084" y="15668"/>
                    <a:pt x="20884" y="15668"/>
                  </a:cubicBezTo>
                  <a:cubicBezTo>
                    <a:pt x="20860" y="15668"/>
                    <a:pt x="20837" y="15669"/>
                    <a:pt x="20812" y="15673"/>
                  </a:cubicBezTo>
                  <a:cubicBezTo>
                    <a:pt x="20529" y="15716"/>
                    <a:pt x="20235" y="15989"/>
                    <a:pt x="20023" y="16190"/>
                  </a:cubicBezTo>
                  <a:cubicBezTo>
                    <a:pt x="19990" y="16223"/>
                    <a:pt x="19957" y="16250"/>
                    <a:pt x="19931" y="16276"/>
                  </a:cubicBezTo>
                  <a:cubicBezTo>
                    <a:pt x="19779" y="16418"/>
                    <a:pt x="19631" y="16570"/>
                    <a:pt x="19490" y="16723"/>
                  </a:cubicBezTo>
                  <a:cubicBezTo>
                    <a:pt x="19229" y="17001"/>
                    <a:pt x="18963" y="17283"/>
                    <a:pt x="18631" y="17484"/>
                  </a:cubicBezTo>
                  <a:cubicBezTo>
                    <a:pt x="17320" y="18294"/>
                    <a:pt x="15819" y="18801"/>
                    <a:pt x="14366" y="19296"/>
                  </a:cubicBezTo>
                  <a:cubicBezTo>
                    <a:pt x="14241" y="19339"/>
                    <a:pt x="14122" y="19377"/>
                    <a:pt x="13997" y="19421"/>
                  </a:cubicBezTo>
                  <a:cubicBezTo>
                    <a:pt x="11424" y="20297"/>
                    <a:pt x="8704" y="21341"/>
                    <a:pt x="6229" y="23011"/>
                  </a:cubicBezTo>
                  <a:cubicBezTo>
                    <a:pt x="4461" y="24213"/>
                    <a:pt x="2867" y="25584"/>
                    <a:pt x="1492" y="27101"/>
                  </a:cubicBezTo>
                  <a:cubicBezTo>
                    <a:pt x="1431" y="27166"/>
                    <a:pt x="1361" y="27237"/>
                    <a:pt x="1289" y="27314"/>
                  </a:cubicBezTo>
                  <a:cubicBezTo>
                    <a:pt x="779" y="27862"/>
                    <a:pt x="1" y="28690"/>
                    <a:pt x="66" y="29418"/>
                  </a:cubicBezTo>
                  <a:cubicBezTo>
                    <a:pt x="82" y="29571"/>
                    <a:pt x="142" y="29679"/>
                    <a:pt x="257" y="29734"/>
                  </a:cubicBezTo>
                  <a:cubicBezTo>
                    <a:pt x="322" y="29767"/>
                    <a:pt x="392" y="29777"/>
                    <a:pt x="473" y="29777"/>
                  </a:cubicBezTo>
                  <a:cubicBezTo>
                    <a:pt x="822" y="29777"/>
                    <a:pt x="1301" y="29533"/>
                    <a:pt x="1469" y="29423"/>
                  </a:cubicBezTo>
                  <a:cubicBezTo>
                    <a:pt x="2497" y="28765"/>
                    <a:pt x="3302" y="27759"/>
                    <a:pt x="4080" y="26792"/>
                  </a:cubicBezTo>
                  <a:cubicBezTo>
                    <a:pt x="4249" y="26579"/>
                    <a:pt x="4422" y="26356"/>
                    <a:pt x="4597" y="26149"/>
                  </a:cubicBezTo>
                  <a:cubicBezTo>
                    <a:pt x="6099" y="24337"/>
                    <a:pt x="7758" y="22489"/>
                    <a:pt x="10080" y="21525"/>
                  </a:cubicBezTo>
                  <a:cubicBezTo>
                    <a:pt x="11103" y="21104"/>
                    <a:pt x="12146" y="20933"/>
                    <a:pt x="13189" y="20933"/>
                  </a:cubicBezTo>
                  <a:cubicBezTo>
                    <a:pt x="15347" y="20933"/>
                    <a:pt x="17499" y="21664"/>
                    <a:pt x="19447" y="22412"/>
                  </a:cubicBezTo>
                  <a:cubicBezTo>
                    <a:pt x="19794" y="22549"/>
                    <a:pt x="20148" y="22690"/>
                    <a:pt x="20491" y="22831"/>
                  </a:cubicBezTo>
                  <a:cubicBezTo>
                    <a:pt x="22041" y="23456"/>
                    <a:pt x="23640" y="24104"/>
                    <a:pt x="25316" y="24174"/>
                  </a:cubicBezTo>
                  <a:cubicBezTo>
                    <a:pt x="25413" y="24179"/>
                    <a:pt x="25510" y="24181"/>
                    <a:pt x="25607" y="24181"/>
                  </a:cubicBezTo>
                  <a:cubicBezTo>
                    <a:pt x="26533" y="24181"/>
                    <a:pt x="27460" y="23967"/>
                    <a:pt x="28362" y="23544"/>
                  </a:cubicBezTo>
                  <a:cubicBezTo>
                    <a:pt x="28688" y="23391"/>
                    <a:pt x="28998" y="23190"/>
                    <a:pt x="29291" y="22994"/>
                  </a:cubicBezTo>
                  <a:cubicBezTo>
                    <a:pt x="29585" y="22803"/>
                    <a:pt x="29885" y="22608"/>
                    <a:pt x="30200" y="22461"/>
                  </a:cubicBezTo>
                  <a:cubicBezTo>
                    <a:pt x="30401" y="22369"/>
                    <a:pt x="30603" y="22288"/>
                    <a:pt x="30799" y="22205"/>
                  </a:cubicBezTo>
                  <a:cubicBezTo>
                    <a:pt x="31174" y="22059"/>
                    <a:pt x="31522" y="21917"/>
                    <a:pt x="31854" y="21700"/>
                  </a:cubicBezTo>
                  <a:cubicBezTo>
                    <a:pt x="34003" y="20297"/>
                    <a:pt x="35238" y="17925"/>
                    <a:pt x="36434" y="15635"/>
                  </a:cubicBezTo>
                  <a:cubicBezTo>
                    <a:pt x="37043" y="14460"/>
                    <a:pt x="37679" y="13247"/>
                    <a:pt x="38425" y="12186"/>
                  </a:cubicBezTo>
                  <a:cubicBezTo>
                    <a:pt x="39393" y="10805"/>
                    <a:pt x="40807" y="9755"/>
                    <a:pt x="41824" y="9113"/>
                  </a:cubicBezTo>
                  <a:cubicBezTo>
                    <a:pt x="43212" y="8247"/>
                    <a:pt x="44827" y="7960"/>
                    <a:pt x="46230" y="7758"/>
                  </a:cubicBezTo>
                  <a:cubicBezTo>
                    <a:pt x="47161" y="7622"/>
                    <a:pt x="48107" y="7536"/>
                    <a:pt x="49021" y="7448"/>
                  </a:cubicBezTo>
                  <a:cubicBezTo>
                    <a:pt x="49511" y="7405"/>
                    <a:pt x="50016" y="7356"/>
                    <a:pt x="50512" y="7301"/>
                  </a:cubicBezTo>
                  <a:lnTo>
                    <a:pt x="50571" y="7296"/>
                  </a:lnTo>
                  <a:cubicBezTo>
                    <a:pt x="51409" y="7210"/>
                    <a:pt x="52274" y="7117"/>
                    <a:pt x="53068" y="6828"/>
                  </a:cubicBezTo>
                  <a:cubicBezTo>
                    <a:pt x="53960" y="6512"/>
                    <a:pt x="54482" y="5898"/>
                    <a:pt x="54662" y="4958"/>
                  </a:cubicBezTo>
                  <a:cubicBezTo>
                    <a:pt x="54781" y="4343"/>
                    <a:pt x="54901" y="3450"/>
                    <a:pt x="54618" y="2776"/>
                  </a:cubicBezTo>
                  <a:cubicBezTo>
                    <a:pt x="54416" y="2287"/>
                    <a:pt x="53949" y="2009"/>
                    <a:pt x="53503" y="1742"/>
                  </a:cubicBezTo>
                  <a:lnTo>
                    <a:pt x="53259" y="1596"/>
                  </a:lnTo>
                  <a:cubicBezTo>
                    <a:pt x="52992" y="1426"/>
                    <a:pt x="52742" y="1231"/>
                    <a:pt x="52496" y="1046"/>
                  </a:cubicBezTo>
                  <a:cubicBezTo>
                    <a:pt x="52242" y="851"/>
                    <a:pt x="51980" y="650"/>
                    <a:pt x="51702" y="475"/>
                  </a:cubicBezTo>
                  <a:cubicBezTo>
                    <a:pt x="51190" y="160"/>
                    <a:pt x="50587" y="0"/>
                    <a:pt x="498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0"/>
            <p:cNvSpPr/>
            <p:nvPr/>
          </p:nvSpPr>
          <p:spPr>
            <a:xfrm>
              <a:off x="1486475" y="993300"/>
              <a:ext cx="1363550" cy="666625"/>
            </a:xfrm>
            <a:custGeom>
              <a:avLst/>
              <a:gdLst/>
              <a:ahLst/>
              <a:cxnLst/>
              <a:rect l="l" t="t" r="r" b="b"/>
              <a:pathLst>
                <a:path w="54542" h="26665" extrusionOk="0">
                  <a:moveTo>
                    <a:pt x="54520" y="0"/>
                  </a:moveTo>
                  <a:cubicBezTo>
                    <a:pt x="54493" y="17"/>
                    <a:pt x="53981" y="311"/>
                    <a:pt x="53715" y="437"/>
                  </a:cubicBezTo>
                  <a:cubicBezTo>
                    <a:pt x="53160" y="686"/>
                    <a:pt x="52588" y="725"/>
                    <a:pt x="52056" y="730"/>
                  </a:cubicBezTo>
                  <a:lnTo>
                    <a:pt x="51975" y="730"/>
                  </a:lnTo>
                  <a:cubicBezTo>
                    <a:pt x="50255" y="735"/>
                    <a:pt x="48629" y="741"/>
                    <a:pt x="46970" y="1100"/>
                  </a:cubicBezTo>
                  <a:cubicBezTo>
                    <a:pt x="45463" y="1426"/>
                    <a:pt x="43951" y="2036"/>
                    <a:pt x="42477" y="2922"/>
                  </a:cubicBezTo>
                  <a:cubicBezTo>
                    <a:pt x="41165" y="3711"/>
                    <a:pt x="39877" y="4717"/>
                    <a:pt x="38642" y="5914"/>
                  </a:cubicBezTo>
                  <a:cubicBezTo>
                    <a:pt x="38436" y="6120"/>
                    <a:pt x="38228" y="6327"/>
                    <a:pt x="38027" y="6540"/>
                  </a:cubicBezTo>
                  <a:cubicBezTo>
                    <a:pt x="36760" y="7888"/>
                    <a:pt x="35645" y="9444"/>
                    <a:pt x="34562" y="10956"/>
                  </a:cubicBezTo>
                  <a:cubicBezTo>
                    <a:pt x="34002" y="11734"/>
                    <a:pt x="33458" y="12490"/>
                    <a:pt x="32908" y="13203"/>
                  </a:cubicBezTo>
                  <a:cubicBezTo>
                    <a:pt x="32381" y="13888"/>
                    <a:pt x="31843" y="14530"/>
                    <a:pt x="31283" y="15106"/>
                  </a:cubicBezTo>
                  <a:cubicBezTo>
                    <a:pt x="30303" y="16117"/>
                    <a:pt x="27823" y="18376"/>
                    <a:pt x="25289" y="18376"/>
                  </a:cubicBezTo>
                  <a:cubicBezTo>
                    <a:pt x="25164" y="18376"/>
                    <a:pt x="25038" y="18371"/>
                    <a:pt x="24912" y="18359"/>
                  </a:cubicBezTo>
                  <a:cubicBezTo>
                    <a:pt x="24005" y="18277"/>
                    <a:pt x="23145" y="17897"/>
                    <a:pt x="22318" y="17533"/>
                  </a:cubicBezTo>
                  <a:cubicBezTo>
                    <a:pt x="21877" y="17337"/>
                    <a:pt x="21420" y="17141"/>
                    <a:pt x="20970" y="16988"/>
                  </a:cubicBezTo>
                  <a:cubicBezTo>
                    <a:pt x="20028" y="16672"/>
                    <a:pt x="19094" y="16512"/>
                    <a:pt x="18179" y="16512"/>
                  </a:cubicBezTo>
                  <a:cubicBezTo>
                    <a:pt x="17773" y="16512"/>
                    <a:pt x="17370" y="16544"/>
                    <a:pt x="16971" y="16607"/>
                  </a:cubicBezTo>
                  <a:cubicBezTo>
                    <a:pt x="16401" y="16700"/>
                    <a:pt x="15824" y="16853"/>
                    <a:pt x="15269" y="16994"/>
                  </a:cubicBezTo>
                  <a:cubicBezTo>
                    <a:pt x="14991" y="17064"/>
                    <a:pt x="14709" y="17141"/>
                    <a:pt x="14431" y="17207"/>
                  </a:cubicBezTo>
                  <a:cubicBezTo>
                    <a:pt x="13507" y="17418"/>
                    <a:pt x="12751" y="17624"/>
                    <a:pt x="12048" y="17847"/>
                  </a:cubicBezTo>
                  <a:cubicBezTo>
                    <a:pt x="11586" y="17995"/>
                    <a:pt x="11129" y="18158"/>
                    <a:pt x="10683" y="18337"/>
                  </a:cubicBezTo>
                  <a:cubicBezTo>
                    <a:pt x="10678" y="18342"/>
                    <a:pt x="10678" y="18342"/>
                    <a:pt x="10672" y="18342"/>
                  </a:cubicBezTo>
                  <a:cubicBezTo>
                    <a:pt x="10672" y="18342"/>
                    <a:pt x="10667" y="18342"/>
                    <a:pt x="10667" y="18349"/>
                  </a:cubicBezTo>
                  <a:lnTo>
                    <a:pt x="10657" y="18349"/>
                  </a:lnTo>
                  <a:lnTo>
                    <a:pt x="10650" y="18354"/>
                  </a:lnTo>
                  <a:lnTo>
                    <a:pt x="10640" y="18354"/>
                  </a:lnTo>
                  <a:lnTo>
                    <a:pt x="10640" y="18359"/>
                  </a:lnTo>
                  <a:lnTo>
                    <a:pt x="10629" y="18359"/>
                  </a:lnTo>
                  <a:lnTo>
                    <a:pt x="10629" y="18364"/>
                  </a:lnTo>
                  <a:lnTo>
                    <a:pt x="10618" y="18364"/>
                  </a:lnTo>
                  <a:lnTo>
                    <a:pt x="10612" y="18370"/>
                  </a:lnTo>
                  <a:lnTo>
                    <a:pt x="10602" y="18370"/>
                  </a:lnTo>
                  <a:lnTo>
                    <a:pt x="10597" y="18375"/>
                  </a:lnTo>
                  <a:lnTo>
                    <a:pt x="10585" y="18375"/>
                  </a:lnTo>
                  <a:lnTo>
                    <a:pt x="10585" y="18381"/>
                  </a:lnTo>
                  <a:lnTo>
                    <a:pt x="10580" y="18381"/>
                  </a:lnTo>
                  <a:cubicBezTo>
                    <a:pt x="10574" y="18381"/>
                    <a:pt x="10574" y="18381"/>
                    <a:pt x="10574" y="18387"/>
                  </a:cubicBezTo>
                  <a:lnTo>
                    <a:pt x="10564" y="18387"/>
                  </a:lnTo>
                  <a:lnTo>
                    <a:pt x="10559" y="18392"/>
                  </a:lnTo>
                  <a:lnTo>
                    <a:pt x="10547" y="18392"/>
                  </a:lnTo>
                  <a:cubicBezTo>
                    <a:pt x="10547" y="18392"/>
                    <a:pt x="10547" y="18397"/>
                    <a:pt x="10542" y="18397"/>
                  </a:cubicBezTo>
                  <a:lnTo>
                    <a:pt x="10537" y="18397"/>
                  </a:lnTo>
                  <a:lnTo>
                    <a:pt x="10531" y="18402"/>
                  </a:lnTo>
                  <a:lnTo>
                    <a:pt x="10526" y="18402"/>
                  </a:lnTo>
                  <a:lnTo>
                    <a:pt x="10520" y="18408"/>
                  </a:lnTo>
                  <a:lnTo>
                    <a:pt x="10514" y="18408"/>
                  </a:lnTo>
                  <a:cubicBezTo>
                    <a:pt x="10509" y="18408"/>
                    <a:pt x="10509" y="18408"/>
                    <a:pt x="10504" y="18414"/>
                  </a:cubicBezTo>
                  <a:lnTo>
                    <a:pt x="10499" y="18414"/>
                  </a:lnTo>
                  <a:lnTo>
                    <a:pt x="10494" y="18419"/>
                  </a:lnTo>
                  <a:lnTo>
                    <a:pt x="10482" y="18419"/>
                  </a:lnTo>
                  <a:cubicBezTo>
                    <a:pt x="10482" y="18425"/>
                    <a:pt x="10482" y="18425"/>
                    <a:pt x="10477" y="18425"/>
                  </a:cubicBezTo>
                  <a:lnTo>
                    <a:pt x="10471" y="18425"/>
                  </a:lnTo>
                  <a:lnTo>
                    <a:pt x="10471" y="18430"/>
                  </a:lnTo>
                  <a:lnTo>
                    <a:pt x="10461" y="18430"/>
                  </a:lnTo>
                  <a:lnTo>
                    <a:pt x="10454" y="18435"/>
                  </a:lnTo>
                  <a:lnTo>
                    <a:pt x="10444" y="18435"/>
                  </a:lnTo>
                  <a:lnTo>
                    <a:pt x="10439" y="18440"/>
                  </a:lnTo>
                  <a:lnTo>
                    <a:pt x="10433" y="18440"/>
                  </a:lnTo>
                  <a:lnTo>
                    <a:pt x="10428" y="18447"/>
                  </a:lnTo>
                  <a:lnTo>
                    <a:pt x="10422" y="18447"/>
                  </a:lnTo>
                  <a:lnTo>
                    <a:pt x="10416" y="18452"/>
                  </a:lnTo>
                  <a:lnTo>
                    <a:pt x="10406" y="18452"/>
                  </a:lnTo>
                  <a:lnTo>
                    <a:pt x="10401" y="18457"/>
                  </a:lnTo>
                  <a:lnTo>
                    <a:pt x="10396" y="18457"/>
                  </a:lnTo>
                  <a:lnTo>
                    <a:pt x="10389" y="18462"/>
                  </a:lnTo>
                  <a:lnTo>
                    <a:pt x="10379" y="18462"/>
                  </a:lnTo>
                  <a:lnTo>
                    <a:pt x="10379" y="18468"/>
                  </a:lnTo>
                  <a:lnTo>
                    <a:pt x="10368" y="18468"/>
                  </a:lnTo>
                  <a:lnTo>
                    <a:pt x="10368" y="18473"/>
                  </a:lnTo>
                  <a:lnTo>
                    <a:pt x="10356" y="18473"/>
                  </a:lnTo>
                  <a:lnTo>
                    <a:pt x="10351" y="18479"/>
                  </a:lnTo>
                  <a:lnTo>
                    <a:pt x="10341" y="18479"/>
                  </a:lnTo>
                  <a:cubicBezTo>
                    <a:pt x="8398" y="19311"/>
                    <a:pt x="6577" y="20481"/>
                    <a:pt x="4906" y="21960"/>
                  </a:cubicBezTo>
                  <a:cubicBezTo>
                    <a:pt x="3242" y="23440"/>
                    <a:pt x="33" y="26606"/>
                    <a:pt x="0" y="26632"/>
                  </a:cubicBezTo>
                  <a:lnTo>
                    <a:pt x="33" y="26665"/>
                  </a:lnTo>
                  <a:cubicBezTo>
                    <a:pt x="65" y="26632"/>
                    <a:pt x="3269" y="23473"/>
                    <a:pt x="4934" y="21992"/>
                  </a:cubicBezTo>
                  <a:cubicBezTo>
                    <a:pt x="7077" y="20089"/>
                    <a:pt x="9470" y="18708"/>
                    <a:pt x="12060" y="17892"/>
                  </a:cubicBezTo>
                  <a:cubicBezTo>
                    <a:pt x="12761" y="17669"/>
                    <a:pt x="13517" y="17461"/>
                    <a:pt x="14436" y="17244"/>
                  </a:cubicBezTo>
                  <a:cubicBezTo>
                    <a:pt x="14714" y="17179"/>
                    <a:pt x="15003" y="17109"/>
                    <a:pt x="15274" y="17037"/>
                  </a:cubicBezTo>
                  <a:cubicBezTo>
                    <a:pt x="15829" y="16891"/>
                    <a:pt x="16406" y="16743"/>
                    <a:pt x="16976" y="16652"/>
                  </a:cubicBezTo>
                  <a:cubicBezTo>
                    <a:pt x="17373" y="16589"/>
                    <a:pt x="17775" y="16558"/>
                    <a:pt x="18181" y="16558"/>
                  </a:cubicBezTo>
                  <a:cubicBezTo>
                    <a:pt x="19089" y="16558"/>
                    <a:pt x="20017" y="16714"/>
                    <a:pt x="20953" y="17026"/>
                  </a:cubicBezTo>
                  <a:cubicBezTo>
                    <a:pt x="21405" y="17179"/>
                    <a:pt x="21856" y="17380"/>
                    <a:pt x="22296" y="17576"/>
                  </a:cubicBezTo>
                  <a:cubicBezTo>
                    <a:pt x="23129" y="17940"/>
                    <a:pt x="23993" y="18321"/>
                    <a:pt x="24907" y="18408"/>
                  </a:cubicBezTo>
                  <a:cubicBezTo>
                    <a:pt x="25034" y="18419"/>
                    <a:pt x="25161" y="18425"/>
                    <a:pt x="25287" y="18425"/>
                  </a:cubicBezTo>
                  <a:cubicBezTo>
                    <a:pt x="27845" y="18425"/>
                    <a:pt x="30331" y="16150"/>
                    <a:pt x="31316" y="15139"/>
                  </a:cubicBezTo>
                  <a:cubicBezTo>
                    <a:pt x="31876" y="14556"/>
                    <a:pt x="32408" y="13915"/>
                    <a:pt x="32936" y="13235"/>
                  </a:cubicBezTo>
                  <a:cubicBezTo>
                    <a:pt x="33496" y="12517"/>
                    <a:pt x="34045" y="11750"/>
                    <a:pt x="34612" y="10961"/>
                  </a:cubicBezTo>
                  <a:cubicBezTo>
                    <a:pt x="35689" y="9460"/>
                    <a:pt x="36799" y="7916"/>
                    <a:pt x="38060" y="6572"/>
                  </a:cubicBezTo>
                  <a:cubicBezTo>
                    <a:pt x="38245" y="6376"/>
                    <a:pt x="38431" y="6186"/>
                    <a:pt x="38620" y="5995"/>
                  </a:cubicBezTo>
                  <a:cubicBezTo>
                    <a:pt x="41253" y="3422"/>
                    <a:pt x="44032" y="1795"/>
                    <a:pt x="46883" y="1165"/>
                  </a:cubicBezTo>
                  <a:cubicBezTo>
                    <a:pt x="48586" y="784"/>
                    <a:pt x="50261" y="779"/>
                    <a:pt x="52028" y="773"/>
                  </a:cubicBezTo>
                  <a:lnTo>
                    <a:pt x="52045" y="773"/>
                  </a:lnTo>
                  <a:cubicBezTo>
                    <a:pt x="52588" y="773"/>
                    <a:pt x="53171" y="735"/>
                    <a:pt x="53737" y="474"/>
                  </a:cubicBezTo>
                  <a:cubicBezTo>
                    <a:pt x="53998" y="349"/>
                    <a:pt x="54498" y="61"/>
                    <a:pt x="54536" y="40"/>
                  </a:cubicBezTo>
                  <a:lnTo>
                    <a:pt x="54541" y="40"/>
                  </a:lnTo>
                  <a:lnTo>
                    <a:pt x="545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2" name="Google Shape;1912;p30"/>
          <p:cNvSpPr/>
          <p:nvPr/>
        </p:nvSpPr>
        <p:spPr>
          <a:xfrm>
            <a:off x="1057450" y="1376550"/>
            <a:ext cx="737400" cy="737400"/>
          </a:xfrm>
          <a:prstGeom prst="mathMultiply">
            <a:avLst>
              <a:gd name="adj1" fmla="val 1448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3" name="Google Shape;1913;p30"/>
          <p:cNvGrpSpPr/>
          <p:nvPr/>
        </p:nvGrpSpPr>
        <p:grpSpPr>
          <a:xfrm rot="5400000">
            <a:off x="8094250" y="1844550"/>
            <a:ext cx="1250575" cy="314575"/>
            <a:chOff x="324725" y="5013050"/>
            <a:chExt cx="1250575" cy="314575"/>
          </a:xfrm>
        </p:grpSpPr>
        <p:sp>
          <p:nvSpPr>
            <p:cNvPr id="1914" name="Google Shape;1914;p30"/>
            <p:cNvSpPr/>
            <p:nvPr/>
          </p:nvSpPr>
          <p:spPr>
            <a:xfrm>
              <a:off x="1412225" y="5013050"/>
              <a:ext cx="163075" cy="314575"/>
            </a:xfrm>
            <a:custGeom>
              <a:avLst/>
              <a:gdLst/>
              <a:ahLst/>
              <a:cxnLst/>
              <a:rect l="l" t="t" r="r" b="b"/>
              <a:pathLst>
                <a:path w="6523" h="12583" extrusionOk="0">
                  <a:moveTo>
                    <a:pt x="0" y="1"/>
                  </a:moveTo>
                  <a:lnTo>
                    <a:pt x="0" y="1050"/>
                  </a:lnTo>
                  <a:lnTo>
                    <a:pt x="1088" y="1050"/>
                  </a:lnTo>
                  <a:lnTo>
                    <a:pt x="1088" y="5245"/>
                  </a:lnTo>
                  <a:lnTo>
                    <a:pt x="0" y="5245"/>
                  </a:lnTo>
                  <a:lnTo>
                    <a:pt x="0" y="6294"/>
                  </a:lnTo>
                  <a:lnTo>
                    <a:pt x="1088" y="6294"/>
                  </a:lnTo>
                  <a:lnTo>
                    <a:pt x="1088" y="10488"/>
                  </a:lnTo>
                  <a:lnTo>
                    <a:pt x="2171" y="10488"/>
                  </a:lnTo>
                  <a:lnTo>
                    <a:pt x="2171" y="8388"/>
                  </a:lnTo>
                  <a:lnTo>
                    <a:pt x="3259" y="8388"/>
                  </a:lnTo>
                  <a:lnTo>
                    <a:pt x="3259" y="12583"/>
                  </a:lnTo>
                  <a:lnTo>
                    <a:pt x="6522" y="12583"/>
                  </a:lnTo>
                  <a:lnTo>
                    <a:pt x="6522" y="1"/>
                  </a:lnTo>
                  <a:lnTo>
                    <a:pt x="3259" y="1"/>
                  </a:lnTo>
                  <a:lnTo>
                    <a:pt x="3259" y="7339"/>
                  </a:lnTo>
                  <a:lnTo>
                    <a:pt x="2171" y="7339"/>
                  </a:lnTo>
                  <a:lnTo>
                    <a:pt x="21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0"/>
            <p:cNvSpPr/>
            <p:nvPr/>
          </p:nvSpPr>
          <p:spPr>
            <a:xfrm>
              <a:off x="1303450" y="5013050"/>
              <a:ext cx="54375" cy="314575"/>
            </a:xfrm>
            <a:custGeom>
              <a:avLst/>
              <a:gdLst/>
              <a:ahLst/>
              <a:cxnLst/>
              <a:rect l="l" t="t" r="r" b="b"/>
              <a:pathLst>
                <a:path w="2175" h="12583" extrusionOk="0">
                  <a:moveTo>
                    <a:pt x="0" y="1"/>
                  </a:moveTo>
                  <a:lnTo>
                    <a:pt x="0" y="4195"/>
                  </a:lnTo>
                  <a:lnTo>
                    <a:pt x="392" y="4195"/>
                  </a:lnTo>
                  <a:lnTo>
                    <a:pt x="392" y="7339"/>
                  </a:lnTo>
                  <a:lnTo>
                    <a:pt x="0" y="7339"/>
                  </a:lnTo>
                  <a:lnTo>
                    <a:pt x="0" y="12583"/>
                  </a:lnTo>
                  <a:lnTo>
                    <a:pt x="2175" y="12583"/>
                  </a:lnTo>
                  <a:lnTo>
                    <a:pt x="2175" y="10488"/>
                  </a:lnTo>
                  <a:lnTo>
                    <a:pt x="1088" y="10488"/>
                  </a:lnTo>
                  <a:lnTo>
                    <a:pt x="1088" y="4195"/>
                  </a:lnTo>
                  <a:lnTo>
                    <a:pt x="2175" y="4195"/>
                  </a:lnTo>
                  <a:lnTo>
                    <a:pt x="2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0"/>
            <p:cNvSpPr/>
            <p:nvPr/>
          </p:nvSpPr>
          <p:spPr>
            <a:xfrm>
              <a:off x="1249025" y="5013050"/>
              <a:ext cx="27225" cy="157375"/>
            </a:xfrm>
            <a:custGeom>
              <a:avLst/>
              <a:gdLst/>
              <a:ahLst/>
              <a:cxnLst/>
              <a:rect l="l" t="t" r="r" b="b"/>
              <a:pathLst>
                <a:path w="1089" h="6295" extrusionOk="0">
                  <a:moveTo>
                    <a:pt x="1" y="1"/>
                  </a:moveTo>
                  <a:lnTo>
                    <a:pt x="1" y="6294"/>
                  </a:lnTo>
                  <a:lnTo>
                    <a:pt x="1088" y="6294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0"/>
            <p:cNvSpPr/>
            <p:nvPr/>
          </p:nvSpPr>
          <p:spPr>
            <a:xfrm>
              <a:off x="1185400" y="5013050"/>
              <a:ext cx="36475" cy="78625"/>
            </a:xfrm>
            <a:custGeom>
              <a:avLst/>
              <a:gdLst/>
              <a:ahLst/>
              <a:cxnLst/>
              <a:rect l="l" t="t" r="r" b="b"/>
              <a:pathLst>
                <a:path w="1459" h="3145" extrusionOk="0">
                  <a:moveTo>
                    <a:pt x="370" y="1"/>
                  </a:moveTo>
                  <a:lnTo>
                    <a:pt x="370" y="1050"/>
                  </a:lnTo>
                  <a:lnTo>
                    <a:pt x="0" y="1050"/>
                  </a:lnTo>
                  <a:lnTo>
                    <a:pt x="0" y="2095"/>
                  </a:lnTo>
                  <a:lnTo>
                    <a:pt x="370" y="2095"/>
                  </a:lnTo>
                  <a:lnTo>
                    <a:pt x="370" y="3144"/>
                  </a:lnTo>
                  <a:lnTo>
                    <a:pt x="1458" y="3144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0"/>
            <p:cNvSpPr/>
            <p:nvPr/>
          </p:nvSpPr>
          <p:spPr>
            <a:xfrm>
              <a:off x="1194625" y="5144150"/>
              <a:ext cx="81625" cy="183475"/>
            </a:xfrm>
            <a:custGeom>
              <a:avLst/>
              <a:gdLst/>
              <a:ahLst/>
              <a:cxnLst/>
              <a:rect l="l" t="t" r="r" b="b"/>
              <a:pathLst>
                <a:path w="3265" h="7339" extrusionOk="0">
                  <a:moveTo>
                    <a:pt x="1" y="1"/>
                  </a:moveTo>
                  <a:lnTo>
                    <a:pt x="1" y="3144"/>
                  </a:lnTo>
                  <a:lnTo>
                    <a:pt x="1089" y="3144"/>
                  </a:lnTo>
                  <a:lnTo>
                    <a:pt x="1089" y="5244"/>
                  </a:lnTo>
                  <a:lnTo>
                    <a:pt x="2177" y="5244"/>
                  </a:lnTo>
                  <a:lnTo>
                    <a:pt x="2177" y="7339"/>
                  </a:lnTo>
                  <a:lnTo>
                    <a:pt x="3264" y="7339"/>
                  </a:lnTo>
                  <a:lnTo>
                    <a:pt x="3264" y="4194"/>
                  </a:lnTo>
                  <a:lnTo>
                    <a:pt x="2177" y="4194"/>
                  </a:lnTo>
                  <a:lnTo>
                    <a:pt x="2177" y="2095"/>
                  </a:lnTo>
                  <a:lnTo>
                    <a:pt x="1089" y="209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0"/>
            <p:cNvSpPr/>
            <p:nvPr/>
          </p:nvSpPr>
          <p:spPr>
            <a:xfrm>
              <a:off x="1167450" y="5222750"/>
              <a:ext cx="54425" cy="104875"/>
            </a:xfrm>
            <a:custGeom>
              <a:avLst/>
              <a:gdLst/>
              <a:ahLst/>
              <a:cxnLst/>
              <a:rect l="l" t="t" r="r" b="b"/>
              <a:pathLst>
                <a:path w="2177" h="4195" extrusionOk="0">
                  <a:moveTo>
                    <a:pt x="0" y="0"/>
                  </a:moveTo>
                  <a:lnTo>
                    <a:pt x="0" y="4195"/>
                  </a:lnTo>
                  <a:lnTo>
                    <a:pt x="2176" y="4195"/>
                  </a:lnTo>
                  <a:lnTo>
                    <a:pt x="2176" y="3150"/>
                  </a:lnTo>
                  <a:lnTo>
                    <a:pt x="1088" y="3150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0"/>
            <p:cNvSpPr/>
            <p:nvPr/>
          </p:nvSpPr>
          <p:spPr>
            <a:xfrm>
              <a:off x="1058675" y="5013050"/>
              <a:ext cx="108800" cy="314575"/>
            </a:xfrm>
            <a:custGeom>
              <a:avLst/>
              <a:gdLst/>
              <a:ahLst/>
              <a:cxnLst/>
              <a:rect l="l" t="t" r="r" b="b"/>
              <a:pathLst>
                <a:path w="4352" h="12583" extrusionOk="0">
                  <a:moveTo>
                    <a:pt x="0" y="1"/>
                  </a:moveTo>
                  <a:lnTo>
                    <a:pt x="0" y="2095"/>
                  </a:lnTo>
                  <a:lnTo>
                    <a:pt x="1088" y="2095"/>
                  </a:lnTo>
                  <a:lnTo>
                    <a:pt x="1088" y="5245"/>
                  </a:lnTo>
                  <a:lnTo>
                    <a:pt x="0" y="5245"/>
                  </a:lnTo>
                  <a:lnTo>
                    <a:pt x="0" y="8388"/>
                  </a:lnTo>
                  <a:lnTo>
                    <a:pt x="1088" y="8388"/>
                  </a:lnTo>
                  <a:lnTo>
                    <a:pt x="1088" y="12583"/>
                  </a:lnTo>
                  <a:lnTo>
                    <a:pt x="2175" y="12583"/>
                  </a:lnTo>
                  <a:lnTo>
                    <a:pt x="2175" y="7339"/>
                  </a:lnTo>
                  <a:lnTo>
                    <a:pt x="1088" y="7339"/>
                  </a:lnTo>
                  <a:lnTo>
                    <a:pt x="1088" y="6294"/>
                  </a:lnTo>
                  <a:lnTo>
                    <a:pt x="3264" y="6294"/>
                  </a:lnTo>
                  <a:lnTo>
                    <a:pt x="3264" y="12583"/>
                  </a:lnTo>
                  <a:lnTo>
                    <a:pt x="3606" y="12583"/>
                  </a:lnTo>
                  <a:lnTo>
                    <a:pt x="3606" y="8388"/>
                  </a:lnTo>
                  <a:lnTo>
                    <a:pt x="4351" y="8388"/>
                  </a:lnTo>
                  <a:lnTo>
                    <a:pt x="4351" y="2095"/>
                  </a:lnTo>
                  <a:lnTo>
                    <a:pt x="3264" y="2095"/>
                  </a:lnTo>
                  <a:lnTo>
                    <a:pt x="3264" y="5245"/>
                  </a:lnTo>
                  <a:lnTo>
                    <a:pt x="2839" y="5245"/>
                  </a:lnTo>
                  <a:lnTo>
                    <a:pt x="2839" y="1"/>
                  </a:lnTo>
                  <a:lnTo>
                    <a:pt x="2508" y="1"/>
                  </a:lnTo>
                  <a:lnTo>
                    <a:pt x="2508" y="5245"/>
                  </a:lnTo>
                  <a:lnTo>
                    <a:pt x="2175" y="5245"/>
                  </a:lnTo>
                  <a:lnTo>
                    <a:pt x="2175" y="1050"/>
                  </a:lnTo>
                  <a:lnTo>
                    <a:pt x="1088" y="1050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0"/>
            <p:cNvSpPr/>
            <p:nvPr/>
          </p:nvSpPr>
          <p:spPr>
            <a:xfrm>
              <a:off x="977200" y="5275225"/>
              <a:ext cx="27225" cy="52400"/>
            </a:xfrm>
            <a:custGeom>
              <a:avLst/>
              <a:gdLst/>
              <a:ahLst/>
              <a:cxnLst/>
              <a:rect l="l" t="t" r="r" b="b"/>
              <a:pathLst>
                <a:path w="1089" h="2096" extrusionOk="0">
                  <a:moveTo>
                    <a:pt x="1" y="1"/>
                  </a:moveTo>
                  <a:lnTo>
                    <a:pt x="1" y="2096"/>
                  </a:lnTo>
                  <a:lnTo>
                    <a:pt x="1088" y="2096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0"/>
            <p:cNvSpPr/>
            <p:nvPr/>
          </p:nvSpPr>
          <p:spPr>
            <a:xfrm>
              <a:off x="950025" y="5222750"/>
              <a:ext cx="27200" cy="52500"/>
            </a:xfrm>
            <a:custGeom>
              <a:avLst/>
              <a:gdLst/>
              <a:ahLst/>
              <a:cxnLst/>
              <a:rect l="l" t="t" r="r" b="b"/>
              <a:pathLst>
                <a:path w="1088" h="2100" extrusionOk="0">
                  <a:moveTo>
                    <a:pt x="0" y="0"/>
                  </a:moveTo>
                  <a:lnTo>
                    <a:pt x="0" y="2100"/>
                  </a:lnTo>
                  <a:lnTo>
                    <a:pt x="1088" y="2100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0"/>
            <p:cNvSpPr/>
            <p:nvPr/>
          </p:nvSpPr>
          <p:spPr>
            <a:xfrm>
              <a:off x="1004400" y="5170400"/>
              <a:ext cx="54300" cy="104850"/>
            </a:xfrm>
            <a:custGeom>
              <a:avLst/>
              <a:gdLst/>
              <a:ahLst/>
              <a:cxnLst/>
              <a:rect l="l" t="t" r="r" b="b"/>
              <a:pathLst>
                <a:path w="2172" h="4194" extrusionOk="0">
                  <a:moveTo>
                    <a:pt x="0" y="0"/>
                  </a:moveTo>
                  <a:lnTo>
                    <a:pt x="0" y="4194"/>
                  </a:lnTo>
                  <a:lnTo>
                    <a:pt x="2171" y="4194"/>
                  </a:lnTo>
                  <a:lnTo>
                    <a:pt x="2171" y="2094"/>
                  </a:lnTo>
                  <a:lnTo>
                    <a:pt x="1089" y="2094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0"/>
            <p:cNvSpPr/>
            <p:nvPr/>
          </p:nvSpPr>
          <p:spPr>
            <a:xfrm>
              <a:off x="1004400" y="5013050"/>
              <a:ext cx="27225" cy="131125"/>
            </a:xfrm>
            <a:custGeom>
              <a:avLst/>
              <a:gdLst/>
              <a:ahLst/>
              <a:cxnLst/>
              <a:rect l="l" t="t" r="r" b="b"/>
              <a:pathLst>
                <a:path w="1089" h="5245" extrusionOk="0">
                  <a:moveTo>
                    <a:pt x="0" y="1"/>
                  </a:moveTo>
                  <a:lnTo>
                    <a:pt x="0" y="5245"/>
                  </a:lnTo>
                  <a:lnTo>
                    <a:pt x="1089" y="524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0"/>
            <p:cNvSpPr/>
            <p:nvPr/>
          </p:nvSpPr>
          <p:spPr>
            <a:xfrm>
              <a:off x="841200" y="5013050"/>
              <a:ext cx="27250" cy="52375"/>
            </a:xfrm>
            <a:custGeom>
              <a:avLst/>
              <a:gdLst/>
              <a:ahLst/>
              <a:cxnLst/>
              <a:rect l="l" t="t" r="r" b="b"/>
              <a:pathLst>
                <a:path w="1090" h="2095" extrusionOk="0">
                  <a:moveTo>
                    <a:pt x="1" y="1"/>
                  </a:moveTo>
                  <a:lnTo>
                    <a:pt x="1" y="2095"/>
                  </a:lnTo>
                  <a:lnTo>
                    <a:pt x="1090" y="2095"/>
                  </a:lnTo>
                  <a:lnTo>
                    <a:pt x="10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0"/>
            <p:cNvSpPr/>
            <p:nvPr/>
          </p:nvSpPr>
          <p:spPr>
            <a:xfrm>
              <a:off x="732425" y="5013050"/>
              <a:ext cx="54425" cy="314575"/>
            </a:xfrm>
            <a:custGeom>
              <a:avLst/>
              <a:gdLst/>
              <a:ahLst/>
              <a:cxnLst/>
              <a:rect l="l" t="t" r="r" b="b"/>
              <a:pathLst>
                <a:path w="2177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1088" y="12583"/>
                  </a:lnTo>
                  <a:lnTo>
                    <a:pt x="1088" y="11538"/>
                  </a:lnTo>
                  <a:lnTo>
                    <a:pt x="2177" y="11538"/>
                  </a:lnTo>
                  <a:lnTo>
                    <a:pt x="2177" y="9438"/>
                  </a:lnTo>
                  <a:lnTo>
                    <a:pt x="1088" y="9438"/>
                  </a:lnTo>
                  <a:lnTo>
                    <a:pt x="1088" y="8388"/>
                  </a:lnTo>
                  <a:lnTo>
                    <a:pt x="2177" y="8388"/>
                  </a:lnTo>
                  <a:lnTo>
                    <a:pt x="2177" y="7339"/>
                  </a:lnTo>
                  <a:lnTo>
                    <a:pt x="1088" y="7339"/>
                  </a:lnTo>
                  <a:lnTo>
                    <a:pt x="1088" y="5245"/>
                  </a:lnTo>
                  <a:lnTo>
                    <a:pt x="2177" y="5245"/>
                  </a:lnTo>
                  <a:lnTo>
                    <a:pt x="2177" y="4195"/>
                  </a:lnTo>
                  <a:lnTo>
                    <a:pt x="1088" y="4195"/>
                  </a:lnTo>
                  <a:lnTo>
                    <a:pt x="1088" y="2095"/>
                  </a:lnTo>
                  <a:lnTo>
                    <a:pt x="2177" y="2095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0"/>
            <p:cNvSpPr/>
            <p:nvPr/>
          </p:nvSpPr>
          <p:spPr>
            <a:xfrm>
              <a:off x="650975" y="5013050"/>
              <a:ext cx="27200" cy="104900"/>
            </a:xfrm>
            <a:custGeom>
              <a:avLst/>
              <a:gdLst/>
              <a:ahLst/>
              <a:cxnLst/>
              <a:rect l="l" t="t" r="r" b="b"/>
              <a:pathLst>
                <a:path w="1088" h="4196" extrusionOk="0">
                  <a:moveTo>
                    <a:pt x="0" y="1"/>
                  </a:moveTo>
                  <a:lnTo>
                    <a:pt x="0" y="4195"/>
                  </a:lnTo>
                  <a:lnTo>
                    <a:pt x="1088" y="4195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0"/>
            <p:cNvSpPr/>
            <p:nvPr/>
          </p:nvSpPr>
          <p:spPr>
            <a:xfrm>
              <a:off x="514975" y="5013050"/>
              <a:ext cx="136025" cy="314575"/>
            </a:xfrm>
            <a:custGeom>
              <a:avLst/>
              <a:gdLst/>
              <a:ahLst/>
              <a:cxnLst/>
              <a:rect l="l" t="t" r="r" b="b"/>
              <a:pathLst>
                <a:path w="5441" h="12583" extrusionOk="0">
                  <a:moveTo>
                    <a:pt x="3264" y="8388"/>
                  </a:moveTo>
                  <a:lnTo>
                    <a:pt x="3264" y="10488"/>
                  </a:lnTo>
                  <a:lnTo>
                    <a:pt x="2834" y="10488"/>
                  </a:lnTo>
                  <a:lnTo>
                    <a:pt x="2834" y="8388"/>
                  </a:lnTo>
                  <a:close/>
                  <a:moveTo>
                    <a:pt x="0" y="1"/>
                  </a:moveTo>
                  <a:lnTo>
                    <a:pt x="0" y="12583"/>
                  </a:lnTo>
                  <a:lnTo>
                    <a:pt x="3264" y="12583"/>
                  </a:lnTo>
                  <a:lnTo>
                    <a:pt x="3264" y="11538"/>
                  </a:lnTo>
                  <a:lnTo>
                    <a:pt x="4353" y="11538"/>
                  </a:lnTo>
                  <a:lnTo>
                    <a:pt x="4353" y="12583"/>
                  </a:lnTo>
                  <a:lnTo>
                    <a:pt x="5440" y="12583"/>
                  </a:lnTo>
                  <a:lnTo>
                    <a:pt x="5440" y="10488"/>
                  </a:lnTo>
                  <a:lnTo>
                    <a:pt x="4353" y="10488"/>
                  </a:lnTo>
                  <a:lnTo>
                    <a:pt x="4353" y="7339"/>
                  </a:lnTo>
                  <a:lnTo>
                    <a:pt x="5440" y="7339"/>
                  </a:lnTo>
                  <a:lnTo>
                    <a:pt x="5440" y="4195"/>
                  </a:lnTo>
                  <a:lnTo>
                    <a:pt x="4353" y="4195"/>
                  </a:lnTo>
                  <a:lnTo>
                    <a:pt x="4353" y="1"/>
                  </a:lnTo>
                  <a:lnTo>
                    <a:pt x="3264" y="1"/>
                  </a:lnTo>
                  <a:lnTo>
                    <a:pt x="3264" y="7339"/>
                  </a:lnTo>
                  <a:lnTo>
                    <a:pt x="2834" y="7339"/>
                  </a:lnTo>
                  <a:lnTo>
                    <a:pt x="2834" y="1"/>
                  </a:lnTo>
                  <a:lnTo>
                    <a:pt x="2601" y="1"/>
                  </a:lnTo>
                  <a:lnTo>
                    <a:pt x="2601" y="7339"/>
                  </a:lnTo>
                  <a:lnTo>
                    <a:pt x="2177" y="7339"/>
                  </a:lnTo>
                  <a:lnTo>
                    <a:pt x="2177" y="8388"/>
                  </a:lnTo>
                  <a:lnTo>
                    <a:pt x="2601" y="8388"/>
                  </a:lnTo>
                  <a:lnTo>
                    <a:pt x="2601" y="10488"/>
                  </a:lnTo>
                  <a:lnTo>
                    <a:pt x="2177" y="10488"/>
                  </a:lnTo>
                  <a:lnTo>
                    <a:pt x="2177" y="11538"/>
                  </a:lnTo>
                  <a:lnTo>
                    <a:pt x="1089" y="11538"/>
                  </a:lnTo>
                  <a:lnTo>
                    <a:pt x="1089" y="4195"/>
                  </a:lnTo>
                  <a:lnTo>
                    <a:pt x="2177" y="4195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0"/>
            <p:cNvSpPr/>
            <p:nvPr/>
          </p:nvSpPr>
          <p:spPr>
            <a:xfrm>
              <a:off x="324725" y="5013050"/>
              <a:ext cx="81500" cy="314575"/>
            </a:xfrm>
            <a:custGeom>
              <a:avLst/>
              <a:gdLst/>
              <a:ahLst/>
              <a:cxnLst/>
              <a:rect l="l" t="t" r="r" b="b"/>
              <a:pathLst>
                <a:path w="3260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3259" y="12583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0"/>
            <p:cNvSpPr/>
            <p:nvPr/>
          </p:nvSpPr>
          <p:spPr>
            <a:xfrm>
              <a:off x="953925" y="5013050"/>
              <a:ext cx="13500" cy="190575"/>
            </a:xfrm>
            <a:custGeom>
              <a:avLst/>
              <a:gdLst/>
              <a:ahLst/>
              <a:cxnLst/>
              <a:rect l="l" t="t" r="r" b="b"/>
              <a:pathLst>
                <a:path w="540" h="7623" extrusionOk="0">
                  <a:moveTo>
                    <a:pt x="1" y="1"/>
                  </a:moveTo>
                  <a:lnTo>
                    <a:pt x="1" y="7622"/>
                  </a:lnTo>
                  <a:lnTo>
                    <a:pt x="540" y="7622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0"/>
            <p:cNvSpPr/>
            <p:nvPr/>
          </p:nvSpPr>
          <p:spPr>
            <a:xfrm>
              <a:off x="919675" y="5013050"/>
              <a:ext cx="9275" cy="314575"/>
            </a:xfrm>
            <a:custGeom>
              <a:avLst/>
              <a:gdLst/>
              <a:ahLst/>
              <a:cxnLst/>
              <a:rect l="l" t="t" r="r" b="b"/>
              <a:pathLst>
                <a:path w="371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371" y="12583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0"/>
            <p:cNvSpPr/>
            <p:nvPr/>
          </p:nvSpPr>
          <p:spPr>
            <a:xfrm>
              <a:off x="786825" y="5013050"/>
              <a:ext cx="108800" cy="314575"/>
            </a:xfrm>
            <a:custGeom>
              <a:avLst/>
              <a:gdLst/>
              <a:ahLst/>
              <a:cxnLst/>
              <a:rect l="l" t="t" r="r" b="b"/>
              <a:pathLst>
                <a:path w="4352" h="12583" extrusionOk="0">
                  <a:moveTo>
                    <a:pt x="4184" y="1"/>
                  </a:moveTo>
                  <a:lnTo>
                    <a:pt x="4184" y="8388"/>
                  </a:lnTo>
                  <a:lnTo>
                    <a:pt x="3265" y="8388"/>
                  </a:lnTo>
                  <a:lnTo>
                    <a:pt x="3265" y="4195"/>
                  </a:lnTo>
                  <a:lnTo>
                    <a:pt x="2176" y="4195"/>
                  </a:lnTo>
                  <a:lnTo>
                    <a:pt x="2176" y="2095"/>
                  </a:lnTo>
                  <a:lnTo>
                    <a:pt x="1" y="2095"/>
                  </a:lnTo>
                  <a:lnTo>
                    <a:pt x="1" y="4195"/>
                  </a:lnTo>
                  <a:lnTo>
                    <a:pt x="1088" y="4195"/>
                  </a:lnTo>
                  <a:lnTo>
                    <a:pt x="1088" y="12583"/>
                  </a:lnTo>
                  <a:lnTo>
                    <a:pt x="1453" y="12583"/>
                  </a:lnTo>
                  <a:lnTo>
                    <a:pt x="1453" y="6294"/>
                  </a:lnTo>
                  <a:lnTo>
                    <a:pt x="2176" y="6294"/>
                  </a:lnTo>
                  <a:lnTo>
                    <a:pt x="2176" y="12583"/>
                  </a:lnTo>
                  <a:lnTo>
                    <a:pt x="3265" y="12583"/>
                  </a:lnTo>
                  <a:lnTo>
                    <a:pt x="3265" y="10488"/>
                  </a:lnTo>
                  <a:lnTo>
                    <a:pt x="4352" y="10488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0"/>
            <p:cNvSpPr/>
            <p:nvPr/>
          </p:nvSpPr>
          <p:spPr>
            <a:xfrm>
              <a:off x="650975" y="5013050"/>
              <a:ext cx="54425" cy="314575"/>
            </a:xfrm>
            <a:custGeom>
              <a:avLst/>
              <a:gdLst/>
              <a:ahLst/>
              <a:cxnLst/>
              <a:rect l="l" t="t" r="r" b="b"/>
              <a:pathLst>
                <a:path w="2177" h="12583" extrusionOk="0">
                  <a:moveTo>
                    <a:pt x="1654" y="1"/>
                  </a:moveTo>
                  <a:lnTo>
                    <a:pt x="1654" y="7339"/>
                  </a:lnTo>
                  <a:lnTo>
                    <a:pt x="0" y="7339"/>
                  </a:lnTo>
                  <a:lnTo>
                    <a:pt x="0" y="8388"/>
                  </a:lnTo>
                  <a:lnTo>
                    <a:pt x="1088" y="8388"/>
                  </a:lnTo>
                  <a:lnTo>
                    <a:pt x="1088" y="12583"/>
                  </a:lnTo>
                  <a:lnTo>
                    <a:pt x="2176" y="12583"/>
                  </a:lnTo>
                  <a:lnTo>
                    <a:pt x="2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0"/>
            <p:cNvSpPr/>
            <p:nvPr/>
          </p:nvSpPr>
          <p:spPr>
            <a:xfrm>
              <a:off x="903900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0"/>
            <p:cNvSpPr/>
            <p:nvPr/>
          </p:nvSpPr>
          <p:spPr>
            <a:xfrm>
              <a:off x="1357825" y="5013050"/>
              <a:ext cx="81600" cy="314575"/>
            </a:xfrm>
            <a:custGeom>
              <a:avLst/>
              <a:gdLst/>
              <a:ahLst/>
              <a:cxnLst/>
              <a:rect l="l" t="t" r="r" b="b"/>
              <a:pathLst>
                <a:path w="3264" h="12583" extrusionOk="0">
                  <a:moveTo>
                    <a:pt x="441" y="1"/>
                  </a:moveTo>
                  <a:lnTo>
                    <a:pt x="441" y="6294"/>
                  </a:lnTo>
                  <a:lnTo>
                    <a:pt x="0" y="6294"/>
                  </a:lnTo>
                  <a:lnTo>
                    <a:pt x="0" y="8388"/>
                  </a:lnTo>
                  <a:lnTo>
                    <a:pt x="441" y="8388"/>
                  </a:lnTo>
                  <a:lnTo>
                    <a:pt x="441" y="12583"/>
                  </a:lnTo>
                  <a:lnTo>
                    <a:pt x="675" y="12583"/>
                  </a:lnTo>
                  <a:lnTo>
                    <a:pt x="675" y="8388"/>
                  </a:lnTo>
                  <a:lnTo>
                    <a:pt x="1089" y="8388"/>
                  </a:lnTo>
                  <a:lnTo>
                    <a:pt x="1089" y="12583"/>
                  </a:lnTo>
                  <a:lnTo>
                    <a:pt x="3264" y="12583"/>
                  </a:lnTo>
                  <a:lnTo>
                    <a:pt x="3264" y="11538"/>
                  </a:lnTo>
                  <a:lnTo>
                    <a:pt x="2176" y="11538"/>
                  </a:lnTo>
                  <a:lnTo>
                    <a:pt x="2176" y="6294"/>
                  </a:lnTo>
                  <a:lnTo>
                    <a:pt x="1632" y="6294"/>
                  </a:lnTo>
                  <a:lnTo>
                    <a:pt x="1632" y="1"/>
                  </a:lnTo>
                  <a:lnTo>
                    <a:pt x="1398" y="1"/>
                  </a:lnTo>
                  <a:lnTo>
                    <a:pt x="1398" y="6294"/>
                  </a:lnTo>
                  <a:lnTo>
                    <a:pt x="675" y="6294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0"/>
            <p:cNvSpPr/>
            <p:nvPr/>
          </p:nvSpPr>
          <p:spPr>
            <a:xfrm>
              <a:off x="936150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0"/>
            <p:cNvSpPr/>
            <p:nvPr/>
          </p:nvSpPr>
          <p:spPr>
            <a:xfrm>
              <a:off x="437450" y="5013050"/>
              <a:ext cx="9175" cy="314575"/>
            </a:xfrm>
            <a:custGeom>
              <a:avLst/>
              <a:gdLst/>
              <a:ahLst/>
              <a:cxnLst/>
              <a:rect l="l" t="t" r="r" b="b"/>
              <a:pathLst>
                <a:path w="367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366" y="12583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0"/>
            <p:cNvSpPr/>
            <p:nvPr/>
          </p:nvSpPr>
          <p:spPr>
            <a:xfrm>
              <a:off x="421575" y="5013050"/>
              <a:ext cx="5850" cy="314575"/>
            </a:xfrm>
            <a:custGeom>
              <a:avLst/>
              <a:gdLst/>
              <a:ahLst/>
              <a:cxnLst/>
              <a:rect l="l" t="t" r="r" b="b"/>
              <a:pathLst>
                <a:path w="234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0"/>
            <p:cNvSpPr/>
            <p:nvPr/>
          </p:nvSpPr>
          <p:spPr>
            <a:xfrm>
              <a:off x="453775" y="5013050"/>
              <a:ext cx="5900" cy="314575"/>
            </a:xfrm>
            <a:custGeom>
              <a:avLst/>
              <a:gdLst/>
              <a:ahLst/>
              <a:cxnLst/>
              <a:rect l="l" t="t" r="r" b="b"/>
              <a:pathLst>
                <a:path w="236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236" y="1258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0"/>
            <p:cNvSpPr/>
            <p:nvPr/>
          </p:nvSpPr>
          <p:spPr>
            <a:xfrm>
              <a:off x="483300" y="5013050"/>
              <a:ext cx="9150" cy="314575"/>
            </a:xfrm>
            <a:custGeom>
              <a:avLst/>
              <a:gdLst/>
              <a:ahLst/>
              <a:cxnLst/>
              <a:rect l="l" t="t" r="r" b="b"/>
              <a:pathLst>
                <a:path w="366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365" y="12583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0"/>
            <p:cNvSpPr/>
            <p:nvPr/>
          </p:nvSpPr>
          <p:spPr>
            <a:xfrm>
              <a:off x="467375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235" y="12583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0"/>
            <p:cNvSpPr/>
            <p:nvPr/>
          </p:nvSpPr>
          <p:spPr>
            <a:xfrm>
              <a:off x="499625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0"/>
            <p:cNvSpPr/>
            <p:nvPr/>
          </p:nvSpPr>
          <p:spPr>
            <a:xfrm>
              <a:off x="1288075" y="5013050"/>
              <a:ext cx="5850" cy="314575"/>
            </a:xfrm>
            <a:custGeom>
              <a:avLst/>
              <a:gdLst/>
              <a:ahLst/>
              <a:cxnLst/>
              <a:rect l="l" t="t" r="r" b="b"/>
              <a:pathLst>
                <a:path w="234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0"/>
            <p:cNvSpPr/>
            <p:nvPr/>
          </p:nvSpPr>
          <p:spPr>
            <a:xfrm>
              <a:off x="713925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5" name="Google Shape;1945;p30"/>
          <p:cNvSpPr/>
          <p:nvPr/>
        </p:nvSpPr>
        <p:spPr>
          <a:xfrm>
            <a:off x="1591400" y="3699925"/>
            <a:ext cx="737400" cy="737400"/>
          </a:xfrm>
          <a:prstGeom prst="mathMultiply">
            <a:avLst>
              <a:gd name="adj1" fmla="val 1448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6" name="Google Shape;1946;p30"/>
          <p:cNvGrpSpPr/>
          <p:nvPr/>
        </p:nvGrpSpPr>
        <p:grpSpPr>
          <a:xfrm>
            <a:off x="7683904" y="3048032"/>
            <a:ext cx="1804565" cy="1804795"/>
            <a:chOff x="5577475" y="736025"/>
            <a:chExt cx="983200" cy="983325"/>
          </a:xfrm>
        </p:grpSpPr>
        <p:sp>
          <p:nvSpPr>
            <p:cNvPr id="1947" name="Google Shape;1947;p30"/>
            <p:cNvSpPr/>
            <p:nvPr/>
          </p:nvSpPr>
          <p:spPr>
            <a:xfrm>
              <a:off x="5577475" y="736025"/>
              <a:ext cx="983200" cy="983325"/>
            </a:xfrm>
            <a:custGeom>
              <a:avLst/>
              <a:gdLst/>
              <a:ahLst/>
              <a:cxnLst/>
              <a:rect l="l" t="t" r="r" b="b"/>
              <a:pathLst>
                <a:path w="39328" h="39333" extrusionOk="0">
                  <a:moveTo>
                    <a:pt x="19665" y="44"/>
                  </a:moveTo>
                  <a:cubicBezTo>
                    <a:pt x="30483" y="44"/>
                    <a:pt x="39285" y="8845"/>
                    <a:pt x="39285" y="19665"/>
                  </a:cubicBezTo>
                  <a:cubicBezTo>
                    <a:pt x="39285" y="30483"/>
                    <a:pt x="30483" y="39290"/>
                    <a:pt x="19665" y="39290"/>
                  </a:cubicBezTo>
                  <a:cubicBezTo>
                    <a:pt x="8845" y="39290"/>
                    <a:pt x="44" y="30483"/>
                    <a:pt x="44" y="19665"/>
                  </a:cubicBezTo>
                  <a:cubicBezTo>
                    <a:pt x="44" y="8845"/>
                    <a:pt x="8845" y="44"/>
                    <a:pt x="19665" y="44"/>
                  </a:cubicBezTo>
                  <a:close/>
                  <a:moveTo>
                    <a:pt x="19665" y="0"/>
                  </a:moveTo>
                  <a:cubicBezTo>
                    <a:pt x="17010" y="0"/>
                    <a:pt x="14436" y="523"/>
                    <a:pt x="12011" y="1545"/>
                  </a:cubicBezTo>
                  <a:cubicBezTo>
                    <a:pt x="9666" y="2536"/>
                    <a:pt x="7567" y="3955"/>
                    <a:pt x="5762" y="5762"/>
                  </a:cubicBezTo>
                  <a:cubicBezTo>
                    <a:pt x="3955" y="7567"/>
                    <a:pt x="2536" y="9671"/>
                    <a:pt x="1545" y="12011"/>
                  </a:cubicBezTo>
                  <a:cubicBezTo>
                    <a:pt x="518" y="14436"/>
                    <a:pt x="1" y="17009"/>
                    <a:pt x="1" y="19665"/>
                  </a:cubicBezTo>
                  <a:cubicBezTo>
                    <a:pt x="1" y="22319"/>
                    <a:pt x="518" y="24897"/>
                    <a:pt x="1545" y="27323"/>
                  </a:cubicBezTo>
                  <a:cubicBezTo>
                    <a:pt x="2536" y="29662"/>
                    <a:pt x="3955" y="31766"/>
                    <a:pt x="5762" y="33573"/>
                  </a:cubicBezTo>
                  <a:cubicBezTo>
                    <a:pt x="7567" y="35379"/>
                    <a:pt x="9666" y="36792"/>
                    <a:pt x="12011" y="37788"/>
                  </a:cubicBezTo>
                  <a:cubicBezTo>
                    <a:pt x="14436" y="38811"/>
                    <a:pt x="17010" y="39333"/>
                    <a:pt x="19665" y="39333"/>
                  </a:cubicBezTo>
                  <a:cubicBezTo>
                    <a:pt x="22319" y="39333"/>
                    <a:pt x="24897" y="38811"/>
                    <a:pt x="27318" y="37788"/>
                  </a:cubicBezTo>
                  <a:cubicBezTo>
                    <a:pt x="29662" y="36792"/>
                    <a:pt x="31767" y="35379"/>
                    <a:pt x="33573" y="33573"/>
                  </a:cubicBezTo>
                  <a:cubicBezTo>
                    <a:pt x="35379" y="31766"/>
                    <a:pt x="36793" y="29662"/>
                    <a:pt x="37783" y="27323"/>
                  </a:cubicBezTo>
                  <a:cubicBezTo>
                    <a:pt x="38811" y="24897"/>
                    <a:pt x="39328" y="22319"/>
                    <a:pt x="39328" y="19665"/>
                  </a:cubicBezTo>
                  <a:cubicBezTo>
                    <a:pt x="39328" y="17009"/>
                    <a:pt x="38811" y="14436"/>
                    <a:pt x="37783" y="12011"/>
                  </a:cubicBezTo>
                  <a:cubicBezTo>
                    <a:pt x="36793" y="9671"/>
                    <a:pt x="35379" y="7567"/>
                    <a:pt x="33573" y="5762"/>
                  </a:cubicBezTo>
                  <a:cubicBezTo>
                    <a:pt x="31767" y="3955"/>
                    <a:pt x="29662" y="2536"/>
                    <a:pt x="27318" y="1545"/>
                  </a:cubicBezTo>
                  <a:cubicBezTo>
                    <a:pt x="24897" y="523"/>
                    <a:pt x="22319" y="0"/>
                    <a:pt x="196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0"/>
            <p:cNvSpPr/>
            <p:nvPr/>
          </p:nvSpPr>
          <p:spPr>
            <a:xfrm>
              <a:off x="5676075" y="736025"/>
              <a:ext cx="786000" cy="983325"/>
            </a:xfrm>
            <a:custGeom>
              <a:avLst/>
              <a:gdLst/>
              <a:ahLst/>
              <a:cxnLst/>
              <a:rect l="l" t="t" r="r" b="b"/>
              <a:pathLst>
                <a:path w="31440" h="39333" extrusionOk="0">
                  <a:moveTo>
                    <a:pt x="15721" y="44"/>
                  </a:moveTo>
                  <a:cubicBezTo>
                    <a:pt x="24363" y="44"/>
                    <a:pt x="31397" y="8845"/>
                    <a:pt x="31397" y="19665"/>
                  </a:cubicBezTo>
                  <a:cubicBezTo>
                    <a:pt x="31397" y="30483"/>
                    <a:pt x="24363" y="39290"/>
                    <a:pt x="15721" y="39290"/>
                  </a:cubicBezTo>
                  <a:cubicBezTo>
                    <a:pt x="7077" y="39290"/>
                    <a:pt x="43" y="30483"/>
                    <a:pt x="43" y="19665"/>
                  </a:cubicBezTo>
                  <a:cubicBezTo>
                    <a:pt x="43" y="8845"/>
                    <a:pt x="7077" y="44"/>
                    <a:pt x="15721" y="44"/>
                  </a:cubicBezTo>
                  <a:close/>
                  <a:moveTo>
                    <a:pt x="15721" y="0"/>
                  </a:moveTo>
                  <a:cubicBezTo>
                    <a:pt x="13599" y="0"/>
                    <a:pt x="11537" y="523"/>
                    <a:pt x="9601" y="1545"/>
                  </a:cubicBezTo>
                  <a:cubicBezTo>
                    <a:pt x="7730" y="2536"/>
                    <a:pt x="6049" y="3955"/>
                    <a:pt x="4607" y="5762"/>
                  </a:cubicBezTo>
                  <a:cubicBezTo>
                    <a:pt x="3161" y="7567"/>
                    <a:pt x="2029" y="9671"/>
                    <a:pt x="1235" y="12011"/>
                  </a:cubicBezTo>
                  <a:cubicBezTo>
                    <a:pt x="419" y="14436"/>
                    <a:pt x="0" y="17009"/>
                    <a:pt x="0" y="19665"/>
                  </a:cubicBezTo>
                  <a:cubicBezTo>
                    <a:pt x="0" y="22319"/>
                    <a:pt x="419" y="24897"/>
                    <a:pt x="1235" y="27317"/>
                  </a:cubicBezTo>
                  <a:cubicBezTo>
                    <a:pt x="2029" y="29662"/>
                    <a:pt x="3161" y="31761"/>
                    <a:pt x="4607" y="33568"/>
                  </a:cubicBezTo>
                  <a:cubicBezTo>
                    <a:pt x="6049" y="35379"/>
                    <a:pt x="7730" y="36792"/>
                    <a:pt x="9601" y="37783"/>
                  </a:cubicBezTo>
                  <a:cubicBezTo>
                    <a:pt x="11537" y="38811"/>
                    <a:pt x="13599" y="39333"/>
                    <a:pt x="15721" y="39333"/>
                  </a:cubicBezTo>
                  <a:cubicBezTo>
                    <a:pt x="17842" y="39333"/>
                    <a:pt x="19904" y="38811"/>
                    <a:pt x="21840" y="37783"/>
                  </a:cubicBezTo>
                  <a:cubicBezTo>
                    <a:pt x="23710" y="36792"/>
                    <a:pt x="25392" y="35379"/>
                    <a:pt x="26838" y="33568"/>
                  </a:cubicBezTo>
                  <a:cubicBezTo>
                    <a:pt x="28279" y="31761"/>
                    <a:pt x="29411" y="29662"/>
                    <a:pt x="30205" y="27317"/>
                  </a:cubicBezTo>
                  <a:cubicBezTo>
                    <a:pt x="31021" y="24897"/>
                    <a:pt x="31440" y="22319"/>
                    <a:pt x="31440" y="19665"/>
                  </a:cubicBezTo>
                  <a:cubicBezTo>
                    <a:pt x="31440" y="17009"/>
                    <a:pt x="31021" y="14436"/>
                    <a:pt x="30205" y="12011"/>
                  </a:cubicBezTo>
                  <a:cubicBezTo>
                    <a:pt x="29411" y="9671"/>
                    <a:pt x="28279" y="7567"/>
                    <a:pt x="26838" y="5762"/>
                  </a:cubicBezTo>
                  <a:cubicBezTo>
                    <a:pt x="25392" y="3955"/>
                    <a:pt x="23710" y="2536"/>
                    <a:pt x="21840" y="1545"/>
                  </a:cubicBezTo>
                  <a:cubicBezTo>
                    <a:pt x="19904" y="523"/>
                    <a:pt x="17842" y="0"/>
                    <a:pt x="157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0"/>
            <p:cNvSpPr/>
            <p:nvPr/>
          </p:nvSpPr>
          <p:spPr>
            <a:xfrm>
              <a:off x="5776550" y="736025"/>
              <a:ext cx="585050" cy="983325"/>
            </a:xfrm>
            <a:custGeom>
              <a:avLst/>
              <a:gdLst/>
              <a:ahLst/>
              <a:cxnLst/>
              <a:rect l="l" t="t" r="r" b="b"/>
              <a:pathLst>
                <a:path w="23402" h="39333" extrusionOk="0">
                  <a:moveTo>
                    <a:pt x="11702" y="44"/>
                  </a:moveTo>
                  <a:cubicBezTo>
                    <a:pt x="14813" y="44"/>
                    <a:pt x="17740" y="2084"/>
                    <a:pt x="19942" y="5788"/>
                  </a:cubicBezTo>
                  <a:cubicBezTo>
                    <a:pt x="22146" y="9493"/>
                    <a:pt x="23358" y="14421"/>
                    <a:pt x="23358" y="19665"/>
                  </a:cubicBezTo>
                  <a:cubicBezTo>
                    <a:pt x="23358" y="24907"/>
                    <a:pt x="22146" y="29836"/>
                    <a:pt x="19942" y="33546"/>
                  </a:cubicBezTo>
                  <a:cubicBezTo>
                    <a:pt x="17740" y="37249"/>
                    <a:pt x="14813" y="39290"/>
                    <a:pt x="11702" y="39290"/>
                  </a:cubicBezTo>
                  <a:cubicBezTo>
                    <a:pt x="8590" y="39290"/>
                    <a:pt x="5664" y="37249"/>
                    <a:pt x="3466" y="33546"/>
                  </a:cubicBezTo>
                  <a:cubicBezTo>
                    <a:pt x="1263" y="29836"/>
                    <a:pt x="44" y="24907"/>
                    <a:pt x="44" y="19665"/>
                  </a:cubicBezTo>
                  <a:cubicBezTo>
                    <a:pt x="44" y="14421"/>
                    <a:pt x="1263" y="9493"/>
                    <a:pt x="3466" y="5788"/>
                  </a:cubicBezTo>
                  <a:cubicBezTo>
                    <a:pt x="5664" y="2084"/>
                    <a:pt x="8590" y="44"/>
                    <a:pt x="11702" y="44"/>
                  </a:cubicBezTo>
                  <a:close/>
                  <a:moveTo>
                    <a:pt x="11702" y="0"/>
                  </a:moveTo>
                  <a:cubicBezTo>
                    <a:pt x="10118" y="0"/>
                    <a:pt x="8590" y="523"/>
                    <a:pt x="7143" y="1551"/>
                  </a:cubicBezTo>
                  <a:cubicBezTo>
                    <a:pt x="5750" y="2541"/>
                    <a:pt x="4500" y="3960"/>
                    <a:pt x="3428" y="5767"/>
                  </a:cubicBezTo>
                  <a:cubicBezTo>
                    <a:pt x="2351" y="7572"/>
                    <a:pt x="1507" y="9671"/>
                    <a:pt x="920" y="12016"/>
                  </a:cubicBezTo>
                  <a:cubicBezTo>
                    <a:pt x="312" y="14436"/>
                    <a:pt x="1" y="17009"/>
                    <a:pt x="1" y="19665"/>
                  </a:cubicBezTo>
                  <a:cubicBezTo>
                    <a:pt x="1" y="22319"/>
                    <a:pt x="312" y="24892"/>
                    <a:pt x="920" y="27317"/>
                  </a:cubicBezTo>
                  <a:cubicBezTo>
                    <a:pt x="1507" y="29657"/>
                    <a:pt x="2351" y="31761"/>
                    <a:pt x="3428" y="33568"/>
                  </a:cubicBezTo>
                  <a:cubicBezTo>
                    <a:pt x="4500" y="35373"/>
                    <a:pt x="5750" y="36792"/>
                    <a:pt x="7143" y="37783"/>
                  </a:cubicBezTo>
                  <a:cubicBezTo>
                    <a:pt x="8590" y="38811"/>
                    <a:pt x="10118" y="39333"/>
                    <a:pt x="11702" y="39333"/>
                  </a:cubicBezTo>
                  <a:cubicBezTo>
                    <a:pt x="13284" y="39333"/>
                    <a:pt x="14818" y="38811"/>
                    <a:pt x="16259" y="37783"/>
                  </a:cubicBezTo>
                  <a:cubicBezTo>
                    <a:pt x="17652" y="36792"/>
                    <a:pt x="18903" y="35373"/>
                    <a:pt x="19980" y="33568"/>
                  </a:cubicBezTo>
                  <a:cubicBezTo>
                    <a:pt x="21052" y="31761"/>
                    <a:pt x="21895" y="29657"/>
                    <a:pt x="22482" y="27317"/>
                  </a:cubicBezTo>
                  <a:cubicBezTo>
                    <a:pt x="23092" y="24892"/>
                    <a:pt x="23401" y="22319"/>
                    <a:pt x="23401" y="19665"/>
                  </a:cubicBezTo>
                  <a:cubicBezTo>
                    <a:pt x="23401" y="17009"/>
                    <a:pt x="23092" y="14436"/>
                    <a:pt x="22482" y="12016"/>
                  </a:cubicBezTo>
                  <a:cubicBezTo>
                    <a:pt x="21895" y="9671"/>
                    <a:pt x="21052" y="7572"/>
                    <a:pt x="19980" y="5767"/>
                  </a:cubicBezTo>
                  <a:cubicBezTo>
                    <a:pt x="18903" y="3960"/>
                    <a:pt x="17652" y="2541"/>
                    <a:pt x="16259" y="1551"/>
                  </a:cubicBezTo>
                  <a:cubicBezTo>
                    <a:pt x="14818" y="523"/>
                    <a:pt x="13284" y="0"/>
                    <a:pt x="11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0"/>
            <p:cNvSpPr/>
            <p:nvPr/>
          </p:nvSpPr>
          <p:spPr>
            <a:xfrm>
              <a:off x="5875025" y="736025"/>
              <a:ext cx="388100" cy="983325"/>
            </a:xfrm>
            <a:custGeom>
              <a:avLst/>
              <a:gdLst/>
              <a:ahLst/>
              <a:cxnLst/>
              <a:rect l="l" t="t" r="r" b="b"/>
              <a:pathLst>
                <a:path w="15524" h="39333" extrusionOk="0">
                  <a:moveTo>
                    <a:pt x="7763" y="44"/>
                  </a:moveTo>
                  <a:cubicBezTo>
                    <a:pt x="8801" y="44"/>
                    <a:pt x="9807" y="561"/>
                    <a:pt x="10759" y="1584"/>
                  </a:cubicBezTo>
                  <a:cubicBezTo>
                    <a:pt x="11679" y="2568"/>
                    <a:pt x="12506" y="3982"/>
                    <a:pt x="13218" y="5782"/>
                  </a:cubicBezTo>
                  <a:cubicBezTo>
                    <a:pt x="14675" y="9493"/>
                    <a:pt x="15481" y="14421"/>
                    <a:pt x="15481" y="19665"/>
                  </a:cubicBezTo>
                  <a:cubicBezTo>
                    <a:pt x="15481" y="24907"/>
                    <a:pt x="14675" y="29841"/>
                    <a:pt x="13218" y="33546"/>
                  </a:cubicBezTo>
                  <a:cubicBezTo>
                    <a:pt x="12506" y="35351"/>
                    <a:pt x="11679" y="36766"/>
                    <a:pt x="10759" y="37751"/>
                  </a:cubicBezTo>
                  <a:cubicBezTo>
                    <a:pt x="9807" y="38773"/>
                    <a:pt x="8801" y="39290"/>
                    <a:pt x="7763" y="39290"/>
                  </a:cubicBezTo>
                  <a:cubicBezTo>
                    <a:pt x="6724" y="39290"/>
                    <a:pt x="5717" y="38773"/>
                    <a:pt x="4766" y="37751"/>
                  </a:cubicBezTo>
                  <a:cubicBezTo>
                    <a:pt x="3846" y="36766"/>
                    <a:pt x="3019" y="35351"/>
                    <a:pt x="2313" y="33546"/>
                  </a:cubicBezTo>
                  <a:cubicBezTo>
                    <a:pt x="849" y="29841"/>
                    <a:pt x="44" y="24907"/>
                    <a:pt x="44" y="19665"/>
                  </a:cubicBezTo>
                  <a:cubicBezTo>
                    <a:pt x="44" y="14421"/>
                    <a:pt x="849" y="9493"/>
                    <a:pt x="2313" y="5782"/>
                  </a:cubicBezTo>
                  <a:cubicBezTo>
                    <a:pt x="3019" y="3982"/>
                    <a:pt x="3846" y="2568"/>
                    <a:pt x="4766" y="1584"/>
                  </a:cubicBezTo>
                  <a:cubicBezTo>
                    <a:pt x="5717" y="561"/>
                    <a:pt x="6724" y="44"/>
                    <a:pt x="7763" y="44"/>
                  </a:cubicBezTo>
                  <a:close/>
                  <a:moveTo>
                    <a:pt x="7763" y="0"/>
                  </a:moveTo>
                  <a:cubicBezTo>
                    <a:pt x="6712" y="0"/>
                    <a:pt x="5695" y="523"/>
                    <a:pt x="4733" y="1551"/>
                  </a:cubicBezTo>
                  <a:cubicBezTo>
                    <a:pt x="3807" y="2541"/>
                    <a:pt x="2981" y="3960"/>
                    <a:pt x="2268" y="5767"/>
                  </a:cubicBezTo>
                  <a:cubicBezTo>
                    <a:pt x="1555" y="7572"/>
                    <a:pt x="1001" y="9678"/>
                    <a:pt x="609" y="12016"/>
                  </a:cubicBezTo>
                  <a:cubicBezTo>
                    <a:pt x="207" y="14436"/>
                    <a:pt x="1" y="17015"/>
                    <a:pt x="1" y="19665"/>
                  </a:cubicBezTo>
                  <a:cubicBezTo>
                    <a:pt x="1" y="22319"/>
                    <a:pt x="207" y="24892"/>
                    <a:pt x="609" y="27317"/>
                  </a:cubicBezTo>
                  <a:cubicBezTo>
                    <a:pt x="1001" y="29657"/>
                    <a:pt x="1555" y="31756"/>
                    <a:pt x="2268" y="33561"/>
                  </a:cubicBezTo>
                  <a:cubicBezTo>
                    <a:pt x="2981" y="35373"/>
                    <a:pt x="3807" y="36787"/>
                    <a:pt x="4733" y="37783"/>
                  </a:cubicBezTo>
                  <a:cubicBezTo>
                    <a:pt x="5695" y="38811"/>
                    <a:pt x="6712" y="39333"/>
                    <a:pt x="7763" y="39333"/>
                  </a:cubicBezTo>
                  <a:cubicBezTo>
                    <a:pt x="8812" y="39333"/>
                    <a:pt x="9835" y="38811"/>
                    <a:pt x="10792" y="37783"/>
                  </a:cubicBezTo>
                  <a:cubicBezTo>
                    <a:pt x="11717" y="36787"/>
                    <a:pt x="12543" y="35373"/>
                    <a:pt x="13256" y="33561"/>
                  </a:cubicBezTo>
                  <a:cubicBezTo>
                    <a:pt x="13969" y="31756"/>
                    <a:pt x="14529" y="29657"/>
                    <a:pt x="14916" y="27317"/>
                  </a:cubicBezTo>
                  <a:cubicBezTo>
                    <a:pt x="15323" y="24892"/>
                    <a:pt x="15524" y="22319"/>
                    <a:pt x="15524" y="19665"/>
                  </a:cubicBezTo>
                  <a:cubicBezTo>
                    <a:pt x="15524" y="17015"/>
                    <a:pt x="15323" y="14436"/>
                    <a:pt x="14916" y="12016"/>
                  </a:cubicBezTo>
                  <a:cubicBezTo>
                    <a:pt x="14529" y="9678"/>
                    <a:pt x="13969" y="7572"/>
                    <a:pt x="13256" y="5767"/>
                  </a:cubicBezTo>
                  <a:cubicBezTo>
                    <a:pt x="12543" y="3960"/>
                    <a:pt x="11717" y="2541"/>
                    <a:pt x="10792" y="1551"/>
                  </a:cubicBezTo>
                  <a:cubicBezTo>
                    <a:pt x="9835" y="523"/>
                    <a:pt x="8812" y="0"/>
                    <a:pt x="776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0"/>
            <p:cNvSpPr/>
            <p:nvPr/>
          </p:nvSpPr>
          <p:spPr>
            <a:xfrm>
              <a:off x="5981775" y="736025"/>
              <a:ext cx="174625" cy="983325"/>
            </a:xfrm>
            <a:custGeom>
              <a:avLst/>
              <a:gdLst/>
              <a:ahLst/>
              <a:cxnLst/>
              <a:rect l="l" t="t" r="r" b="b"/>
              <a:pathLst>
                <a:path w="6985" h="39333" extrusionOk="0">
                  <a:moveTo>
                    <a:pt x="3493" y="44"/>
                  </a:moveTo>
                  <a:cubicBezTo>
                    <a:pt x="3950" y="44"/>
                    <a:pt x="4400" y="561"/>
                    <a:pt x="4824" y="1572"/>
                  </a:cubicBezTo>
                  <a:cubicBezTo>
                    <a:pt x="5238" y="2563"/>
                    <a:pt x="5608" y="3977"/>
                    <a:pt x="5924" y="5777"/>
                  </a:cubicBezTo>
                  <a:cubicBezTo>
                    <a:pt x="6582" y="9487"/>
                    <a:pt x="6941" y="14421"/>
                    <a:pt x="6941" y="19665"/>
                  </a:cubicBezTo>
                  <a:cubicBezTo>
                    <a:pt x="6941" y="24913"/>
                    <a:pt x="6582" y="29841"/>
                    <a:pt x="5924" y="33551"/>
                  </a:cubicBezTo>
                  <a:cubicBezTo>
                    <a:pt x="5608" y="35356"/>
                    <a:pt x="5238" y="36772"/>
                    <a:pt x="4824" y="37756"/>
                  </a:cubicBezTo>
                  <a:cubicBezTo>
                    <a:pt x="4400" y="38773"/>
                    <a:pt x="3950" y="39290"/>
                    <a:pt x="3493" y="39290"/>
                  </a:cubicBezTo>
                  <a:cubicBezTo>
                    <a:pt x="3036" y="39290"/>
                    <a:pt x="2584" y="38773"/>
                    <a:pt x="2165" y="37756"/>
                  </a:cubicBezTo>
                  <a:cubicBezTo>
                    <a:pt x="1751" y="36772"/>
                    <a:pt x="1382" y="35356"/>
                    <a:pt x="1061" y="33551"/>
                  </a:cubicBezTo>
                  <a:cubicBezTo>
                    <a:pt x="408" y="29841"/>
                    <a:pt x="44" y="24913"/>
                    <a:pt x="44" y="19665"/>
                  </a:cubicBezTo>
                  <a:cubicBezTo>
                    <a:pt x="44" y="14421"/>
                    <a:pt x="408" y="9487"/>
                    <a:pt x="1061" y="5777"/>
                  </a:cubicBezTo>
                  <a:cubicBezTo>
                    <a:pt x="1382" y="3977"/>
                    <a:pt x="1751" y="2563"/>
                    <a:pt x="2165" y="1572"/>
                  </a:cubicBezTo>
                  <a:cubicBezTo>
                    <a:pt x="2584" y="561"/>
                    <a:pt x="3036" y="44"/>
                    <a:pt x="3493" y="44"/>
                  </a:cubicBezTo>
                  <a:close/>
                  <a:moveTo>
                    <a:pt x="3493" y="0"/>
                  </a:moveTo>
                  <a:cubicBezTo>
                    <a:pt x="2557" y="0"/>
                    <a:pt x="1676" y="2051"/>
                    <a:pt x="1018" y="5772"/>
                  </a:cubicBezTo>
                  <a:cubicBezTo>
                    <a:pt x="365" y="9482"/>
                    <a:pt x="1" y="14415"/>
                    <a:pt x="1" y="19665"/>
                  </a:cubicBezTo>
                  <a:cubicBezTo>
                    <a:pt x="1" y="24913"/>
                    <a:pt x="365" y="29847"/>
                    <a:pt x="1018" y="33561"/>
                  </a:cubicBezTo>
                  <a:cubicBezTo>
                    <a:pt x="1676" y="37282"/>
                    <a:pt x="2557" y="39333"/>
                    <a:pt x="3493" y="39333"/>
                  </a:cubicBezTo>
                  <a:cubicBezTo>
                    <a:pt x="4433" y="39333"/>
                    <a:pt x="5309" y="37282"/>
                    <a:pt x="5967" y="33561"/>
                  </a:cubicBezTo>
                  <a:cubicBezTo>
                    <a:pt x="6626" y="29847"/>
                    <a:pt x="6985" y="24913"/>
                    <a:pt x="6985" y="19665"/>
                  </a:cubicBezTo>
                  <a:cubicBezTo>
                    <a:pt x="6985" y="14415"/>
                    <a:pt x="6626" y="9482"/>
                    <a:pt x="5967" y="5772"/>
                  </a:cubicBezTo>
                  <a:cubicBezTo>
                    <a:pt x="5309" y="2051"/>
                    <a:pt x="4433" y="0"/>
                    <a:pt x="34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0"/>
            <p:cNvSpPr/>
            <p:nvPr/>
          </p:nvSpPr>
          <p:spPr>
            <a:xfrm>
              <a:off x="6068525" y="736025"/>
              <a:ext cx="1100" cy="983325"/>
            </a:xfrm>
            <a:custGeom>
              <a:avLst/>
              <a:gdLst/>
              <a:ahLst/>
              <a:cxnLst/>
              <a:rect l="l" t="t" r="r" b="b"/>
              <a:pathLst>
                <a:path w="44" h="39333" extrusionOk="0">
                  <a:moveTo>
                    <a:pt x="23" y="0"/>
                  </a:moveTo>
                  <a:cubicBezTo>
                    <a:pt x="11" y="0"/>
                    <a:pt x="6" y="0"/>
                    <a:pt x="1" y="23"/>
                  </a:cubicBezTo>
                  <a:lnTo>
                    <a:pt x="1" y="66"/>
                  </a:lnTo>
                  <a:lnTo>
                    <a:pt x="1" y="126"/>
                  </a:lnTo>
                  <a:lnTo>
                    <a:pt x="1" y="1567"/>
                  </a:lnTo>
                  <a:lnTo>
                    <a:pt x="1" y="5777"/>
                  </a:lnTo>
                  <a:lnTo>
                    <a:pt x="1" y="19665"/>
                  </a:lnTo>
                  <a:lnTo>
                    <a:pt x="1" y="33556"/>
                  </a:lnTo>
                  <a:lnTo>
                    <a:pt x="1" y="37766"/>
                  </a:lnTo>
                  <a:lnTo>
                    <a:pt x="1" y="39208"/>
                  </a:lnTo>
                  <a:lnTo>
                    <a:pt x="1" y="39268"/>
                  </a:lnTo>
                  <a:lnTo>
                    <a:pt x="1" y="39312"/>
                  </a:lnTo>
                  <a:cubicBezTo>
                    <a:pt x="6" y="39333"/>
                    <a:pt x="11" y="39333"/>
                    <a:pt x="23" y="39333"/>
                  </a:cubicBezTo>
                  <a:cubicBezTo>
                    <a:pt x="33" y="39333"/>
                    <a:pt x="39" y="39333"/>
                    <a:pt x="44" y="39312"/>
                  </a:cubicBezTo>
                  <a:lnTo>
                    <a:pt x="44" y="39268"/>
                  </a:lnTo>
                  <a:lnTo>
                    <a:pt x="44" y="39208"/>
                  </a:lnTo>
                  <a:lnTo>
                    <a:pt x="44" y="37766"/>
                  </a:lnTo>
                  <a:lnTo>
                    <a:pt x="44" y="33556"/>
                  </a:lnTo>
                  <a:lnTo>
                    <a:pt x="44" y="19665"/>
                  </a:lnTo>
                  <a:lnTo>
                    <a:pt x="44" y="5777"/>
                  </a:lnTo>
                  <a:lnTo>
                    <a:pt x="44" y="1567"/>
                  </a:lnTo>
                  <a:lnTo>
                    <a:pt x="44" y="126"/>
                  </a:lnTo>
                  <a:lnTo>
                    <a:pt x="44" y="66"/>
                  </a:lnTo>
                  <a:lnTo>
                    <a:pt x="44" y="23"/>
                  </a:lnTo>
                  <a:cubicBezTo>
                    <a:pt x="39" y="0"/>
                    <a:pt x="33" y="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0"/>
            <p:cNvSpPr/>
            <p:nvPr/>
          </p:nvSpPr>
          <p:spPr>
            <a:xfrm>
              <a:off x="5577475" y="736025"/>
              <a:ext cx="983200" cy="983325"/>
            </a:xfrm>
            <a:custGeom>
              <a:avLst/>
              <a:gdLst/>
              <a:ahLst/>
              <a:cxnLst/>
              <a:rect l="l" t="t" r="r" b="b"/>
              <a:pathLst>
                <a:path w="39328" h="39333" extrusionOk="0">
                  <a:moveTo>
                    <a:pt x="19665" y="44"/>
                  </a:moveTo>
                  <a:cubicBezTo>
                    <a:pt x="30483" y="44"/>
                    <a:pt x="39285" y="8845"/>
                    <a:pt x="39285" y="19665"/>
                  </a:cubicBezTo>
                  <a:cubicBezTo>
                    <a:pt x="39285" y="30483"/>
                    <a:pt x="30483" y="39290"/>
                    <a:pt x="19665" y="39290"/>
                  </a:cubicBezTo>
                  <a:cubicBezTo>
                    <a:pt x="8845" y="39290"/>
                    <a:pt x="44" y="30483"/>
                    <a:pt x="44" y="19665"/>
                  </a:cubicBezTo>
                  <a:cubicBezTo>
                    <a:pt x="44" y="8845"/>
                    <a:pt x="8845" y="44"/>
                    <a:pt x="19665" y="44"/>
                  </a:cubicBezTo>
                  <a:close/>
                  <a:moveTo>
                    <a:pt x="19665" y="0"/>
                  </a:moveTo>
                  <a:cubicBezTo>
                    <a:pt x="17010" y="0"/>
                    <a:pt x="14436" y="523"/>
                    <a:pt x="12011" y="1545"/>
                  </a:cubicBezTo>
                  <a:cubicBezTo>
                    <a:pt x="9666" y="2536"/>
                    <a:pt x="7567" y="3955"/>
                    <a:pt x="5762" y="5762"/>
                  </a:cubicBezTo>
                  <a:cubicBezTo>
                    <a:pt x="3955" y="7567"/>
                    <a:pt x="2536" y="9671"/>
                    <a:pt x="1545" y="12011"/>
                  </a:cubicBezTo>
                  <a:cubicBezTo>
                    <a:pt x="518" y="14436"/>
                    <a:pt x="1" y="17009"/>
                    <a:pt x="1" y="19665"/>
                  </a:cubicBezTo>
                  <a:cubicBezTo>
                    <a:pt x="1" y="22319"/>
                    <a:pt x="518" y="24897"/>
                    <a:pt x="1545" y="27323"/>
                  </a:cubicBezTo>
                  <a:cubicBezTo>
                    <a:pt x="2536" y="29662"/>
                    <a:pt x="3955" y="31766"/>
                    <a:pt x="5762" y="33573"/>
                  </a:cubicBezTo>
                  <a:cubicBezTo>
                    <a:pt x="7567" y="35379"/>
                    <a:pt x="9666" y="36792"/>
                    <a:pt x="12011" y="37788"/>
                  </a:cubicBezTo>
                  <a:cubicBezTo>
                    <a:pt x="14436" y="38811"/>
                    <a:pt x="17010" y="39333"/>
                    <a:pt x="19665" y="39333"/>
                  </a:cubicBezTo>
                  <a:cubicBezTo>
                    <a:pt x="22319" y="39333"/>
                    <a:pt x="24897" y="38811"/>
                    <a:pt x="27318" y="37788"/>
                  </a:cubicBezTo>
                  <a:cubicBezTo>
                    <a:pt x="29662" y="36792"/>
                    <a:pt x="31767" y="35379"/>
                    <a:pt x="33573" y="33573"/>
                  </a:cubicBezTo>
                  <a:cubicBezTo>
                    <a:pt x="35379" y="31766"/>
                    <a:pt x="36793" y="29662"/>
                    <a:pt x="37783" y="27323"/>
                  </a:cubicBezTo>
                  <a:cubicBezTo>
                    <a:pt x="38811" y="24897"/>
                    <a:pt x="39328" y="22319"/>
                    <a:pt x="39328" y="19665"/>
                  </a:cubicBezTo>
                  <a:cubicBezTo>
                    <a:pt x="39328" y="17009"/>
                    <a:pt x="38811" y="14436"/>
                    <a:pt x="37783" y="12011"/>
                  </a:cubicBezTo>
                  <a:cubicBezTo>
                    <a:pt x="36793" y="9671"/>
                    <a:pt x="35379" y="7567"/>
                    <a:pt x="33573" y="5762"/>
                  </a:cubicBezTo>
                  <a:cubicBezTo>
                    <a:pt x="31767" y="3955"/>
                    <a:pt x="29662" y="2536"/>
                    <a:pt x="27318" y="1545"/>
                  </a:cubicBezTo>
                  <a:cubicBezTo>
                    <a:pt x="24897" y="523"/>
                    <a:pt x="22319" y="0"/>
                    <a:pt x="196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0"/>
            <p:cNvSpPr/>
            <p:nvPr/>
          </p:nvSpPr>
          <p:spPr>
            <a:xfrm>
              <a:off x="5577475" y="834750"/>
              <a:ext cx="983200" cy="785875"/>
            </a:xfrm>
            <a:custGeom>
              <a:avLst/>
              <a:gdLst/>
              <a:ahLst/>
              <a:cxnLst/>
              <a:rect l="l" t="t" r="r" b="b"/>
              <a:pathLst>
                <a:path w="39328" h="31435" extrusionOk="0">
                  <a:moveTo>
                    <a:pt x="19665" y="44"/>
                  </a:moveTo>
                  <a:cubicBezTo>
                    <a:pt x="30483" y="44"/>
                    <a:pt x="39285" y="7072"/>
                    <a:pt x="39285" y="15716"/>
                  </a:cubicBezTo>
                  <a:cubicBezTo>
                    <a:pt x="39285" y="24358"/>
                    <a:pt x="30483" y="31392"/>
                    <a:pt x="19665" y="31392"/>
                  </a:cubicBezTo>
                  <a:cubicBezTo>
                    <a:pt x="8845" y="31392"/>
                    <a:pt x="44" y="24358"/>
                    <a:pt x="44" y="15716"/>
                  </a:cubicBezTo>
                  <a:cubicBezTo>
                    <a:pt x="44" y="7072"/>
                    <a:pt x="8845" y="44"/>
                    <a:pt x="19665" y="44"/>
                  </a:cubicBezTo>
                  <a:close/>
                  <a:moveTo>
                    <a:pt x="19665" y="1"/>
                  </a:moveTo>
                  <a:cubicBezTo>
                    <a:pt x="17010" y="1"/>
                    <a:pt x="14436" y="414"/>
                    <a:pt x="12011" y="1235"/>
                  </a:cubicBezTo>
                  <a:cubicBezTo>
                    <a:pt x="9671" y="2024"/>
                    <a:pt x="7567" y="3156"/>
                    <a:pt x="5762" y="4602"/>
                  </a:cubicBezTo>
                  <a:cubicBezTo>
                    <a:pt x="3955" y="6044"/>
                    <a:pt x="2536" y="7725"/>
                    <a:pt x="1545" y="9596"/>
                  </a:cubicBezTo>
                  <a:cubicBezTo>
                    <a:pt x="518" y="11538"/>
                    <a:pt x="1" y="13594"/>
                    <a:pt x="1" y="15716"/>
                  </a:cubicBezTo>
                  <a:cubicBezTo>
                    <a:pt x="1" y="17842"/>
                    <a:pt x="518" y="19898"/>
                    <a:pt x="1545" y="21834"/>
                  </a:cubicBezTo>
                  <a:cubicBezTo>
                    <a:pt x="2536" y="23712"/>
                    <a:pt x="3955" y="25392"/>
                    <a:pt x="5762" y="26833"/>
                  </a:cubicBezTo>
                  <a:cubicBezTo>
                    <a:pt x="7567" y="28274"/>
                    <a:pt x="9671" y="29411"/>
                    <a:pt x="12011" y="30200"/>
                  </a:cubicBezTo>
                  <a:cubicBezTo>
                    <a:pt x="14436" y="31022"/>
                    <a:pt x="17010" y="31435"/>
                    <a:pt x="19665" y="31435"/>
                  </a:cubicBezTo>
                  <a:cubicBezTo>
                    <a:pt x="22319" y="31435"/>
                    <a:pt x="24892" y="31022"/>
                    <a:pt x="27318" y="30200"/>
                  </a:cubicBezTo>
                  <a:cubicBezTo>
                    <a:pt x="29662" y="29411"/>
                    <a:pt x="31761" y="28274"/>
                    <a:pt x="33568" y="26833"/>
                  </a:cubicBezTo>
                  <a:cubicBezTo>
                    <a:pt x="35374" y="25392"/>
                    <a:pt x="36793" y="23712"/>
                    <a:pt x="37783" y="21834"/>
                  </a:cubicBezTo>
                  <a:cubicBezTo>
                    <a:pt x="38811" y="19898"/>
                    <a:pt x="39328" y="17842"/>
                    <a:pt x="39328" y="15716"/>
                  </a:cubicBezTo>
                  <a:cubicBezTo>
                    <a:pt x="39328" y="13594"/>
                    <a:pt x="38811" y="11538"/>
                    <a:pt x="37783" y="9596"/>
                  </a:cubicBezTo>
                  <a:cubicBezTo>
                    <a:pt x="36793" y="7725"/>
                    <a:pt x="35374" y="6044"/>
                    <a:pt x="33568" y="4602"/>
                  </a:cubicBezTo>
                  <a:cubicBezTo>
                    <a:pt x="31761" y="3156"/>
                    <a:pt x="29662" y="2024"/>
                    <a:pt x="27318" y="1235"/>
                  </a:cubicBezTo>
                  <a:cubicBezTo>
                    <a:pt x="24892" y="414"/>
                    <a:pt x="22319" y="1"/>
                    <a:pt x="196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0"/>
            <p:cNvSpPr/>
            <p:nvPr/>
          </p:nvSpPr>
          <p:spPr>
            <a:xfrm>
              <a:off x="5577475" y="935250"/>
              <a:ext cx="983200" cy="584900"/>
            </a:xfrm>
            <a:custGeom>
              <a:avLst/>
              <a:gdLst/>
              <a:ahLst/>
              <a:cxnLst/>
              <a:rect l="l" t="t" r="r" b="b"/>
              <a:pathLst>
                <a:path w="39328" h="23396" extrusionOk="0">
                  <a:moveTo>
                    <a:pt x="19665" y="44"/>
                  </a:moveTo>
                  <a:cubicBezTo>
                    <a:pt x="24908" y="44"/>
                    <a:pt x="29836" y="1257"/>
                    <a:pt x="33546" y="3460"/>
                  </a:cubicBezTo>
                  <a:cubicBezTo>
                    <a:pt x="37250" y="5663"/>
                    <a:pt x="39285" y="8583"/>
                    <a:pt x="39285" y="11696"/>
                  </a:cubicBezTo>
                  <a:cubicBezTo>
                    <a:pt x="39285" y="14807"/>
                    <a:pt x="37250" y="17733"/>
                    <a:pt x="33546" y="19936"/>
                  </a:cubicBezTo>
                  <a:cubicBezTo>
                    <a:pt x="29836" y="22139"/>
                    <a:pt x="24908" y="23352"/>
                    <a:pt x="19665" y="23352"/>
                  </a:cubicBezTo>
                  <a:cubicBezTo>
                    <a:pt x="14421" y="23352"/>
                    <a:pt x="9493" y="22139"/>
                    <a:pt x="5788" y="19936"/>
                  </a:cubicBezTo>
                  <a:cubicBezTo>
                    <a:pt x="2084" y="17733"/>
                    <a:pt x="44" y="14807"/>
                    <a:pt x="44" y="11696"/>
                  </a:cubicBezTo>
                  <a:cubicBezTo>
                    <a:pt x="44" y="8583"/>
                    <a:pt x="2084" y="5663"/>
                    <a:pt x="5788" y="3460"/>
                  </a:cubicBezTo>
                  <a:cubicBezTo>
                    <a:pt x="9493" y="1257"/>
                    <a:pt x="14421" y="44"/>
                    <a:pt x="19665" y="44"/>
                  </a:cubicBezTo>
                  <a:close/>
                  <a:moveTo>
                    <a:pt x="19665" y="0"/>
                  </a:moveTo>
                  <a:cubicBezTo>
                    <a:pt x="17010" y="0"/>
                    <a:pt x="14436" y="306"/>
                    <a:pt x="12011" y="914"/>
                  </a:cubicBezTo>
                  <a:cubicBezTo>
                    <a:pt x="9671" y="1507"/>
                    <a:pt x="7567" y="2350"/>
                    <a:pt x="5767" y="3422"/>
                  </a:cubicBezTo>
                  <a:cubicBezTo>
                    <a:pt x="3955" y="4493"/>
                    <a:pt x="2541" y="5744"/>
                    <a:pt x="1545" y="7137"/>
                  </a:cubicBezTo>
                  <a:cubicBezTo>
                    <a:pt x="523" y="8583"/>
                    <a:pt x="1" y="10117"/>
                    <a:pt x="1" y="11696"/>
                  </a:cubicBezTo>
                  <a:cubicBezTo>
                    <a:pt x="1" y="13278"/>
                    <a:pt x="523" y="14812"/>
                    <a:pt x="1545" y="16253"/>
                  </a:cubicBezTo>
                  <a:cubicBezTo>
                    <a:pt x="2541" y="17646"/>
                    <a:pt x="3955" y="18897"/>
                    <a:pt x="5767" y="19974"/>
                  </a:cubicBezTo>
                  <a:cubicBezTo>
                    <a:pt x="7567" y="21045"/>
                    <a:pt x="9671" y="21889"/>
                    <a:pt x="12011" y="22476"/>
                  </a:cubicBezTo>
                  <a:cubicBezTo>
                    <a:pt x="14436" y="23086"/>
                    <a:pt x="17010" y="23395"/>
                    <a:pt x="19665" y="23395"/>
                  </a:cubicBezTo>
                  <a:cubicBezTo>
                    <a:pt x="22319" y="23395"/>
                    <a:pt x="24892" y="23086"/>
                    <a:pt x="27318" y="22476"/>
                  </a:cubicBezTo>
                  <a:cubicBezTo>
                    <a:pt x="29657" y="21889"/>
                    <a:pt x="31761" y="21045"/>
                    <a:pt x="33568" y="19974"/>
                  </a:cubicBezTo>
                  <a:cubicBezTo>
                    <a:pt x="35374" y="18897"/>
                    <a:pt x="36793" y="17646"/>
                    <a:pt x="37783" y="16253"/>
                  </a:cubicBezTo>
                  <a:cubicBezTo>
                    <a:pt x="38811" y="14812"/>
                    <a:pt x="39328" y="13278"/>
                    <a:pt x="39328" y="11696"/>
                  </a:cubicBezTo>
                  <a:cubicBezTo>
                    <a:pt x="39328" y="10117"/>
                    <a:pt x="38811" y="8583"/>
                    <a:pt x="37783" y="7137"/>
                  </a:cubicBezTo>
                  <a:cubicBezTo>
                    <a:pt x="36793" y="5744"/>
                    <a:pt x="35374" y="4493"/>
                    <a:pt x="33568" y="3422"/>
                  </a:cubicBezTo>
                  <a:cubicBezTo>
                    <a:pt x="31761" y="2350"/>
                    <a:pt x="29657" y="1507"/>
                    <a:pt x="27318" y="914"/>
                  </a:cubicBezTo>
                  <a:cubicBezTo>
                    <a:pt x="24892" y="306"/>
                    <a:pt x="22319" y="0"/>
                    <a:pt x="196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0"/>
            <p:cNvSpPr/>
            <p:nvPr/>
          </p:nvSpPr>
          <p:spPr>
            <a:xfrm>
              <a:off x="5577475" y="1033575"/>
              <a:ext cx="983200" cy="388100"/>
            </a:xfrm>
            <a:custGeom>
              <a:avLst/>
              <a:gdLst/>
              <a:ahLst/>
              <a:cxnLst/>
              <a:rect l="l" t="t" r="r" b="b"/>
              <a:pathLst>
                <a:path w="39328" h="15524" extrusionOk="0">
                  <a:moveTo>
                    <a:pt x="19665" y="44"/>
                  </a:moveTo>
                  <a:cubicBezTo>
                    <a:pt x="24908" y="44"/>
                    <a:pt x="29841" y="849"/>
                    <a:pt x="33546" y="2312"/>
                  </a:cubicBezTo>
                  <a:cubicBezTo>
                    <a:pt x="35346" y="3019"/>
                    <a:pt x="36760" y="3846"/>
                    <a:pt x="37751" y="4765"/>
                  </a:cubicBezTo>
                  <a:cubicBezTo>
                    <a:pt x="38768" y="5717"/>
                    <a:pt x="39285" y="6724"/>
                    <a:pt x="39285" y="7763"/>
                  </a:cubicBezTo>
                  <a:cubicBezTo>
                    <a:pt x="39285" y="8801"/>
                    <a:pt x="38768" y="9812"/>
                    <a:pt x="37751" y="10759"/>
                  </a:cubicBezTo>
                  <a:cubicBezTo>
                    <a:pt x="36760" y="11679"/>
                    <a:pt x="35346" y="12505"/>
                    <a:pt x="33546" y="13218"/>
                  </a:cubicBezTo>
                  <a:cubicBezTo>
                    <a:pt x="29841" y="14675"/>
                    <a:pt x="24908" y="15481"/>
                    <a:pt x="19665" y="15481"/>
                  </a:cubicBezTo>
                  <a:cubicBezTo>
                    <a:pt x="14421" y="15481"/>
                    <a:pt x="9493" y="14675"/>
                    <a:pt x="5783" y="13218"/>
                  </a:cubicBezTo>
                  <a:cubicBezTo>
                    <a:pt x="3982" y="12505"/>
                    <a:pt x="2568" y="11679"/>
                    <a:pt x="1578" y="10759"/>
                  </a:cubicBezTo>
                  <a:cubicBezTo>
                    <a:pt x="561" y="9812"/>
                    <a:pt x="44" y="8801"/>
                    <a:pt x="44" y="7763"/>
                  </a:cubicBezTo>
                  <a:cubicBezTo>
                    <a:pt x="44" y="6724"/>
                    <a:pt x="561" y="5717"/>
                    <a:pt x="1578" y="4765"/>
                  </a:cubicBezTo>
                  <a:cubicBezTo>
                    <a:pt x="2568" y="3846"/>
                    <a:pt x="3982" y="3019"/>
                    <a:pt x="5783" y="2312"/>
                  </a:cubicBezTo>
                  <a:cubicBezTo>
                    <a:pt x="9493" y="849"/>
                    <a:pt x="14421" y="44"/>
                    <a:pt x="19665" y="44"/>
                  </a:cubicBezTo>
                  <a:close/>
                  <a:moveTo>
                    <a:pt x="19665" y="0"/>
                  </a:moveTo>
                  <a:cubicBezTo>
                    <a:pt x="17010" y="0"/>
                    <a:pt x="14436" y="207"/>
                    <a:pt x="12016" y="609"/>
                  </a:cubicBezTo>
                  <a:cubicBezTo>
                    <a:pt x="9671" y="1000"/>
                    <a:pt x="7572" y="1562"/>
                    <a:pt x="5767" y="2268"/>
                  </a:cubicBezTo>
                  <a:cubicBezTo>
                    <a:pt x="3960" y="2981"/>
                    <a:pt x="2541" y="3814"/>
                    <a:pt x="1551" y="4733"/>
                  </a:cubicBezTo>
                  <a:cubicBezTo>
                    <a:pt x="523" y="5695"/>
                    <a:pt x="1" y="6712"/>
                    <a:pt x="1" y="7763"/>
                  </a:cubicBezTo>
                  <a:cubicBezTo>
                    <a:pt x="1" y="8818"/>
                    <a:pt x="523" y="9834"/>
                    <a:pt x="1551" y="10791"/>
                  </a:cubicBezTo>
                  <a:cubicBezTo>
                    <a:pt x="2541" y="11717"/>
                    <a:pt x="3960" y="12543"/>
                    <a:pt x="5767" y="13256"/>
                  </a:cubicBezTo>
                  <a:cubicBezTo>
                    <a:pt x="7572" y="13969"/>
                    <a:pt x="9671" y="14529"/>
                    <a:pt x="12016" y="14921"/>
                  </a:cubicBezTo>
                  <a:cubicBezTo>
                    <a:pt x="14436" y="15323"/>
                    <a:pt x="17010" y="15524"/>
                    <a:pt x="19665" y="15524"/>
                  </a:cubicBezTo>
                  <a:cubicBezTo>
                    <a:pt x="22319" y="15524"/>
                    <a:pt x="24892" y="15323"/>
                    <a:pt x="27312" y="14921"/>
                  </a:cubicBezTo>
                  <a:cubicBezTo>
                    <a:pt x="29657" y="14529"/>
                    <a:pt x="31756" y="13969"/>
                    <a:pt x="33562" y="13256"/>
                  </a:cubicBezTo>
                  <a:cubicBezTo>
                    <a:pt x="35368" y="12543"/>
                    <a:pt x="36787" y="11717"/>
                    <a:pt x="37778" y="10791"/>
                  </a:cubicBezTo>
                  <a:cubicBezTo>
                    <a:pt x="38811" y="9834"/>
                    <a:pt x="39328" y="8818"/>
                    <a:pt x="39328" y="7763"/>
                  </a:cubicBezTo>
                  <a:cubicBezTo>
                    <a:pt x="39328" y="6712"/>
                    <a:pt x="38811" y="5695"/>
                    <a:pt x="37778" y="4733"/>
                  </a:cubicBezTo>
                  <a:cubicBezTo>
                    <a:pt x="36787" y="3814"/>
                    <a:pt x="35368" y="2981"/>
                    <a:pt x="33562" y="2268"/>
                  </a:cubicBezTo>
                  <a:cubicBezTo>
                    <a:pt x="31756" y="1562"/>
                    <a:pt x="29657" y="1000"/>
                    <a:pt x="27312" y="609"/>
                  </a:cubicBezTo>
                  <a:cubicBezTo>
                    <a:pt x="24892" y="207"/>
                    <a:pt x="22319" y="0"/>
                    <a:pt x="196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0"/>
            <p:cNvSpPr/>
            <p:nvPr/>
          </p:nvSpPr>
          <p:spPr>
            <a:xfrm>
              <a:off x="5577475" y="1140325"/>
              <a:ext cx="983200" cy="174625"/>
            </a:xfrm>
            <a:custGeom>
              <a:avLst/>
              <a:gdLst/>
              <a:ahLst/>
              <a:cxnLst/>
              <a:rect l="l" t="t" r="r" b="b"/>
              <a:pathLst>
                <a:path w="39328" h="6985" extrusionOk="0">
                  <a:moveTo>
                    <a:pt x="19665" y="44"/>
                  </a:moveTo>
                  <a:cubicBezTo>
                    <a:pt x="24913" y="44"/>
                    <a:pt x="29841" y="408"/>
                    <a:pt x="33551" y="1061"/>
                  </a:cubicBezTo>
                  <a:cubicBezTo>
                    <a:pt x="35351" y="1382"/>
                    <a:pt x="36772" y="1751"/>
                    <a:pt x="37756" y="2165"/>
                  </a:cubicBezTo>
                  <a:cubicBezTo>
                    <a:pt x="38773" y="2589"/>
                    <a:pt x="39285" y="3036"/>
                    <a:pt x="39285" y="3493"/>
                  </a:cubicBezTo>
                  <a:cubicBezTo>
                    <a:pt x="39285" y="3955"/>
                    <a:pt x="38773" y="4400"/>
                    <a:pt x="37756" y="4824"/>
                  </a:cubicBezTo>
                  <a:cubicBezTo>
                    <a:pt x="36772" y="5238"/>
                    <a:pt x="35351" y="5608"/>
                    <a:pt x="33551" y="5923"/>
                  </a:cubicBezTo>
                  <a:cubicBezTo>
                    <a:pt x="29841" y="6581"/>
                    <a:pt x="24913" y="6940"/>
                    <a:pt x="19665" y="6940"/>
                  </a:cubicBezTo>
                  <a:cubicBezTo>
                    <a:pt x="14421" y="6940"/>
                    <a:pt x="9487" y="6581"/>
                    <a:pt x="5777" y="5923"/>
                  </a:cubicBezTo>
                  <a:cubicBezTo>
                    <a:pt x="3977" y="5608"/>
                    <a:pt x="2563" y="5238"/>
                    <a:pt x="1572" y="4824"/>
                  </a:cubicBezTo>
                  <a:cubicBezTo>
                    <a:pt x="555" y="4400"/>
                    <a:pt x="44" y="3955"/>
                    <a:pt x="44" y="3493"/>
                  </a:cubicBezTo>
                  <a:cubicBezTo>
                    <a:pt x="44" y="3036"/>
                    <a:pt x="555" y="2589"/>
                    <a:pt x="1572" y="2165"/>
                  </a:cubicBezTo>
                  <a:cubicBezTo>
                    <a:pt x="2563" y="1751"/>
                    <a:pt x="3977" y="1382"/>
                    <a:pt x="5777" y="1061"/>
                  </a:cubicBezTo>
                  <a:cubicBezTo>
                    <a:pt x="9487" y="408"/>
                    <a:pt x="14421" y="44"/>
                    <a:pt x="19665" y="44"/>
                  </a:cubicBezTo>
                  <a:close/>
                  <a:moveTo>
                    <a:pt x="19665" y="1"/>
                  </a:moveTo>
                  <a:cubicBezTo>
                    <a:pt x="14416" y="1"/>
                    <a:pt x="9482" y="365"/>
                    <a:pt x="5772" y="1018"/>
                  </a:cubicBezTo>
                  <a:cubicBezTo>
                    <a:pt x="2051" y="1676"/>
                    <a:pt x="1" y="2557"/>
                    <a:pt x="1" y="3493"/>
                  </a:cubicBezTo>
                  <a:cubicBezTo>
                    <a:pt x="1" y="4433"/>
                    <a:pt x="2051" y="5309"/>
                    <a:pt x="5772" y="5967"/>
                  </a:cubicBezTo>
                  <a:cubicBezTo>
                    <a:pt x="9482" y="6626"/>
                    <a:pt x="14416" y="6985"/>
                    <a:pt x="19665" y="6985"/>
                  </a:cubicBezTo>
                  <a:cubicBezTo>
                    <a:pt x="24913" y="6985"/>
                    <a:pt x="29848" y="6626"/>
                    <a:pt x="33556" y="5967"/>
                  </a:cubicBezTo>
                  <a:cubicBezTo>
                    <a:pt x="37282" y="5309"/>
                    <a:pt x="39328" y="4433"/>
                    <a:pt x="39328" y="3493"/>
                  </a:cubicBezTo>
                  <a:cubicBezTo>
                    <a:pt x="39328" y="2557"/>
                    <a:pt x="37282" y="1676"/>
                    <a:pt x="33556" y="1018"/>
                  </a:cubicBezTo>
                  <a:cubicBezTo>
                    <a:pt x="29848" y="365"/>
                    <a:pt x="24913" y="1"/>
                    <a:pt x="196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0"/>
            <p:cNvSpPr/>
            <p:nvPr/>
          </p:nvSpPr>
          <p:spPr>
            <a:xfrm>
              <a:off x="5577475" y="1227075"/>
              <a:ext cx="983200" cy="1225"/>
            </a:xfrm>
            <a:custGeom>
              <a:avLst/>
              <a:gdLst/>
              <a:ahLst/>
              <a:cxnLst/>
              <a:rect l="l" t="t" r="r" b="b"/>
              <a:pathLst>
                <a:path w="39328" h="49" extrusionOk="0">
                  <a:moveTo>
                    <a:pt x="23" y="1"/>
                  </a:moveTo>
                  <a:lnTo>
                    <a:pt x="23" y="6"/>
                  </a:lnTo>
                  <a:cubicBezTo>
                    <a:pt x="1" y="6"/>
                    <a:pt x="1" y="11"/>
                    <a:pt x="1" y="23"/>
                  </a:cubicBezTo>
                  <a:cubicBezTo>
                    <a:pt x="1" y="38"/>
                    <a:pt x="1" y="44"/>
                    <a:pt x="23" y="44"/>
                  </a:cubicBezTo>
                  <a:lnTo>
                    <a:pt x="5777" y="44"/>
                  </a:lnTo>
                  <a:cubicBezTo>
                    <a:pt x="9329" y="49"/>
                    <a:pt x="14241" y="49"/>
                    <a:pt x="19665" y="49"/>
                  </a:cubicBezTo>
                  <a:cubicBezTo>
                    <a:pt x="25088" y="49"/>
                    <a:pt x="29999" y="49"/>
                    <a:pt x="33556" y="44"/>
                  </a:cubicBezTo>
                  <a:lnTo>
                    <a:pt x="39306" y="44"/>
                  </a:lnTo>
                  <a:cubicBezTo>
                    <a:pt x="39328" y="44"/>
                    <a:pt x="39328" y="38"/>
                    <a:pt x="39328" y="23"/>
                  </a:cubicBezTo>
                  <a:cubicBezTo>
                    <a:pt x="39328" y="11"/>
                    <a:pt x="39328" y="6"/>
                    <a:pt x="39306" y="6"/>
                  </a:cubicBezTo>
                  <a:lnTo>
                    <a:pt x="3930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9" name="Google Shape;1959;p30"/>
          <p:cNvSpPr/>
          <p:nvPr/>
        </p:nvSpPr>
        <p:spPr>
          <a:xfrm>
            <a:off x="6946500" y="4239788"/>
            <a:ext cx="737400" cy="737400"/>
          </a:xfrm>
          <a:prstGeom prst="mathMultiply">
            <a:avLst>
              <a:gd name="adj1" fmla="val 1448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1" name="Google Shape;1961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5" y="0"/>
            <a:ext cx="9144000" cy="51443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2" name="Google Shape;1962;p31"/>
          <p:cNvGrpSpPr/>
          <p:nvPr/>
        </p:nvGrpSpPr>
        <p:grpSpPr>
          <a:xfrm>
            <a:off x="102122" y="-2352709"/>
            <a:ext cx="4036920" cy="4094247"/>
            <a:chOff x="286800" y="3240600"/>
            <a:chExt cx="1455900" cy="1476575"/>
          </a:xfrm>
        </p:grpSpPr>
        <p:sp>
          <p:nvSpPr>
            <p:cNvPr id="1963" name="Google Shape;1963;p31"/>
            <p:cNvSpPr/>
            <p:nvPr/>
          </p:nvSpPr>
          <p:spPr>
            <a:xfrm>
              <a:off x="286800" y="3240600"/>
              <a:ext cx="1455900" cy="1476575"/>
            </a:xfrm>
            <a:custGeom>
              <a:avLst/>
              <a:gdLst/>
              <a:ahLst/>
              <a:cxnLst/>
              <a:rect l="l" t="t" r="r" b="b"/>
              <a:pathLst>
                <a:path w="58236" h="59063" extrusionOk="0">
                  <a:moveTo>
                    <a:pt x="23895" y="51"/>
                  </a:moveTo>
                  <a:cubicBezTo>
                    <a:pt x="24946" y="51"/>
                    <a:pt x="26019" y="597"/>
                    <a:pt x="26986" y="1149"/>
                  </a:cubicBezTo>
                  <a:cubicBezTo>
                    <a:pt x="28688" y="2118"/>
                    <a:pt x="30309" y="3281"/>
                    <a:pt x="31882" y="4402"/>
                  </a:cubicBezTo>
                  <a:cubicBezTo>
                    <a:pt x="33823" y="5799"/>
                    <a:pt x="35836" y="7242"/>
                    <a:pt x="38023" y="8334"/>
                  </a:cubicBezTo>
                  <a:cubicBezTo>
                    <a:pt x="38866" y="8753"/>
                    <a:pt x="39660" y="9090"/>
                    <a:pt x="40448" y="9356"/>
                  </a:cubicBezTo>
                  <a:cubicBezTo>
                    <a:pt x="40883" y="9504"/>
                    <a:pt x="41329" y="9624"/>
                    <a:pt x="41764" y="9732"/>
                  </a:cubicBezTo>
                  <a:cubicBezTo>
                    <a:pt x="42118" y="9825"/>
                    <a:pt x="42482" y="9923"/>
                    <a:pt x="42841" y="10037"/>
                  </a:cubicBezTo>
                  <a:cubicBezTo>
                    <a:pt x="44316" y="10499"/>
                    <a:pt x="45485" y="11184"/>
                    <a:pt x="46317" y="12082"/>
                  </a:cubicBezTo>
                  <a:cubicBezTo>
                    <a:pt x="47139" y="12963"/>
                    <a:pt x="47721" y="14138"/>
                    <a:pt x="48047" y="15580"/>
                  </a:cubicBezTo>
                  <a:cubicBezTo>
                    <a:pt x="48384" y="17065"/>
                    <a:pt x="48743" y="18512"/>
                    <a:pt x="49428" y="19931"/>
                  </a:cubicBezTo>
                  <a:cubicBezTo>
                    <a:pt x="50533" y="22232"/>
                    <a:pt x="52142" y="24234"/>
                    <a:pt x="53693" y="26171"/>
                  </a:cubicBezTo>
                  <a:cubicBezTo>
                    <a:pt x="54645" y="27356"/>
                    <a:pt x="55629" y="28579"/>
                    <a:pt x="56490" y="29864"/>
                  </a:cubicBezTo>
                  <a:cubicBezTo>
                    <a:pt x="57332" y="31120"/>
                    <a:pt x="58180" y="32589"/>
                    <a:pt x="57522" y="34079"/>
                  </a:cubicBezTo>
                  <a:cubicBezTo>
                    <a:pt x="56984" y="35303"/>
                    <a:pt x="55765" y="36141"/>
                    <a:pt x="54683" y="36881"/>
                  </a:cubicBezTo>
                  <a:cubicBezTo>
                    <a:pt x="54629" y="36919"/>
                    <a:pt x="54575" y="36957"/>
                    <a:pt x="54520" y="36994"/>
                  </a:cubicBezTo>
                  <a:cubicBezTo>
                    <a:pt x="54401" y="37077"/>
                    <a:pt x="54281" y="37158"/>
                    <a:pt x="54161" y="37235"/>
                  </a:cubicBezTo>
                  <a:cubicBezTo>
                    <a:pt x="53024" y="38018"/>
                    <a:pt x="51844" y="38822"/>
                    <a:pt x="50914" y="39872"/>
                  </a:cubicBezTo>
                  <a:cubicBezTo>
                    <a:pt x="50163" y="40710"/>
                    <a:pt x="49689" y="41739"/>
                    <a:pt x="49227" y="42728"/>
                  </a:cubicBezTo>
                  <a:cubicBezTo>
                    <a:pt x="49162" y="42869"/>
                    <a:pt x="49097" y="43011"/>
                    <a:pt x="49032" y="43147"/>
                  </a:cubicBezTo>
                  <a:cubicBezTo>
                    <a:pt x="47977" y="45387"/>
                    <a:pt x="47226" y="47885"/>
                    <a:pt x="46747" y="50772"/>
                  </a:cubicBezTo>
                  <a:cubicBezTo>
                    <a:pt x="46671" y="51214"/>
                    <a:pt x="46606" y="51660"/>
                    <a:pt x="46535" y="52095"/>
                  </a:cubicBezTo>
                  <a:cubicBezTo>
                    <a:pt x="46378" y="53139"/>
                    <a:pt x="46209" y="54216"/>
                    <a:pt x="45969" y="55266"/>
                  </a:cubicBezTo>
                  <a:cubicBezTo>
                    <a:pt x="45735" y="56294"/>
                    <a:pt x="45381" y="57844"/>
                    <a:pt x="44375" y="58562"/>
                  </a:cubicBezTo>
                  <a:cubicBezTo>
                    <a:pt x="43919" y="58893"/>
                    <a:pt x="43351" y="59011"/>
                    <a:pt x="42761" y="59011"/>
                  </a:cubicBezTo>
                  <a:cubicBezTo>
                    <a:pt x="41980" y="59011"/>
                    <a:pt x="41159" y="58804"/>
                    <a:pt x="40503" y="58605"/>
                  </a:cubicBezTo>
                  <a:cubicBezTo>
                    <a:pt x="38653" y="58045"/>
                    <a:pt x="36901" y="57126"/>
                    <a:pt x="35204" y="56240"/>
                  </a:cubicBezTo>
                  <a:lnTo>
                    <a:pt x="35118" y="56190"/>
                  </a:lnTo>
                  <a:cubicBezTo>
                    <a:pt x="34764" y="56006"/>
                    <a:pt x="34400" y="55810"/>
                    <a:pt x="34046" y="55625"/>
                  </a:cubicBezTo>
                  <a:cubicBezTo>
                    <a:pt x="32620" y="54864"/>
                    <a:pt x="31141" y="54075"/>
                    <a:pt x="29618" y="53466"/>
                  </a:cubicBezTo>
                  <a:lnTo>
                    <a:pt x="29558" y="53443"/>
                  </a:lnTo>
                  <a:cubicBezTo>
                    <a:pt x="28927" y="53187"/>
                    <a:pt x="28209" y="52905"/>
                    <a:pt x="27508" y="52856"/>
                  </a:cubicBezTo>
                  <a:cubicBezTo>
                    <a:pt x="27421" y="52851"/>
                    <a:pt x="27333" y="52851"/>
                    <a:pt x="27252" y="52851"/>
                  </a:cubicBezTo>
                  <a:cubicBezTo>
                    <a:pt x="26605" y="52851"/>
                    <a:pt x="25968" y="53003"/>
                    <a:pt x="25413" y="53150"/>
                  </a:cubicBezTo>
                  <a:cubicBezTo>
                    <a:pt x="24805" y="53313"/>
                    <a:pt x="24190" y="53514"/>
                    <a:pt x="23597" y="53704"/>
                  </a:cubicBezTo>
                  <a:cubicBezTo>
                    <a:pt x="22357" y="54108"/>
                    <a:pt x="21079" y="54520"/>
                    <a:pt x="19746" y="54646"/>
                  </a:cubicBezTo>
                  <a:cubicBezTo>
                    <a:pt x="19484" y="54670"/>
                    <a:pt x="19222" y="54682"/>
                    <a:pt x="18962" y="54682"/>
                  </a:cubicBezTo>
                  <a:cubicBezTo>
                    <a:pt x="17121" y="54682"/>
                    <a:pt x="15339" y="54079"/>
                    <a:pt x="13756" y="52916"/>
                  </a:cubicBezTo>
                  <a:cubicBezTo>
                    <a:pt x="12169" y="51741"/>
                    <a:pt x="10950" y="50152"/>
                    <a:pt x="9775" y="48618"/>
                  </a:cubicBezTo>
                  <a:cubicBezTo>
                    <a:pt x="9569" y="48347"/>
                    <a:pt x="9351" y="48070"/>
                    <a:pt x="9139" y="47797"/>
                  </a:cubicBezTo>
                  <a:cubicBezTo>
                    <a:pt x="7894" y="46198"/>
                    <a:pt x="6647" y="44654"/>
                    <a:pt x="5173" y="43381"/>
                  </a:cubicBezTo>
                  <a:cubicBezTo>
                    <a:pt x="4417" y="42723"/>
                    <a:pt x="3612" y="42266"/>
                    <a:pt x="2758" y="41782"/>
                  </a:cubicBezTo>
                  <a:cubicBezTo>
                    <a:pt x="2644" y="41716"/>
                    <a:pt x="2529" y="41646"/>
                    <a:pt x="2411" y="41581"/>
                  </a:cubicBezTo>
                  <a:cubicBezTo>
                    <a:pt x="1746" y="41199"/>
                    <a:pt x="1997" y="40411"/>
                    <a:pt x="2182" y="39834"/>
                  </a:cubicBezTo>
                  <a:cubicBezTo>
                    <a:pt x="2437" y="39018"/>
                    <a:pt x="2742" y="38202"/>
                    <a:pt x="3036" y="37414"/>
                  </a:cubicBezTo>
                  <a:cubicBezTo>
                    <a:pt x="3764" y="35445"/>
                    <a:pt x="4515" y="33410"/>
                    <a:pt x="4656" y="31245"/>
                  </a:cubicBezTo>
                  <a:cubicBezTo>
                    <a:pt x="4749" y="29777"/>
                    <a:pt x="4297" y="28406"/>
                    <a:pt x="3797" y="27138"/>
                  </a:cubicBezTo>
                  <a:cubicBezTo>
                    <a:pt x="3395" y="26126"/>
                    <a:pt x="2926" y="25127"/>
                    <a:pt x="2476" y="24153"/>
                  </a:cubicBezTo>
                  <a:cubicBezTo>
                    <a:pt x="2176" y="23505"/>
                    <a:pt x="1866" y="22835"/>
                    <a:pt x="1578" y="22177"/>
                  </a:cubicBezTo>
                  <a:cubicBezTo>
                    <a:pt x="1110" y="21085"/>
                    <a:pt x="463" y="19594"/>
                    <a:pt x="250" y="18158"/>
                  </a:cubicBezTo>
                  <a:cubicBezTo>
                    <a:pt x="1" y="16461"/>
                    <a:pt x="403" y="15253"/>
                    <a:pt x="1485" y="14465"/>
                  </a:cubicBezTo>
                  <a:cubicBezTo>
                    <a:pt x="2567" y="13676"/>
                    <a:pt x="3885" y="13247"/>
                    <a:pt x="5157" y="12828"/>
                  </a:cubicBezTo>
                  <a:lnTo>
                    <a:pt x="5255" y="12795"/>
                  </a:lnTo>
                  <a:cubicBezTo>
                    <a:pt x="5642" y="12670"/>
                    <a:pt x="6027" y="12550"/>
                    <a:pt x="6408" y="12431"/>
                  </a:cubicBezTo>
                  <a:cubicBezTo>
                    <a:pt x="7360" y="12125"/>
                    <a:pt x="8351" y="11811"/>
                    <a:pt x="9307" y="11452"/>
                  </a:cubicBezTo>
                  <a:cubicBezTo>
                    <a:pt x="11549" y="10614"/>
                    <a:pt x="13545" y="9379"/>
                    <a:pt x="15476" y="8188"/>
                  </a:cubicBezTo>
                  <a:lnTo>
                    <a:pt x="15639" y="8090"/>
                  </a:lnTo>
                  <a:cubicBezTo>
                    <a:pt x="16510" y="7556"/>
                    <a:pt x="17331" y="7051"/>
                    <a:pt x="18027" y="6263"/>
                  </a:cubicBezTo>
                  <a:cubicBezTo>
                    <a:pt x="18755" y="5440"/>
                    <a:pt x="19343" y="4494"/>
                    <a:pt x="19909" y="3580"/>
                  </a:cubicBezTo>
                  <a:cubicBezTo>
                    <a:pt x="19980" y="3466"/>
                    <a:pt x="20050" y="3351"/>
                    <a:pt x="20121" y="3243"/>
                  </a:cubicBezTo>
                  <a:cubicBezTo>
                    <a:pt x="20158" y="3183"/>
                    <a:pt x="20198" y="3123"/>
                    <a:pt x="20236" y="3058"/>
                  </a:cubicBezTo>
                  <a:cubicBezTo>
                    <a:pt x="20861" y="2052"/>
                    <a:pt x="21568" y="915"/>
                    <a:pt x="22651" y="349"/>
                  </a:cubicBezTo>
                  <a:cubicBezTo>
                    <a:pt x="23056" y="139"/>
                    <a:pt x="23474" y="51"/>
                    <a:pt x="23895" y="51"/>
                  </a:cubicBezTo>
                  <a:close/>
                  <a:moveTo>
                    <a:pt x="23902" y="0"/>
                  </a:moveTo>
                  <a:cubicBezTo>
                    <a:pt x="23444" y="0"/>
                    <a:pt x="23023" y="102"/>
                    <a:pt x="22628" y="306"/>
                  </a:cubicBezTo>
                  <a:cubicBezTo>
                    <a:pt x="21536" y="877"/>
                    <a:pt x="20823" y="2025"/>
                    <a:pt x="20191" y="3037"/>
                  </a:cubicBezTo>
                  <a:cubicBezTo>
                    <a:pt x="20153" y="3097"/>
                    <a:pt x="20115" y="3156"/>
                    <a:pt x="20078" y="3216"/>
                  </a:cubicBezTo>
                  <a:cubicBezTo>
                    <a:pt x="20007" y="3330"/>
                    <a:pt x="19937" y="3439"/>
                    <a:pt x="19865" y="3554"/>
                  </a:cubicBezTo>
                  <a:cubicBezTo>
                    <a:pt x="19299" y="4468"/>
                    <a:pt x="18712" y="5414"/>
                    <a:pt x="17989" y="6230"/>
                  </a:cubicBezTo>
                  <a:cubicBezTo>
                    <a:pt x="17298" y="7013"/>
                    <a:pt x="16477" y="7518"/>
                    <a:pt x="15612" y="8046"/>
                  </a:cubicBezTo>
                  <a:lnTo>
                    <a:pt x="15448" y="8149"/>
                  </a:lnTo>
                  <a:cubicBezTo>
                    <a:pt x="13523" y="9336"/>
                    <a:pt x="11527" y="10571"/>
                    <a:pt x="9285" y="11407"/>
                  </a:cubicBezTo>
                  <a:cubicBezTo>
                    <a:pt x="8334" y="11766"/>
                    <a:pt x="7344" y="12077"/>
                    <a:pt x="6392" y="12381"/>
                  </a:cubicBezTo>
                  <a:cubicBezTo>
                    <a:pt x="6016" y="12501"/>
                    <a:pt x="5625" y="12627"/>
                    <a:pt x="5244" y="12751"/>
                  </a:cubicBezTo>
                  <a:lnTo>
                    <a:pt x="5140" y="12783"/>
                  </a:lnTo>
                  <a:cubicBezTo>
                    <a:pt x="3862" y="13197"/>
                    <a:pt x="2541" y="13627"/>
                    <a:pt x="1458" y="14422"/>
                  </a:cubicBezTo>
                  <a:cubicBezTo>
                    <a:pt x="870" y="14851"/>
                    <a:pt x="479" y="15411"/>
                    <a:pt x="278" y="16097"/>
                  </a:cubicBezTo>
                  <a:cubicBezTo>
                    <a:pt x="109" y="16684"/>
                    <a:pt x="82" y="17380"/>
                    <a:pt x="202" y="18168"/>
                  </a:cubicBezTo>
                  <a:cubicBezTo>
                    <a:pt x="413" y="19611"/>
                    <a:pt x="1061" y="21100"/>
                    <a:pt x="1535" y="22194"/>
                  </a:cubicBezTo>
                  <a:cubicBezTo>
                    <a:pt x="1823" y="22858"/>
                    <a:pt x="2133" y="23527"/>
                    <a:pt x="2432" y="24174"/>
                  </a:cubicBezTo>
                  <a:cubicBezTo>
                    <a:pt x="2883" y="25142"/>
                    <a:pt x="3345" y="26149"/>
                    <a:pt x="3749" y="27160"/>
                  </a:cubicBezTo>
                  <a:cubicBezTo>
                    <a:pt x="4249" y="28416"/>
                    <a:pt x="4700" y="29782"/>
                    <a:pt x="4603" y="31245"/>
                  </a:cubicBezTo>
                  <a:cubicBezTo>
                    <a:pt x="4467" y="33399"/>
                    <a:pt x="3716" y="35428"/>
                    <a:pt x="2986" y="37398"/>
                  </a:cubicBezTo>
                  <a:cubicBezTo>
                    <a:pt x="2693" y="38186"/>
                    <a:pt x="2394" y="39002"/>
                    <a:pt x="2133" y="39818"/>
                  </a:cubicBezTo>
                  <a:cubicBezTo>
                    <a:pt x="1947" y="40411"/>
                    <a:pt x="1686" y="41222"/>
                    <a:pt x="2383" y="41624"/>
                  </a:cubicBezTo>
                  <a:cubicBezTo>
                    <a:pt x="2502" y="41689"/>
                    <a:pt x="2617" y="41759"/>
                    <a:pt x="2737" y="41825"/>
                  </a:cubicBezTo>
                  <a:cubicBezTo>
                    <a:pt x="3586" y="42309"/>
                    <a:pt x="4385" y="42766"/>
                    <a:pt x="5140" y="43419"/>
                  </a:cubicBezTo>
                  <a:cubicBezTo>
                    <a:pt x="6609" y="44692"/>
                    <a:pt x="7854" y="46231"/>
                    <a:pt x="9101" y="47825"/>
                  </a:cubicBezTo>
                  <a:cubicBezTo>
                    <a:pt x="9313" y="48103"/>
                    <a:pt x="9525" y="48379"/>
                    <a:pt x="9732" y="48651"/>
                  </a:cubicBezTo>
                  <a:cubicBezTo>
                    <a:pt x="10912" y="50185"/>
                    <a:pt x="12130" y="51779"/>
                    <a:pt x="13729" y="52954"/>
                  </a:cubicBezTo>
                  <a:cubicBezTo>
                    <a:pt x="15318" y="54123"/>
                    <a:pt x="17108" y="54733"/>
                    <a:pt x="18963" y="54733"/>
                  </a:cubicBezTo>
                  <a:cubicBezTo>
                    <a:pt x="19224" y="54733"/>
                    <a:pt x="19490" y="54716"/>
                    <a:pt x="19751" y="54695"/>
                  </a:cubicBezTo>
                  <a:cubicBezTo>
                    <a:pt x="21089" y="54570"/>
                    <a:pt x="22367" y="54156"/>
                    <a:pt x="23613" y="53754"/>
                  </a:cubicBezTo>
                  <a:cubicBezTo>
                    <a:pt x="24205" y="53563"/>
                    <a:pt x="24820" y="53362"/>
                    <a:pt x="25430" y="53199"/>
                  </a:cubicBezTo>
                  <a:cubicBezTo>
                    <a:pt x="25977" y="53051"/>
                    <a:pt x="26609" y="52897"/>
                    <a:pt x="27247" y="52897"/>
                  </a:cubicBezTo>
                  <a:cubicBezTo>
                    <a:pt x="27332" y="52897"/>
                    <a:pt x="27417" y="52900"/>
                    <a:pt x="27502" y="52905"/>
                  </a:cubicBezTo>
                  <a:cubicBezTo>
                    <a:pt x="28199" y="52954"/>
                    <a:pt x="28879" y="53227"/>
                    <a:pt x="29542" y="53488"/>
                  </a:cubicBezTo>
                  <a:lnTo>
                    <a:pt x="29597" y="53509"/>
                  </a:lnTo>
                  <a:cubicBezTo>
                    <a:pt x="31124" y="54118"/>
                    <a:pt x="32600" y="54907"/>
                    <a:pt x="34024" y="55668"/>
                  </a:cubicBezTo>
                  <a:cubicBezTo>
                    <a:pt x="34378" y="55853"/>
                    <a:pt x="34737" y="56049"/>
                    <a:pt x="35096" y="56240"/>
                  </a:cubicBezTo>
                  <a:lnTo>
                    <a:pt x="35183" y="56283"/>
                  </a:lnTo>
                  <a:cubicBezTo>
                    <a:pt x="36880" y="57176"/>
                    <a:pt x="38631" y="58095"/>
                    <a:pt x="40486" y="58655"/>
                  </a:cubicBezTo>
                  <a:cubicBezTo>
                    <a:pt x="41150" y="58851"/>
                    <a:pt x="41972" y="59062"/>
                    <a:pt x="42760" y="59062"/>
                  </a:cubicBezTo>
                  <a:cubicBezTo>
                    <a:pt x="43363" y="59062"/>
                    <a:pt x="43940" y="58943"/>
                    <a:pt x="44408" y="58605"/>
                  </a:cubicBezTo>
                  <a:cubicBezTo>
                    <a:pt x="45426" y="57877"/>
                    <a:pt x="45778" y="56310"/>
                    <a:pt x="46019" y="55276"/>
                  </a:cubicBezTo>
                  <a:cubicBezTo>
                    <a:pt x="46257" y="54227"/>
                    <a:pt x="46426" y="53144"/>
                    <a:pt x="46584" y="52100"/>
                  </a:cubicBezTo>
                  <a:cubicBezTo>
                    <a:pt x="46654" y="51671"/>
                    <a:pt x="46720" y="51219"/>
                    <a:pt x="46797" y="50784"/>
                  </a:cubicBezTo>
                  <a:cubicBezTo>
                    <a:pt x="47274" y="47895"/>
                    <a:pt x="48020" y="45404"/>
                    <a:pt x="49075" y="43168"/>
                  </a:cubicBezTo>
                  <a:cubicBezTo>
                    <a:pt x="49140" y="43032"/>
                    <a:pt x="49205" y="42891"/>
                    <a:pt x="49270" y="42750"/>
                  </a:cubicBezTo>
                  <a:cubicBezTo>
                    <a:pt x="49734" y="41759"/>
                    <a:pt x="50206" y="40742"/>
                    <a:pt x="50947" y="39904"/>
                  </a:cubicBezTo>
                  <a:cubicBezTo>
                    <a:pt x="51876" y="38860"/>
                    <a:pt x="53051" y="38056"/>
                    <a:pt x="54193" y="37278"/>
                  </a:cubicBezTo>
                  <a:cubicBezTo>
                    <a:pt x="54308" y="37196"/>
                    <a:pt x="54427" y="37115"/>
                    <a:pt x="54547" y="37032"/>
                  </a:cubicBezTo>
                  <a:cubicBezTo>
                    <a:pt x="54602" y="36994"/>
                    <a:pt x="54655" y="36957"/>
                    <a:pt x="54710" y="36919"/>
                  </a:cubicBezTo>
                  <a:cubicBezTo>
                    <a:pt x="55798" y="36179"/>
                    <a:pt x="57028" y="35335"/>
                    <a:pt x="57572" y="34095"/>
                  </a:cubicBezTo>
                  <a:cubicBezTo>
                    <a:pt x="58235" y="32589"/>
                    <a:pt x="57381" y="31104"/>
                    <a:pt x="56533" y="29837"/>
                  </a:cubicBezTo>
                  <a:cubicBezTo>
                    <a:pt x="55667" y="28553"/>
                    <a:pt x="54683" y="27324"/>
                    <a:pt x="53731" y="26138"/>
                  </a:cubicBezTo>
                  <a:cubicBezTo>
                    <a:pt x="52182" y="24201"/>
                    <a:pt x="50576" y="22205"/>
                    <a:pt x="49473" y="19910"/>
                  </a:cubicBezTo>
                  <a:cubicBezTo>
                    <a:pt x="48793" y="18495"/>
                    <a:pt x="48434" y="17048"/>
                    <a:pt x="48096" y="15569"/>
                  </a:cubicBezTo>
                  <a:cubicBezTo>
                    <a:pt x="47764" y="14121"/>
                    <a:pt x="47182" y="12936"/>
                    <a:pt x="46355" y="12050"/>
                  </a:cubicBezTo>
                  <a:cubicBezTo>
                    <a:pt x="45517" y="11146"/>
                    <a:pt x="44337" y="10450"/>
                    <a:pt x="42858" y="9988"/>
                  </a:cubicBezTo>
                  <a:cubicBezTo>
                    <a:pt x="42499" y="9873"/>
                    <a:pt x="42130" y="9781"/>
                    <a:pt x="41776" y="9689"/>
                  </a:cubicBezTo>
                  <a:cubicBezTo>
                    <a:pt x="41346" y="9574"/>
                    <a:pt x="40895" y="9454"/>
                    <a:pt x="40465" y="9308"/>
                  </a:cubicBezTo>
                  <a:cubicBezTo>
                    <a:pt x="39675" y="9042"/>
                    <a:pt x="38887" y="8710"/>
                    <a:pt x="38050" y="8291"/>
                  </a:cubicBezTo>
                  <a:cubicBezTo>
                    <a:pt x="35863" y="7197"/>
                    <a:pt x="33850" y="5756"/>
                    <a:pt x="31908" y="4363"/>
                  </a:cubicBezTo>
                  <a:cubicBezTo>
                    <a:pt x="30336" y="3238"/>
                    <a:pt x="28716" y="2073"/>
                    <a:pt x="27012" y="1106"/>
                  </a:cubicBezTo>
                  <a:cubicBezTo>
                    <a:pt x="26382" y="747"/>
                    <a:pt x="25653" y="349"/>
                    <a:pt x="24891" y="143"/>
                  </a:cubicBezTo>
                  <a:cubicBezTo>
                    <a:pt x="24543" y="48"/>
                    <a:pt x="24214" y="0"/>
                    <a:pt x="239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1"/>
            <p:cNvSpPr/>
            <p:nvPr/>
          </p:nvSpPr>
          <p:spPr>
            <a:xfrm>
              <a:off x="400100" y="3242350"/>
              <a:ext cx="1152475" cy="1421775"/>
            </a:xfrm>
            <a:custGeom>
              <a:avLst/>
              <a:gdLst/>
              <a:ahLst/>
              <a:cxnLst/>
              <a:rect l="l" t="t" r="r" b="b"/>
              <a:pathLst>
                <a:path w="46099" h="56871" extrusionOk="0">
                  <a:moveTo>
                    <a:pt x="19591" y="52"/>
                  </a:moveTo>
                  <a:cubicBezTo>
                    <a:pt x="20552" y="52"/>
                    <a:pt x="21524" y="550"/>
                    <a:pt x="22454" y="1079"/>
                  </a:cubicBezTo>
                  <a:cubicBezTo>
                    <a:pt x="24184" y="2063"/>
                    <a:pt x="25821" y="3281"/>
                    <a:pt x="27403" y="4456"/>
                  </a:cubicBezTo>
                  <a:cubicBezTo>
                    <a:pt x="28698" y="5420"/>
                    <a:pt x="30036" y="6414"/>
                    <a:pt x="31423" y="7280"/>
                  </a:cubicBezTo>
                  <a:cubicBezTo>
                    <a:pt x="32951" y="8237"/>
                    <a:pt x="34387" y="8977"/>
                    <a:pt x="35818" y="9548"/>
                  </a:cubicBezTo>
                  <a:cubicBezTo>
                    <a:pt x="36302" y="9738"/>
                    <a:pt x="36808" y="9901"/>
                    <a:pt x="37297" y="10059"/>
                  </a:cubicBezTo>
                  <a:cubicBezTo>
                    <a:pt x="38043" y="10298"/>
                    <a:pt x="38821" y="10549"/>
                    <a:pt x="39528" y="10913"/>
                  </a:cubicBezTo>
                  <a:cubicBezTo>
                    <a:pt x="40626" y="11468"/>
                    <a:pt x="41475" y="12251"/>
                    <a:pt x="41987" y="13182"/>
                  </a:cubicBezTo>
                  <a:cubicBezTo>
                    <a:pt x="42541" y="14177"/>
                    <a:pt x="42612" y="15238"/>
                    <a:pt x="42682" y="16358"/>
                  </a:cubicBezTo>
                  <a:cubicBezTo>
                    <a:pt x="42694" y="16499"/>
                    <a:pt x="42705" y="16652"/>
                    <a:pt x="42715" y="16805"/>
                  </a:cubicBezTo>
                  <a:cubicBezTo>
                    <a:pt x="42971" y="20324"/>
                    <a:pt x="43950" y="23560"/>
                    <a:pt x="44771" y="25986"/>
                  </a:cubicBezTo>
                  <a:cubicBezTo>
                    <a:pt x="44869" y="26290"/>
                    <a:pt x="44984" y="26596"/>
                    <a:pt x="45104" y="26917"/>
                  </a:cubicBezTo>
                  <a:cubicBezTo>
                    <a:pt x="45566" y="28195"/>
                    <a:pt x="46050" y="29511"/>
                    <a:pt x="46018" y="30784"/>
                  </a:cubicBezTo>
                  <a:cubicBezTo>
                    <a:pt x="45973" y="32318"/>
                    <a:pt x="45169" y="33678"/>
                    <a:pt x="44472" y="34690"/>
                  </a:cubicBezTo>
                  <a:cubicBezTo>
                    <a:pt x="44135" y="35184"/>
                    <a:pt x="43776" y="35679"/>
                    <a:pt x="43428" y="36163"/>
                  </a:cubicBezTo>
                  <a:cubicBezTo>
                    <a:pt x="42117" y="37974"/>
                    <a:pt x="40757" y="39851"/>
                    <a:pt x="40094" y="42081"/>
                  </a:cubicBezTo>
                  <a:cubicBezTo>
                    <a:pt x="39468" y="44192"/>
                    <a:pt x="39353" y="46444"/>
                    <a:pt x="39245" y="48620"/>
                  </a:cubicBezTo>
                  <a:cubicBezTo>
                    <a:pt x="39207" y="49321"/>
                    <a:pt x="39169" y="50050"/>
                    <a:pt x="39114" y="50757"/>
                  </a:cubicBezTo>
                  <a:lnTo>
                    <a:pt x="39099" y="50953"/>
                  </a:lnTo>
                  <a:cubicBezTo>
                    <a:pt x="39022" y="51987"/>
                    <a:pt x="38924" y="53270"/>
                    <a:pt x="38549" y="54358"/>
                  </a:cubicBezTo>
                  <a:cubicBezTo>
                    <a:pt x="38108" y="55630"/>
                    <a:pt x="37380" y="56393"/>
                    <a:pt x="36325" y="56681"/>
                  </a:cubicBezTo>
                  <a:cubicBezTo>
                    <a:pt x="35969" y="56779"/>
                    <a:pt x="35602" y="56820"/>
                    <a:pt x="35232" y="56820"/>
                  </a:cubicBezTo>
                  <a:cubicBezTo>
                    <a:pt x="34349" y="56820"/>
                    <a:pt x="33447" y="56587"/>
                    <a:pt x="32642" y="56338"/>
                  </a:cubicBezTo>
                  <a:cubicBezTo>
                    <a:pt x="31287" y="55914"/>
                    <a:pt x="29966" y="55332"/>
                    <a:pt x="28688" y="54761"/>
                  </a:cubicBezTo>
                  <a:cubicBezTo>
                    <a:pt x="28557" y="54706"/>
                    <a:pt x="28427" y="54646"/>
                    <a:pt x="28296" y="54593"/>
                  </a:cubicBezTo>
                  <a:cubicBezTo>
                    <a:pt x="28198" y="54548"/>
                    <a:pt x="28105" y="54505"/>
                    <a:pt x="28013" y="54467"/>
                  </a:cubicBezTo>
                  <a:cubicBezTo>
                    <a:pt x="26810" y="53933"/>
                    <a:pt x="25565" y="53385"/>
                    <a:pt x="24282" y="53009"/>
                  </a:cubicBezTo>
                  <a:cubicBezTo>
                    <a:pt x="23786" y="52868"/>
                    <a:pt x="23303" y="52791"/>
                    <a:pt x="22796" y="52791"/>
                  </a:cubicBezTo>
                  <a:cubicBezTo>
                    <a:pt x="22214" y="52791"/>
                    <a:pt x="21599" y="52889"/>
                    <a:pt x="20881" y="53080"/>
                  </a:cubicBezTo>
                  <a:cubicBezTo>
                    <a:pt x="20452" y="53200"/>
                    <a:pt x="20022" y="53330"/>
                    <a:pt x="19603" y="53456"/>
                  </a:cubicBezTo>
                  <a:cubicBezTo>
                    <a:pt x="18531" y="53782"/>
                    <a:pt x="17428" y="54114"/>
                    <a:pt x="16296" y="54222"/>
                  </a:cubicBezTo>
                  <a:cubicBezTo>
                    <a:pt x="16048" y="54245"/>
                    <a:pt x="15800" y="54257"/>
                    <a:pt x="15553" y="54257"/>
                  </a:cubicBezTo>
                  <a:cubicBezTo>
                    <a:pt x="14143" y="54257"/>
                    <a:pt x="12760" y="53875"/>
                    <a:pt x="11514" y="53134"/>
                  </a:cubicBezTo>
                  <a:cubicBezTo>
                    <a:pt x="8501" y="51345"/>
                    <a:pt x="6570" y="48272"/>
                    <a:pt x="4705" y="45296"/>
                  </a:cubicBezTo>
                  <a:cubicBezTo>
                    <a:pt x="4313" y="44676"/>
                    <a:pt x="3916" y="44034"/>
                    <a:pt x="3513" y="43431"/>
                  </a:cubicBezTo>
                  <a:cubicBezTo>
                    <a:pt x="2768" y="42294"/>
                    <a:pt x="1936" y="41097"/>
                    <a:pt x="826" y="39541"/>
                  </a:cubicBezTo>
                  <a:cubicBezTo>
                    <a:pt x="756" y="39438"/>
                    <a:pt x="668" y="39345"/>
                    <a:pt x="593" y="39253"/>
                  </a:cubicBezTo>
                  <a:cubicBezTo>
                    <a:pt x="299" y="38915"/>
                    <a:pt x="65" y="38649"/>
                    <a:pt x="407" y="38230"/>
                  </a:cubicBezTo>
                  <a:cubicBezTo>
                    <a:pt x="706" y="37861"/>
                    <a:pt x="1082" y="37539"/>
                    <a:pt x="1446" y="37230"/>
                  </a:cubicBezTo>
                  <a:cubicBezTo>
                    <a:pt x="1735" y="36979"/>
                    <a:pt x="2034" y="36723"/>
                    <a:pt x="2295" y="36440"/>
                  </a:cubicBezTo>
                  <a:cubicBezTo>
                    <a:pt x="3264" y="35402"/>
                    <a:pt x="3894" y="34331"/>
                    <a:pt x="4161" y="33254"/>
                  </a:cubicBezTo>
                  <a:cubicBezTo>
                    <a:pt x="4444" y="32106"/>
                    <a:pt x="4188" y="31067"/>
                    <a:pt x="3922" y="29968"/>
                  </a:cubicBezTo>
                  <a:cubicBezTo>
                    <a:pt x="3856" y="29696"/>
                    <a:pt x="3786" y="29418"/>
                    <a:pt x="3726" y="29136"/>
                  </a:cubicBezTo>
                  <a:cubicBezTo>
                    <a:pt x="3465" y="27889"/>
                    <a:pt x="3171" y="26438"/>
                    <a:pt x="3051" y="24991"/>
                  </a:cubicBezTo>
                  <a:cubicBezTo>
                    <a:pt x="2817" y="22102"/>
                    <a:pt x="3573" y="19872"/>
                    <a:pt x="5368" y="18170"/>
                  </a:cubicBezTo>
                  <a:cubicBezTo>
                    <a:pt x="6016" y="17555"/>
                    <a:pt x="6723" y="16989"/>
                    <a:pt x="7402" y="16440"/>
                  </a:cubicBezTo>
                  <a:cubicBezTo>
                    <a:pt x="8441" y="15597"/>
                    <a:pt x="9513" y="14732"/>
                    <a:pt x="10411" y="13682"/>
                  </a:cubicBezTo>
                  <a:cubicBezTo>
                    <a:pt x="11765" y="12100"/>
                    <a:pt x="12809" y="10162"/>
                    <a:pt x="13653" y="8477"/>
                  </a:cubicBezTo>
                  <a:cubicBezTo>
                    <a:pt x="14055" y="7677"/>
                    <a:pt x="14419" y="6839"/>
                    <a:pt x="14773" y="6029"/>
                  </a:cubicBezTo>
                  <a:cubicBezTo>
                    <a:pt x="15312" y="4783"/>
                    <a:pt x="15877" y="3494"/>
                    <a:pt x="16579" y="2314"/>
                  </a:cubicBezTo>
                  <a:cubicBezTo>
                    <a:pt x="17063" y="1493"/>
                    <a:pt x="17754" y="514"/>
                    <a:pt x="18799" y="176"/>
                  </a:cubicBezTo>
                  <a:cubicBezTo>
                    <a:pt x="19061" y="90"/>
                    <a:pt x="19326" y="52"/>
                    <a:pt x="19591" y="52"/>
                  </a:cubicBezTo>
                  <a:close/>
                  <a:moveTo>
                    <a:pt x="19591" y="1"/>
                  </a:moveTo>
                  <a:cubicBezTo>
                    <a:pt x="19320" y="1"/>
                    <a:pt x="19050" y="40"/>
                    <a:pt x="18782" y="127"/>
                  </a:cubicBezTo>
                  <a:cubicBezTo>
                    <a:pt x="17722" y="469"/>
                    <a:pt x="17025" y="1460"/>
                    <a:pt x="16535" y="2287"/>
                  </a:cubicBezTo>
                  <a:cubicBezTo>
                    <a:pt x="15829" y="3472"/>
                    <a:pt x="15267" y="4762"/>
                    <a:pt x="14724" y="6007"/>
                  </a:cubicBezTo>
                  <a:cubicBezTo>
                    <a:pt x="14371" y="6818"/>
                    <a:pt x="14006" y="7655"/>
                    <a:pt x="13610" y="8455"/>
                  </a:cubicBezTo>
                  <a:cubicBezTo>
                    <a:pt x="12766" y="10135"/>
                    <a:pt x="11722" y="12072"/>
                    <a:pt x="10372" y="13649"/>
                  </a:cubicBezTo>
                  <a:cubicBezTo>
                    <a:pt x="9480" y="14694"/>
                    <a:pt x="8409" y="15564"/>
                    <a:pt x="7369" y="16401"/>
                  </a:cubicBezTo>
                  <a:cubicBezTo>
                    <a:pt x="6691" y="16951"/>
                    <a:pt x="5983" y="17517"/>
                    <a:pt x="5335" y="18138"/>
                  </a:cubicBezTo>
                  <a:cubicBezTo>
                    <a:pt x="4399" y="19019"/>
                    <a:pt x="3736" y="20074"/>
                    <a:pt x="3355" y="21276"/>
                  </a:cubicBezTo>
                  <a:cubicBezTo>
                    <a:pt x="3008" y="22369"/>
                    <a:pt x="2888" y="23620"/>
                    <a:pt x="3003" y="24991"/>
                  </a:cubicBezTo>
                  <a:cubicBezTo>
                    <a:pt x="3121" y="26448"/>
                    <a:pt x="3415" y="27901"/>
                    <a:pt x="3676" y="29147"/>
                  </a:cubicBezTo>
                  <a:cubicBezTo>
                    <a:pt x="3736" y="29430"/>
                    <a:pt x="3807" y="29707"/>
                    <a:pt x="3872" y="29978"/>
                  </a:cubicBezTo>
                  <a:cubicBezTo>
                    <a:pt x="4138" y="31072"/>
                    <a:pt x="4394" y="32106"/>
                    <a:pt x="4112" y="33242"/>
                  </a:cubicBezTo>
                  <a:cubicBezTo>
                    <a:pt x="3845" y="34308"/>
                    <a:pt x="3225" y="35375"/>
                    <a:pt x="2257" y="36408"/>
                  </a:cubicBezTo>
                  <a:cubicBezTo>
                    <a:pt x="2001" y="36686"/>
                    <a:pt x="1702" y="36941"/>
                    <a:pt x="1414" y="37191"/>
                  </a:cubicBezTo>
                  <a:cubicBezTo>
                    <a:pt x="1050" y="37502"/>
                    <a:pt x="674" y="37828"/>
                    <a:pt x="369" y="38197"/>
                  </a:cubicBezTo>
                  <a:cubicBezTo>
                    <a:pt x="0" y="38649"/>
                    <a:pt x="266" y="38960"/>
                    <a:pt x="555" y="39286"/>
                  </a:cubicBezTo>
                  <a:cubicBezTo>
                    <a:pt x="631" y="39377"/>
                    <a:pt x="712" y="39470"/>
                    <a:pt x="789" y="39573"/>
                  </a:cubicBezTo>
                  <a:cubicBezTo>
                    <a:pt x="1898" y="41124"/>
                    <a:pt x="2725" y="42321"/>
                    <a:pt x="3470" y="43457"/>
                  </a:cubicBezTo>
                  <a:cubicBezTo>
                    <a:pt x="3872" y="44061"/>
                    <a:pt x="4275" y="44704"/>
                    <a:pt x="4661" y="45324"/>
                  </a:cubicBezTo>
                  <a:cubicBezTo>
                    <a:pt x="6533" y="48304"/>
                    <a:pt x="8463" y="51383"/>
                    <a:pt x="11488" y="53178"/>
                  </a:cubicBezTo>
                  <a:cubicBezTo>
                    <a:pt x="12744" y="53923"/>
                    <a:pt x="14137" y="54309"/>
                    <a:pt x="15551" y="54309"/>
                  </a:cubicBezTo>
                  <a:cubicBezTo>
                    <a:pt x="15801" y="54309"/>
                    <a:pt x="16051" y="54292"/>
                    <a:pt x="16301" y="54272"/>
                  </a:cubicBezTo>
                  <a:cubicBezTo>
                    <a:pt x="17438" y="54162"/>
                    <a:pt x="18548" y="53825"/>
                    <a:pt x="19615" y="53504"/>
                  </a:cubicBezTo>
                  <a:cubicBezTo>
                    <a:pt x="20032" y="53373"/>
                    <a:pt x="20468" y="53243"/>
                    <a:pt x="20898" y="53129"/>
                  </a:cubicBezTo>
                  <a:cubicBezTo>
                    <a:pt x="21611" y="52937"/>
                    <a:pt x="22222" y="52842"/>
                    <a:pt x="22799" y="52842"/>
                  </a:cubicBezTo>
                  <a:cubicBezTo>
                    <a:pt x="23301" y="52842"/>
                    <a:pt x="23777" y="52914"/>
                    <a:pt x="24270" y="53059"/>
                  </a:cubicBezTo>
                  <a:cubicBezTo>
                    <a:pt x="25548" y="53428"/>
                    <a:pt x="26788" y="53978"/>
                    <a:pt x="27991" y="54510"/>
                  </a:cubicBezTo>
                  <a:cubicBezTo>
                    <a:pt x="28088" y="54553"/>
                    <a:pt x="28181" y="54593"/>
                    <a:pt x="28274" y="54636"/>
                  </a:cubicBezTo>
                  <a:cubicBezTo>
                    <a:pt x="28404" y="54696"/>
                    <a:pt x="28535" y="54749"/>
                    <a:pt x="28666" y="54809"/>
                  </a:cubicBezTo>
                  <a:cubicBezTo>
                    <a:pt x="29944" y="55376"/>
                    <a:pt x="31266" y="55963"/>
                    <a:pt x="32625" y="56381"/>
                  </a:cubicBezTo>
                  <a:cubicBezTo>
                    <a:pt x="33436" y="56637"/>
                    <a:pt x="34344" y="56871"/>
                    <a:pt x="35231" y="56871"/>
                  </a:cubicBezTo>
                  <a:cubicBezTo>
                    <a:pt x="35607" y="56871"/>
                    <a:pt x="35976" y="56828"/>
                    <a:pt x="36335" y="56730"/>
                  </a:cubicBezTo>
                  <a:cubicBezTo>
                    <a:pt x="37412" y="56436"/>
                    <a:pt x="38152" y="55663"/>
                    <a:pt x="38598" y="54375"/>
                  </a:cubicBezTo>
                  <a:cubicBezTo>
                    <a:pt x="38973" y="53281"/>
                    <a:pt x="39071" y="51992"/>
                    <a:pt x="39147" y="50953"/>
                  </a:cubicBezTo>
                  <a:lnTo>
                    <a:pt x="39164" y="50762"/>
                  </a:lnTo>
                  <a:cubicBezTo>
                    <a:pt x="39218" y="50056"/>
                    <a:pt x="39255" y="49326"/>
                    <a:pt x="39295" y="48620"/>
                  </a:cubicBezTo>
                  <a:cubicBezTo>
                    <a:pt x="39403" y="46449"/>
                    <a:pt x="39517" y="44202"/>
                    <a:pt x="40143" y="42098"/>
                  </a:cubicBezTo>
                  <a:cubicBezTo>
                    <a:pt x="40806" y="39874"/>
                    <a:pt x="42160" y="38001"/>
                    <a:pt x="43466" y="36191"/>
                  </a:cubicBezTo>
                  <a:cubicBezTo>
                    <a:pt x="43814" y="35712"/>
                    <a:pt x="44173" y="35217"/>
                    <a:pt x="44517" y="34717"/>
                  </a:cubicBezTo>
                  <a:cubicBezTo>
                    <a:pt x="45218" y="33699"/>
                    <a:pt x="46023" y="32334"/>
                    <a:pt x="46066" y="30789"/>
                  </a:cubicBezTo>
                  <a:cubicBezTo>
                    <a:pt x="46099" y="29500"/>
                    <a:pt x="45614" y="28178"/>
                    <a:pt x="45147" y="26900"/>
                  </a:cubicBezTo>
                  <a:cubicBezTo>
                    <a:pt x="45027" y="26579"/>
                    <a:pt x="44919" y="26275"/>
                    <a:pt x="44815" y="25970"/>
                  </a:cubicBezTo>
                  <a:cubicBezTo>
                    <a:pt x="43994" y="23543"/>
                    <a:pt x="43020" y="20312"/>
                    <a:pt x="42765" y="16799"/>
                  </a:cubicBezTo>
                  <a:cubicBezTo>
                    <a:pt x="42754" y="16652"/>
                    <a:pt x="42742" y="16499"/>
                    <a:pt x="42732" y="16353"/>
                  </a:cubicBezTo>
                  <a:cubicBezTo>
                    <a:pt x="42661" y="15226"/>
                    <a:pt x="42591" y="14166"/>
                    <a:pt x="42030" y="13155"/>
                  </a:cubicBezTo>
                  <a:cubicBezTo>
                    <a:pt x="41514" y="12219"/>
                    <a:pt x="40659" y="11430"/>
                    <a:pt x="39556" y="10870"/>
                  </a:cubicBezTo>
                  <a:cubicBezTo>
                    <a:pt x="38838" y="10506"/>
                    <a:pt x="38060" y="10255"/>
                    <a:pt x="37309" y="10011"/>
                  </a:cubicBezTo>
                  <a:cubicBezTo>
                    <a:pt x="36825" y="9853"/>
                    <a:pt x="36318" y="9690"/>
                    <a:pt x="35840" y="9499"/>
                  </a:cubicBezTo>
                  <a:cubicBezTo>
                    <a:pt x="34410" y="8934"/>
                    <a:pt x="32979" y="8194"/>
                    <a:pt x="31450" y="7237"/>
                  </a:cubicBezTo>
                  <a:cubicBezTo>
                    <a:pt x="30064" y="6371"/>
                    <a:pt x="28726" y="5377"/>
                    <a:pt x="27431" y="4418"/>
                  </a:cubicBezTo>
                  <a:cubicBezTo>
                    <a:pt x="25848" y="3238"/>
                    <a:pt x="24210" y="2020"/>
                    <a:pt x="22480" y="1036"/>
                  </a:cubicBezTo>
                  <a:cubicBezTo>
                    <a:pt x="21544" y="504"/>
                    <a:pt x="20564" y="1"/>
                    <a:pt x="1959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1"/>
            <p:cNvSpPr/>
            <p:nvPr/>
          </p:nvSpPr>
          <p:spPr>
            <a:xfrm>
              <a:off x="481250" y="3246000"/>
              <a:ext cx="936150" cy="1358575"/>
            </a:xfrm>
            <a:custGeom>
              <a:avLst/>
              <a:gdLst/>
              <a:ahLst/>
              <a:cxnLst/>
              <a:rect l="l" t="t" r="r" b="b"/>
              <a:pathLst>
                <a:path w="37446" h="54343" extrusionOk="0">
                  <a:moveTo>
                    <a:pt x="16710" y="50"/>
                  </a:moveTo>
                  <a:cubicBezTo>
                    <a:pt x="17543" y="50"/>
                    <a:pt x="18398" y="469"/>
                    <a:pt x="19208" y="933"/>
                  </a:cubicBezTo>
                  <a:cubicBezTo>
                    <a:pt x="20833" y="1863"/>
                    <a:pt x="22335" y="3060"/>
                    <a:pt x="23788" y="4212"/>
                  </a:cubicBezTo>
                  <a:cubicBezTo>
                    <a:pt x="24511" y="4784"/>
                    <a:pt x="25256" y="5382"/>
                    <a:pt x="26007" y="5932"/>
                  </a:cubicBezTo>
                  <a:cubicBezTo>
                    <a:pt x="28079" y="7455"/>
                    <a:pt x="30386" y="8847"/>
                    <a:pt x="33056" y="10191"/>
                  </a:cubicBezTo>
                  <a:cubicBezTo>
                    <a:pt x="33160" y="10245"/>
                    <a:pt x="33268" y="10300"/>
                    <a:pt x="33378" y="10355"/>
                  </a:cubicBezTo>
                  <a:cubicBezTo>
                    <a:pt x="35047" y="11186"/>
                    <a:pt x="37131" y="12225"/>
                    <a:pt x="37299" y="14314"/>
                  </a:cubicBezTo>
                  <a:cubicBezTo>
                    <a:pt x="37397" y="15527"/>
                    <a:pt x="36968" y="16794"/>
                    <a:pt x="36619" y="17806"/>
                  </a:cubicBezTo>
                  <a:cubicBezTo>
                    <a:pt x="36380" y="18514"/>
                    <a:pt x="36114" y="19220"/>
                    <a:pt x="35858" y="19905"/>
                  </a:cubicBezTo>
                  <a:cubicBezTo>
                    <a:pt x="35635" y="20510"/>
                    <a:pt x="35401" y="21135"/>
                    <a:pt x="35183" y="21755"/>
                  </a:cubicBezTo>
                  <a:cubicBezTo>
                    <a:pt x="34716" y="23104"/>
                    <a:pt x="34247" y="24557"/>
                    <a:pt x="34008" y="26031"/>
                  </a:cubicBezTo>
                  <a:cubicBezTo>
                    <a:pt x="33927" y="26531"/>
                    <a:pt x="33938" y="27037"/>
                    <a:pt x="33943" y="27532"/>
                  </a:cubicBezTo>
                  <a:cubicBezTo>
                    <a:pt x="33948" y="27755"/>
                    <a:pt x="33953" y="27989"/>
                    <a:pt x="33948" y="28217"/>
                  </a:cubicBezTo>
                  <a:cubicBezTo>
                    <a:pt x="33932" y="28995"/>
                    <a:pt x="33878" y="29827"/>
                    <a:pt x="33775" y="30839"/>
                  </a:cubicBezTo>
                  <a:cubicBezTo>
                    <a:pt x="33606" y="32585"/>
                    <a:pt x="33366" y="34326"/>
                    <a:pt x="33089" y="36256"/>
                  </a:cubicBezTo>
                  <a:cubicBezTo>
                    <a:pt x="33062" y="36436"/>
                    <a:pt x="33040" y="36621"/>
                    <a:pt x="33013" y="36806"/>
                  </a:cubicBezTo>
                  <a:cubicBezTo>
                    <a:pt x="32833" y="38084"/>
                    <a:pt x="32648" y="39412"/>
                    <a:pt x="32311" y="40667"/>
                  </a:cubicBezTo>
                  <a:cubicBezTo>
                    <a:pt x="32263" y="40853"/>
                    <a:pt x="32208" y="41038"/>
                    <a:pt x="32153" y="41212"/>
                  </a:cubicBezTo>
                  <a:cubicBezTo>
                    <a:pt x="32034" y="41609"/>
                    <a:pt x="31914" y="42023"/>
                    <a:pt x="31849" y="42447"/>
                  </a:cubicBezTo>
                  <a:cubicBezTo>
                    <a:pt x="31741" y="43115"/>
                    <a:pt x="31708" y="43790"/>
                    <a:pt x="31681" y="44421"/>
                  </a:cubicBezTo>
                  <a:cubicBezTo>
                    <a:pt x="31658" y="44992"/>
                    <a:pt x="31643" y="45569"/>
                    <a:pt x="31631" y="46124"/>
                  </a:cubicBezTo>
                  <a:cubicBezTo>
                    <a:pt x="31610" y="47141"/>
                    <a:pt x="31588" y="48186"/>
                    <a:pt x="31500" y="49213"/>
                  </a:cubicBezTo>
                  <a:cubicBezTo>
                    <a:pt x="31310" y="51394"/>
                    <a:pt x="30842" y="53696"/>
                    <a:pt x="28809" y="54174"/>
                  </a:cubicBezTo>
                  <a:cubicBezTo>
                    <a:pt x="28450" y="54256"/>
                    <a:pt x="28090" y="54294"/>
                    <a:pt x="27720" y="54294"/>
                  </a:cubicBezTo>
                  <a:cubicBezTo>
                    <a:pt x="26442" y="54294"/>
                    <a:pt x="25104" y="53859"/>
                    <a:pt x="23891" y="53468"/>
                  </a:cubicBezTo>
                  <a:cubicBezTo>
                    <a:pt x="23510" y="53342"/>
                    <a:pt x="23151" y="53227"/>
                    <a:pt x="22798" y="53124"/>
                  </a:cubicBezTo>
                  <a:cubicBezTo>
                    <a:pt x="22716" y="53102"/>
                    <a:pt x="22640" y="53081"/>
                    <a:pt x="22558" y="53054"/>
                  </a:cubicBezTo>
                  <a:cubicBezTo>
                    <a:pt x="21747" y="52820"/>
                    <a:pt x="20916" y="52575"/>
                    <a:pt x="20078" y="52515"/>
                  </a:cubicBezTo>
                  <a:cubicBezTo>
                    <a:pt x="20002" y="52509"/>
                    <a:pt x="19931" y="52509"/>
                    <a:pt x="19861" y="52509"/>
                  </a:cubicBezTo>
                  <a:cubicBezTo>
                    <a:pt x="19181" y="52509"/>
                    <a:pt x="18468" y="52705"/>
                    <a:pt x="17831" y="52880"/>
                  </a:cubicBezTo>
                  <a:cubicBezTo>
                    <a:pt x="17766" y="52901"/>
                    <a:pt x="17700" y="52918"/>
                    <a:pt x="17635" y="52934"/>
                  </a:cubicBezTo>
                  <a:cubicBezTo>
                    <a:pt x="16223" y="53322"/>
                    <a:pt x="14941" y="53629"/>
                    <a:pt x="13702" y="53629"/>
                  </a:cubicBezTo>
                  <a:cubicBezTo>
                    <a:pt x="12698" y="53629"/>
                    <a:pt x="11721" y="53427"/>
                    <a:pt x="10728" y="52901"/>
                  </a:cubicBezTo>
                  <a:cubicBezTo>
                    <a:pt x="7622" y="51264"/>
                    <a:pt x="5516" y="47897"/>
                    <a:pt x="3792" y="44872"/>
                  </a:cubicBezTo>
                  <a:cubicBezTo>
                    <a:pt x="2797" y="43132"/>
                    <a:pt x="1878" y="41299"/>
                    <a:pt x="1062" y="39422"/>
                  </a:cubicBezTo>
                  <a:cubicBezTo>
                    <a:pt x="1023" y="39346"/>
                    <a:pt x="990" y="39264"/>
                    <a:pt x="958" y="39188"/>
                  </a:cubicBezTo>
                  <a:cubicBezTo>
                    <a:pt x="714" y="38634"/>
                    <a:pt x="458" y="38057"/>
                    <a:pt x="257" y="37476"/>
                  </a:cubicBezTo>
                  <a:cubicBezTo>
                    <a:pt x="137" y="37127"/>
                    <a:pt x="56" y="36763"/>
                    <a:pt x="234" y="36436"/>
                  </a:cubicBezTo>
                  <a:cubicBezTo>
                    <a:pt x="545" y="35892"/>
                    <a:pt x="1334" y="35669"/>
                    <a:pt x="1969" y="35490"/>
                  </a:cubicBezTo>
                  <a:cubicBezTo>
                    <a:pt x="2100" y="35452"/>
                    <a:pt x="2220" y="35419"/>
                    <a:pt x="2328" y="35387"/>
                  </a:cubicBezTo>
                  <a:lnTo>
                    <a:pt x="2443" y="35348"/>
                  </a:lnTo>
                  <a:cubicBezTo>
                    <a:pt x="3395" y="35049"/>
                    <a:pt x="4477" y="34712"/>
                    <a:pt x="5207" y="33967"/>
                  </a:cubicBezTo>
                  <a:cubicBezTo>
                    <a:pt x="5647" y="33515"/>
                    <a:pt x="5853" y="32982"/>
                    <a:pt x="5832" y="32340"/>
                  </a:cubicBezTo>
                  <a:cubicBezTo>
                    <a:pt x="5821" y="31840"/>
                    <a:pt x="5669" y="31290"/>
                    <a:pt x="5364" y="30610"/>
                  </a:cubicBezTo>
                  <a:cubicBezTo>
                    <a:pt x="4798" y="29327"/>
                    <a:pt x="5305" y="27798"/>
                    <a:pt x="5549" y="27200"/>
                  </a:cubicBezTo>
                  <a:cubicBezTo>
                    <a:pt x="6174" y="25666"/>
                    <a:pt x="7306" y="24431"/>
                    <a:pt x="8399" y="23240"/>
                  </a:cubicBezTo>
                  <a:cubicBezTo>
                    <a:pt x="8933" y="22659"/>
                    <a:pt x="9482" y="22059"/>
                    <a:pt x="9972" y="21429"/>
                  </a:cubicBezTo>
                  <a:cubicBezTo>
                    <a:pt x="11283" y="19732"/>
                    <a:pt x="11636" y="17387"/>
                    <a:pt x="11946" y="15315"/>
                  </a:cubicBezTo>
                  <a:cubicBezTo>
                    <a:pt x="11973" y="15125"/>
                    <a:pt x="12001" y="14939"/>
                    <a:pt x="12028" y="14754"/>
                  </a:cubicBezTo>
                  <a:cubicBezTo>
                    <a:pt x="12250" y="13324"/>
                    <a:pt x="12420" y="11856"/>
                    <a:pt x="12576" y="10441"/>
                  </a:cubicBezTo>
                  <a:cubicBezTo>
                    <a:pt x="12696" y="9402"/>
                    <a:pt x="12822" y="8325"/>
                    <a:pt x="12963" y="7270"/>
                  </a:cubicBezTo>
                  <a:lnTo>
                    <a:pt x="12990" y="7058"/>
                  </a:lnTo>
                  <a:cubicBezTo>
                    <a:pt x="13241" y="5203"/>
                    <a:pt x="13523" y="3097"/>
                    <a:pt x="14524" y="1466"/>
                  </a:cubicBezTo>
                  <a:cubicBezTo>
                    <a:pt x="15008" y="682"/>
                    <a:pt x="15623" y="205"/>
                    <a:pt x="16309" y="84"/>
                  </a:cubicBezTo>
                  <a:cubicBezTo>
                    <a:pt x="16442" y="61"/>
                    <a:pt x="16576" y="50"/>
                    <a:pt x="16710" y="50"/>
                  </a:cubicBezTo>
                  <a:close/>
                  <a:moveTo>
                    <a:pt x="16704" y="1"/>
                  </a:moveTo>
                  <a:cubicBezTo>
                    <a:pt x="16568" y="1"/>
                    <a:pt x="16432" y="12"/>
                    <a:pt x="16297" y="35"/>
                  </a:cubicBezTo>
                  <a:cubicBezTo>
                    <a:pt x="15601" y="155"/>
                    <a:pt x="14976" y="645"/>
                    <a:pt x="14486" y="1445"/>
                  </a:cubicBezTo>
                  <a:cubicBezTo>
                    <a:pt x="13480" y="3082"/>
                    <a:pt x="13191" y="5191"/>
                    <a:pt x="12942" y="7047"/>
                  </a:cubicBezTo>
                  <a:lnTo>
                    <a:pt x="12914" y="7265"/>
                  </a:lnTo>
                  <a:cubicBezTo>
                    <a:pt x="12772" y="8319"/>
                    <a:pt x="12648" y="9396"/>
                    <a:pt x="12528" y="10436"/>
                  </a:cubicBezTo>
                  <a:cubicBezTo>
                    <a:pt x="12365" y="11849"/>
                    <a:pt x="12202" y="13313"/>
                    <a:pt x="11978" y="14749"/>
                  </a:cubicBezTo>
                  <a:cubicBezTo>
                    <a:pt x="11951" y="14934"/>
                    <a:pt x="11924" y="15120"/>
                    <a:pt x="11897" y="15304"/>
                  </a:cubicBezTo>
                  <a:cubicBezTo>
                    <a:pt x="11587" y="17371"/>
                    <a:pt x="11233" y="19710"/>
                    <a:pt x="9928" y="21401"/>
                  </a:cubicBezTo>
                  <a:cubicBezTo>
                    <a:pt x="9443" y="22027"/>
                    <a:pt x="8895" y="22626"/>
                    <a:pt x="8361" y="23207"/>
                  </a:cubicBezTo>
                  <a:cubicBezTo>
                    <a:pt x="7263" y="24399"/>
                    <a:pt x="6131" y="25639"/>
                    <a:pt x="5501" y="27178"/>
                  </a:cubicBezTo>
                  <a:cubicBezTo>
                    <a:pt x="5255" y="27788"/>
                    <a:pt x="4744" y="29332"/>
                    <a:pt x="5321" y="30627"/>
                  </a:cubicBezTo>
                  <a:cubicBezTo>
                    <a:pt x="5772" y="31639"/>
                    <a:pt x="6159" y="32927"/>
                    <a:pt x="5168" y="33934"/>
                  </a:cubicBezTo>
                  <a:cubicBezTo>
                    <a:pt x="4450" y="34669"/>
                    <a:pt x="3373" y="35006"/>
                    <a:pt x="2426" y="35299"/>
                  </a:cubicBezTo>
                  <a:lnTo>
                    <a:pt x="2313" y="35337"/>
                  </a:lnTo>
                  <a:cubicBezTo>
                    <a:pt x="2204" y="35370"/>
                    <a:pt x="2084" y="35408"/>
                    <a:pt x="1959" y="35440"/>
                  </a:cubicBezTo>
                  <a:cubicBezTo>
                    <a:pt x="1311" y="35621"/>
                    <a:pt x="512" y="35849"/>
                    <a:pt x="197" y="36409"/>
                  </a:cubicBezTo>
                  <a:cubicBezTo>
                    <a:pt x="1" y="36758"/>
                    <a:pt x="88" y="37132"/>
                    <a:pt x="214" y="37491"/>
                  </a:cubicBezTo>
                  <a:cubicBezTo>
                    <a:pt x="409" y="38074"/>
                    <a:pt x="664" y="38651"/>
                    <a:pt x="909" y="39211"/>
                  </a:cubicBezTo>
                  <a:cubicBezTo>
                    <a:pt x="947" y="39286"/>
                    <a:pt x="980" y="39369"/>
                    <a:pt x="1012" y="39444"/>
                  </a:cubicBezTo>
                  <a:cubicBezTo>
                    <a:pt x="1834" y="41320"/>
                    <a:pt x="2753" y="43154"/>
                    <a:pt x="3749" y="44895"/>
                  </a:cubicBezTo>
                  <a:cubicBezTo>
                    <a:pt x="5478" y="47930"/>
                    <a:pt x="7589" y="51302"/>
                    <a:pt x="10700" y="52945"/>
                  </a:cubicBezTo>
                  <a:cubicBezTo>
                    <a:pt x="11629" y="53436"/>
                    <a:pt x="12617" y="53676"/>
                    <a:pt x="13718" y="53676"/>
                  </a:cubicBezTo>
                  <a:cubicBezTo>
                    <a:pt x="13861" y="53676"/>
                    <a:pt x="14007" y="53672"/>
                    <a:pt x="14155" y="53663"/>
                  </a:cubicBezTo>
                  <a:cubicBezTo>
                    <a:pt x="15307" y="53603"/>
                    <a:pt x="16467" y="53310"/>
                    <a:pt x="17652" y="52983"/>
                  </a:cubicBezTo>
                  <a:cubicBezTo>
                    <a:pt x="17712" y="52966"/>
                    <a:pt x="17777" y="52951"/>
                    <a:pt x="17848" y="52928"/>
                  </a:cubicBezTo>
                  <a:cubicBezTo>
                    <a:pt x="18477" y="52756"/>
                    <a:pt x="19187" y="52557"/>
                    <a:pt x="19859" y="52557"/>
                  </a:cubicBezTo>
                  <a:cubicBezTo>
                    <a:pt x="19931" y="52557"/>
                    <a:pt x="20002" y="52559"/>
                    <a:pt x="20072" y="52564"/>
                  </a:cubicBezTo>
                  <a:cubicBezTo>
                    <a:pt x="20905" y="52624"/>
                    <a:pt x="21737" y="52868"/>
                    <a:pt x="22547" y="53102"/>
                  </a:cubicBezTo>
                  <a:cubicBezTo>
                    <a:pt x="22623" y="53124"/>
                    <a:pt x="22705" y="53152"/>
                    <a:pt x="22781" y="53174"/>
                  </a:cubicBezTo>
                  <a:cubicBezTo>
                    <a:pt x="23135" y="53277"/>
                    <a:pt x="23494" y="53391"/>
                    <a:pt x="23875" y="53516"/>
                  </a:cubicBezTo>
                  <a:cubicBezTo>
                    <a:pt x="25093" y="53907"/>
                    <a:pt x="26431" y="54342"/>
                    <a:pt x="27720" y="54342"/>
                  </a:cubicBezTo>
                  <a:cubicBezTo>
                    <a:pt x="28090" y="54342"/>
                    <a:pt x="28460" y="54304"/>
                    <a:pt x="28819" y="54223"/>
                  </a:cubicBezTo>
                  <a:cubicBezTo>
                    <a:pt x="29336" y="54103"/>
                    <a:pt x="29782" y="53853"/>
                    <a:pt x="30147" y="53483"/>
                  </a:cubicBezTo>
                  <a:cubicBezTo>
                    <a:pt x="30468" y="53162"/>
                    <a:pt x="30739" y="52738"/>
                    <a:pt x="30946" y="52227"/>
                  </a:cubicBezTo>
                  <a:cubicBezTo>
                    <a:pt x="31327" y="51286"/>
                    <a:pt x="31463" y="50176"/>
                    <a:pt x="31550" y="49213"/>
                  </a:cubicBezTo>
                  <a:cubicBezTo>
                    <a:pt x="31636" y="48191"/>
                    <a:pt x="31658" y="47141"/>
                    <a:pt x="31681" y="46130"/>
                  </a:cubicBezTo>
                  <a:cubicBezTo>
                    <a:pt x="31696" y="45569"/>
                    <a:pt x="31708" y="44992"/>
                    <a:pt x="31729" y="44427"/>
                  </a:cubicBezTo>
                  <a:cubicBezTo>
                    <a:pt x="31756" y="43795"/>
                    <a:pt x="31789" y="43122"/>
                    <a:pt x="31897" y="42457"/>
                  </a:cubicBezTo>
                  <a:cubicBezTo>
                    <a:pt x="31963" y="42033"/>
                    <a:pt x="32083" y="41626"/>
                    <a:pt x="32203" y="41229"/>
                  </a:cubicBezTo>
                  <a:cubicBezTo>
                    <a:pt x="32256" y="41049"/>
                    <a:pt x="32311" y="40863"/>
                    <a:pt x="32361" y="40684"/>
                  </a:cubicBezTo>
                  <a:cubicBezTo>
                    <a:pt x="32697" y="39417"/>
                    <a:pt x="32883" y="38096"/>
                    <a:pt x="33062" y="36811"/>
                  </a:cubicBezTo>
                  <a:cubicBezTo>
                    <a:pt x="33089" y="36627"/>
                    <a:pt x="33117" y="36447"/>
                    <a:pt x="33137" y="36262"/>
                  </a:cubicBezTo>
                  <a:cubicBezTo>
                    <a:pt x="33416" y="34331"/>
                    <a:pt x="33654" y="32591"/>
                    <a:pt x="33829" y="30844"/>
                  </a:cubicBezTo>
                  <a:cubicBezTo>
                    <a:pt x="33927" y="29832"/>
                    <a:pt x="33981" y="28995"/>
                    <a:pt x="33998" y="28217"/>
                  </a:cubicBezTo>
                  <a:cubicBezTo>
                    <a:pt x="34003" y="27989"/>
                    <a:pt x="33998" y="27755"/>
                    <a:pt x="33993" y="27527"/>
                  </a:cubicBezTo>
                  <a:cubicBezTo>
                    <a:pt x="33986" y="27042"/>
                    <a:pt x="33976" y="26536"/>
                    <a:pt x="34058" y="26041"/>
                  </a:cubicBezTo>
                  <a:cubicBezTo>
                    <a:pt x="34297" y="24567"/>
                    <a:pt x="34764" y="23121"/>
                    <a:pt x="35233" y="21771"/>
                  </a:cubicBezTo>
                  <a:cubicBezTo>
                    <a:pt x="35449" y="21157"/>
                    <a:pt x="35678" y="20531"/>
                    <a:pt x="35906" y="19922"/>
                  </a:cubicBezTo>
                  <a:cubicBezTo>
                    <a:pt x="36162" y="19237"/>
                    <a:pt x="36423" y="18529"/>
                    <a:pt x="36669" y="17822"/>
                  </a:cubicBezTo>
                  <a:cubicBezTo>
                    <a:pt x="37011" y="16805"/>
                    <a:pt x="37445" y="15537"/>
                    <a:pt x="37348" y="14309"/>
                  </a:cubicBezTo>
                  <a:cubicBezTo>
                    <a:pt x="37179" y="12193"/>
                    <a:pt x="35085" y="11148"/>
                    <a:pt x="33399" y="10310"/>
                  </a:cubicBezTo>
                  <a:cubicBezTo>
                    <a:pt x="33290" y="10257"/>
                    <a:pt x="33182" y="10202"/>
                    <a:pt x="33079" y="10147"/>
                  </a:cubicBezTo>
                  <a:cubicBezTo>
                    <a:pt x="30408" y="8804"/>
                    <a:pt x="28106" y="7411"/>
                    <a:pt x="26040" y="5894"/>
                  </a:cubicBezTo>
                  <a:cubicBezTo>
                    <a:pt x="25289" y="5339"/>
                    <a:pt x="24544" y="4746"/>
                    <a:pt x="23820" y="4174"/>
                  </a:cubicBezTo>
                  <a:cubicBezTo>
                    <a:pt x="22362" y="3017"/>
                    <a:pt x="20861" y="1819"/>
                    <a:pt x="19234" y="890"/>
                  </a:cubicBezTo>
                  <a:cubicBezTo>
                    <a:pt x="18415" y="421"/>
                    <a:pt x="17550" y="1"/>
                    <a:pt x="1670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1"/>
            <p:cNvSpPr/>
            <p:nvPr/>
          </p:nvSpPr>
          <p:spPr>
            <a:xfrm>
              <a:off x="589650" y="3253300"/>
              <a:ext cx="744700" cy="1324625"/>
            </a:xfrm>
            <a:custGeom>
              <a:avLst/>
              <a:gdLst/>
              <a:ahLst/>
              <a:cxnLst/>
              <a:rect l="l" t="t" r="r" b="b"/>
              <a:pathLst>
                <a:path w="29788" h="52985" extrusionOk="0">
                  <a:moveTo>
                    <a:pt x="13027" y="48"/>
                  </a:moveTo>
                  <a:cubicBezTo>
                    <a:pt x="13723" y="48"/>
                    <a:pt x="14453" y="402"/>
                    <a:pt x="14872" y="641"/>
                  </a:cubicBezTo>
                  <a:cubicBezTo>
                    <a:pt x="16161" y="1381"/>
                    <a:pt x="17303" y="2398"/>
                    <a:pt x="18407" y="3388"/>
                  </a:cubicBezTo>
                  <a:cubicBezTo>
                    <a:pt x="18728" y="3671"/>
                    <a:pt x="19060" y="3970"/>
                    <a:pt x="19386" y="4247"/>
                  </a:cubicBezTo>
                  <a:cubicBezTo>
                    <a:pt x="21078" y="5705"/>
                    <a:pt x="22927" y="7136"/>
                    <a:pt x="25201" y="8757"/>
                  </a:cubicBezTo>
                  <a:cubicBezTo>
                    <a:pt x="25414" y="8903"/>
                    <a:pt x="25630" y="9056"/>
                    <a:pt x="25864" y="9214"/>
                  </a:cubicBezTo>
                  <a:cubicBezTo>
                    <a:pt x="27355" y="10231"/>
                    <a:pt x="29047" y="11389"/>
                    <a:pt x="29461" y="13098"/>
                  </a:cubicBezTo>
                  <a:cubicBezTo>
                    <a:pt x="29737" y="14218"/>
                    <a:pt x="29368" y="15398"/>
                    <a:pt x="29063" y="16181"/>
                  </a:cubicBezTo>
                  <a:cubicBezTo>
                    <a:pt x="28552" y="17530"/>
                    <a:pt x="27796" y="18792"/>
                    <a:pt x="27061" y="20010"/>
                  </a:cubicBezTo>
                  <a:lnTo>
                    <a:pt x="27018" y="20082"/>
                  </a:lnTo>
                  <a:cubicBezTo>
                    <a:pt x="26909" y="20271"/>
                    <a:pt x="26790" y="20462"/>
                    <a:pt x="26675" y="20652"/>
                  </a:cubicBezTo>
                  <a:cubicBezTo>
                    <a:pt x="25952" y="21844"/>
                    <a:pt x="25206" y="23078"/>
                    <a:pt x="24689" y="24395"/>
                  </a:cubicBezTo>
                  <a:cubicBezTo>
                    <a:pt x="24194" y="25656"/>
                    <a:pt x="24222" y="26914"/>
                    <a:pt x="24249" y="28241"/>
                  </a:cubicBezTo>
                  <a:cubicBezTo>
                    <a:pt x="24254" y="28561"/>
                    <a:pt x="24265" y="28887"/>
                    <a:pt x="24265" y="29214"/>
                  </a:cubicBezTo>
                  <a:cubicBezTo>
                    <a:pt x="24254" y="32973"/>
                    <a:pt x="24031" y="36830"/>
                    <a:pt x="23569" y="41002"/>
                  </a:cubicBezTo>
                  <a:cubicBezTo>
                    <a:pt x="23542" y="41241"/>
                    <a:pt x="23521" y="41485"/>
                    <a:pt x="23499" y="41720"/>
                  </a:cubicBezTo>
                  <a:cubicBezTo>
                    <a:pt x="23444" y="42258"/>
                    <a:pt x="23390" y="42818"/>
                    <a:pt x="23298" y="43357"/>
                  </a:cubicBezTo>
                  <a:cubicBezTo>
                    <a:pt x="23243" y="43678"/>
                    <a:pt x="23155" y="44005"/>
                    <a:pt x="23074" y="44314"/>
                  </a:cubicBezTo>
                  <a:cubicBezTo>
                    <a:pt x="23004" y="44592"/>
                    <a:pt x="22927" y="44869"/>
                    <a:pt x="22873" y="45152"/>
                  </a:cubicBezTo>
                  <a:cubicBezTo>
                    <a:pt x="22764" y="45702"/>
                    <a:pt x="22677" y="46262"/>
                    <a:pt x="22595" y="46805"/>
                  </a:cubicBezTo>
                  <a:cubicBezTo>
                    <a:pt x="22503" y="47387"/>
                    <a:pt x="22411" y="47992"/>
                    <a:pt x="22291" y="48574"/>
                  </a:cubicBezTo>
                  <a:cubicBezTo>
                    <a:pt x="22008" y="50010"/>
                    <a:pt x="21551" y="51391"/>
                    <a:pt x="20208" y="51798"/>
                  </a:cubicBezTo>
                  <a:cubicBezTo>
                    <a:pt x="19748" y="51936"/>
                    <a:pt x="19267" y="51978"/>
                    <a:pt x="18779" y="51978"/>
                  </a:cubicBezTo>
                  <a:cubicBezTo>
                    <a:pt x="18401" y="51978"/>
                    <a:pt x="18018" y="51953"/>
                    <a:pt x="17640" y="51929"/>
                  </a:cubicBezTo>
                  <a:cubicBezTo>
                    <a:pt x="17292" y="51908"/>
                    <a:pt x="16922" y="51881"/>
                    <a:pt x="16574" y="51881"/>
                  </a:cubicBezTo>
                  <a:cubicBezTo>
                    <a:pt x="15731" y="51881"/>
                    <a:pt x="14975" y="52119"/>
                    <a:pt x="14180" y="52375"/>
                  </a:cubicBezTo>
                  <a:cubicBezTo>
                    <a:pt x="13893" y="52468"/>
                    <a:pt x="13599" y="52561"/>
                    <a:pt x="13299" y="52642"/>
                  </a:cubicBezTo>
                  <a:cubicBezTo>
                    <a:pt x="12595" y="52835"/>
                    <a:pt x="11948" y="52932"/>
                    <a:pt x="11344" y="52932"/>
                  </a:cubicBezTo>
                  <a:cubicBezTo>
                    <a:pt x="10436" y="52932"/>
                    <a:pt x="9626" y="52713"/>
                    <a:pt x="8872" y="52272"/>
                  </a:cubicBezTo>
                  <a:cubicBezTo>
                    <a:pt x="6663" y="50989"/>
                    <a:pt x="5135" y="48600"/>
                    <a:pt x="3874" y="46463"/>
                  </a:cubicBezTo>
                  <a:cubicBezTo>
                    <a:pt x="2965" y="44924"/>
                    <a:pt x="2154" y="43308"/>
                    <a:pt x="1447" y="41655"/>
                  </a:cubicBezTo>
                  <a:cubicBezTo>
                    <a:pt x="1088" y="40795"/>
                    <a:pt x="794" y="40033"/>
                    <a:pt x="560" y="39315"/>
                  </a:cubicBezTo>
                  <a:cubicBezTo>
                    <a:pt x="533" y="39233"/>
                    <a:pt x="505" y="39147"/>
                    <a:pt x="479" y="39065"/>
                  </a:cubicBezTo>
                  <a:cubicBezTo>
                    <a:pt x="304" y="38560"/>
                    <a:pt x="131" y="38043"/>
                    <a:pt x="88" y="37543"/>
                  </a:cubicBezTo>
                  <a:cubicBezTo>
                    <a:pt x="22" y="36765"/>
                    <a:pt x="440" y="36100"/>
                    <a:pt x="1366" y="35519"/>
                  </a:cubicBezTo>
                  <a:cubicBezTo>
                    <a:pt x="1883" y="35198"/>
                    <a:pt x="2443" y="34942"/>
                    <a:pt x="2986" y="34691"/>
                  </a:cubicBezTo>
                  <a:cubicBezTo>
                    <a:pt x="3487" y="34463"/>
                    <a:pt x="4009" y="34224"/>
                    <a:pt x="4487" y="33936"/>
                  </a:cubicBezTo>
                  <a:cubicBezTo>
                    <a:pt x="5722" y="33195"/>
                    <a:pt x="6304" y="32261"/>
                    <a:pt x="6217" y="31156"/>
                  </a:cubicBezTo>
                  <a:cubicBezTo>
                    <a:pt x="6184" y="30732"/>
                    <a:pt x="6038" y="30340"/>
                    <a:pt x="5897" y="29964"/>
                  </a:cubicBezTo>
                  <a:cubicBezTo>
                    <a:pt x="5787" y="29677"/>
                    <a:pt x="5674" y="29377"/>
                    <a:pt x="5614" y="29068"/>
                  </a:cubicBezTo>
                  <a:cubicBezTo>
                    <a:pt x="5526" y="28605"/>
                    <a:pt x="5571" y="28111"/>
                    <a:pt x="5749" y="27594"/>
                  </a:cubicBezTo>
                  <a:cubicBezTo>
                    <a:pt x="6119" y="26489"/>
                    <a:pt x="6870" y="25526"/>
                    <a:pt x="7599" y="24602"/>
                  </a:cubicBezTo>
                  <a:cubicBezTo>
                    <a:pt x="7648" y="24536"/>
                    <a:pt x="7697" y="24476"/>
                    <a:pt x="7746" y="24411"/>
                  </a:cubicBezTo>
                  <a:cubicBezTo>
                    <a:pt x="7871" y="24253"/>
                    <a:pt x="7991" y="24102"/>
                    <a:pt x="8116" y="23944"/>
                  </a:cubicBezTo>
                  <a:cubicBezTo>
                    <a:pt x="8860" y="22992"/>
                    <a:pt x="9633" y="22008"/>
                    <a:pt x="10313" y="20979"/>
                  </a:cubicBezTo>
                  <a:cubicBezTo>
                    <a:pt x="11042" y="19891"/>
                    <a:pt x="11842" y="18613"/>
                    <a:pt x="12189" y="17210"/>
                  </a:cubicBezTo>
                  <a:cubicBezTo>
                    <a:pt x="12467" y="16089"/>
                    <a:pt x="12560" y="14843"/>
                    <a:pt x="12473" y="13304"/>
                  </a:cubicBezTo>
                  <a:cubicBezTo>
                    <a:pt x="12375" y="11629"/>
                    <a:pt x="12086" y="9948"/>
                    <a:pt x="11804" y="8326"/>
                  </a:cubicBezTo>
                  <a:cubicBezTo>
                    <a:pt x="11652" y="7440"/>
                    <a:pt x="11494" y="6516"/>
                    <a:pt x="11368" y="5607"/>
                  </a:cubicBezTo>
                  <a:cubicBezTo>
                    <a:pt x="11358" y="5547"/>
                    <a:pt x="11347" y="5487"/>
                    <a:pt x="11341" y="5422"/>
                  </a:cubicBezTo>
                  <a:cubicBezTo>
                    <a:pt x="11140" y="3980"/>
                    <a:pt x="10890" y="2180"/>
                    <a:pt x="11619" y="880"/>
                  </a:cubicBezTo>
                  <a:cubicBezTo>
                    <a:pt x="11847" y="478"/>
                    <a:pt x="12157" y="222"/>
                    <a:pt x="12555" y="114"/>
                  </a:cubicBezTo>
                  <a:cubicBezTo>
                    <a:pt x="12706" y="69"/>
                    <a:pt x="12864" y="48"/>
                    <a:pt x="13027" y="48"/>
                  </a:cubicBezTo>
                  <a:close/>
                  <a:moveTo>
                    <a:pt x="13030" y="1"/>
                  </a:moveTo>
                  <a:cubicBezTo>
                    <a:pt x="12865" y="1"/>
                    <a:pt x="12701" y="20"/>
                    <a:pt x="12543" y="64"/>
                  </a:cubicBezTo>
                  <a:cubicBezTo>
                    <a:pt x="12131" y="179"/>
                    <a:pt x="11809" y="440"/>
                    <a:pt x="11576" y="853"/>
                  </a:cubicBezTo>
                  <a:cubicBezTo>
                    <a:pt x="10841" y="2170"/>
                    <a:pt x="11091" y="3980"/>
                    <a:pt x="11292" y="5428"/>
                  </a:cubicBezTo>
                  <a:cubicBezTo>
                    <a:pt x="11298" y="5493"/>
                    <a:pt x="11308" y="5552"/>
                    <a:pt x="11315" y="5612"/>
                  </a:cubicBezTo>
                  <a:cubicBezTo>
                    <a:pt x="11439" y="6526"/>
                    <a:pt x="11602" y="7445"/>
                    <a:pt x="11755" y="8338"/>
                  </a:cubicBezTo>
                  <a:cubicBezTo>
                    <a:pt x="12038" y="9958"/>
                    <a:pt x="12326" y="11634"/>
                    <a:pt x="12418" y="13304"/>
                  </a:cubicBezTo>
                  <a:cubicBezTo>
                    <a:pt x="12505" y="14843"/>
                    <a:pt x="12418" y="16078"/>
                    <a:pt x="12141" y="17198"/>
                  </a:cubicBezTo>
                  <a:cubicBezTo>
                    <a:pt x="11798" y="18591"/>
                    <a:pt x="10999" y="19864"/>
                    <a:pt x="10276" y="20951"/>
                  </a:cubicBezTo>
                  <a:cubicBezTo>
                    <a:pt x="9595" y="21975"/>
                    <a:pt x="8823" y="22959"/>
                    <a:pt x="8077" y="23911"/>
                  </a:cubicBezTo>
                  <a:cubicBezTo>
                    <a:pt x="7953" y="24069"/>
                    <a:pt x="7828" y="24227"/>
                    <a:pt x="7708" y="24384"/>
                  </a:cubicBezTo>
                  <a:cubicBezTo>
                    <a:pt x="7659" y="24444"/>
                    <a:pt x="7610" y="24509"/>
                    <a:pt x="7561" y="24569"/>
                  </a:cubicBezTo>
                  <a:cubicBezTo>
                    <a:pt x="6832" y="25500"/>
                    <a:pt x="6076" y="26462"/>
                    <a:pt x="5701" y="27577"/>
                  </a:cubicBezTo>
                  <a:cubicBezTo>
                    <a:pt x="5521" y="28104"/>
                    <a:pt x="5478" y="28605"/>
                    <a:pt x="5564" y="29073"/>
                  </a:cubicBezTo>
                  <a:cubicBezTo>
                    <a:pt x="5624" y="29394"/>
                    <a:pt x="5739" y="29693"/>
                    <a:pt x="5847" y="29987"/>
                  </a:cubicBezTo>
                  <a:cubicBezTo>
                    <a:pt x="5988" y="30356"/>
                    <a:pt x="6136" y="30742"/>
                    <a:pt x="6169" y="31156"/>
                  </a:cubicBezTo>
                  <a:cubicBezTo>
                    <a:pt x="6249" y="32244"/>
                    <a:pt x="5679" y="33163"/>
                    <a:pt x="4466" y="33893"/>
                  </a:cubicBezTo>
                  <a:cubicBezTo>
                    <a:pt x="3987" y="34181"/>
                    <a:pt x="3465" y="34415"/>
                    <a:pt x="2965" y="34648"/>
                  </a:cubicBezTo>
                  <a:cubicBezTo>
                    <a:pt x="2421" y="34893"/>
                    <a:pt x="1860" y="35154"/>
                    <a:pt x="1344" y="35475"/>
                  </a:cubicBezTo>
                  <a:cubicBezTo>
                    <a:pt x="919" y="35741"/>
                    <a:pt x="598" y="36030"/>
                    <a:pt x="381" y="36329"/>
                  </a:cubicBezTo>
                  <a:cubicBezTo>
                    <a:pt x="120" y="36699"/>
                    <a:pt x="0" y="37112"/>
                    <a:pt x="38" y="37543"/>
                  </a:cubicBezTo>
                  <a:cubicBezTo>
                    <a:pt x="81" y="38053"/>
                    <a:pt x="261" y="38575"/>
                    <a:pt x="430" y="39082"/>
                  </a:cubicBezTo>
                  <a:cubicBezTo>
                    <a:pt x="457" y="39163"/>
                    <a:pt x="485" y="39250"/>
                    <a:pt x="512" y="39331"/>
                  </a:cubicBezTo>
                  <a:cubicBezTo>
                    <a:pt x="751" y="40049"/>
                    <a:pt x="1039" y="40817"/>
                    <a:pt x="1404" y="41670"/>
                  </a:cubicBezTo>
                  <a:cubicBezTo>
                    <a:pt x="2105" y="43330"/>
                    <a:pt x="2921" y="44951"/>
                    <a:pt x="3829" y="46485"/>
                  </a:cubicBezTo>
                  <a:cubicBezTo>
                    <a:pt x="5092" y="48627"/>
                    <a:pt x="6631" y="51027"/>
                    <a:pt x="8845" y="52315"/>
                  </a:cubicBezTo>
                  <a:cubicBezTo>
                    <a:pt x="9611" y="52762"/>
                    <a:pt x="10427" y="52985"/>
                    <a:pt x="11341" y="52985"/>
                  </a:cubicBezTo>
                  <a:cubicBezTo>
                    <a:pt x="11950" y="52985"/>
                    <a:pt x="12603" y="52887"/>
                    <a:pt x="13316" y="52691"/>
                  </a:cubicBezTo>
                  <a:cubicBezTo>
                    <a:pt x="13610" y="52609"/>
                    <a:pt x="13909" y="52516"/>
                    <a:pt x="14192" y="52425"/>
                  </a:cubicBezTo>
                  <a:cubicBezTo>
                    <a:pt x="14986" y="52169"/>
                    <a:pt x="15736" y="51929"/>
                    <a:pt x="16574" y="51929"/>
                  </a:cubicBezTo>
                  <a:cubicBezTo>
                    <a:pt x="16922" y="51935"/>
                    <a:pt x="17287" y="51956"/>
                    <a:pt x="17640" y="51978"/>
                  </a:cubicBezTo>
                  <a:cubicBezTo>
                    <a:pt x="18011" y="52004"/>
                    <a:pt x="18387" y="52029"/>
                    <a:pt x="18760" y="52029"/>
                  </a:cubicBezTo>
                  <a:cubicBezTo>
                    <a:pt x="19258" y="52029"/>
                    <a:pt x="19752" y="51985"/>
                    <a:pt x="20225" y="51843"/>
                  </a:cubicBezTo>
                  <a:cubicBezTo>
                    <a:pt x="21595" y="51429"/>
                    <a:pt x="22052" y="50031"/>
                    <a:pt x="22339" y="48584"/>
                  </a:cubicBezTo>
                  <a:cubicBezTo>
                    <a:pt x="22459" y="47997"/>
                    <a:pt x="22552" y="47399"/>
                    <a:pt x="22645" y="46817"/>
                  </a:cubicBezTo>
                  <a:cubicBezTo>
                    <a:pt x="22726" y="46272"/>
                    <a:pt x="22813" y="45712"/>
                    <a:pt x="22922" y="45163"/>
                  </a:cubicBezTo>
                  <a:cubicBezTo>
                    <a:pt x="22976" y="44879"/>
                    <a:pt x="23052" y="44603"/>
                    <a:pt x="23123" y="44331"/>
                  </a:cubicBezTo>
                  <a:cubicBezTo>
                    <a:pt x="23205" y="44015"/>
                    <a:pt x="23292" y="43689"/>
                    <a:pt x="23346" y="43368"/>
                  </a:cubicBezTo>
                  <a:cubicBezTo>
                    <a:pt x="23439" y="42823"/>
                    <a:pt x="23493" y="42263"/>
                    <a:pt x="23547" y="41725"/>
                  </a:cubicBezTo>
                  <a:cubicBezTo>
                    <a:pt x="23569" y="41492"/>
                    <a:pt x="23591" y="41246"/>
                    <a:pt x="23619" y="41007"/>
                  </a:cubicBezTo>
                  <a:cubicBezTo>
                    <a:pt x="24081" y="36835"/>
                    <a:pt x="24304" y="32979"/>
                    <a:pt x="24315" y="29214"/>
                  </a:cubicBezTo>
                  <a:cubicBezTo>
                    <a:pt x="24315" y="28887"/>
                    <a:pt x="24304" y="28556"/>
                    <a:pt x="24298" y="28241"/>
                  </a:cubicBezTo>
                  <a:cubicBezTo>
                    <a:pt x="24271" y="26919"/>
                    <a:pt x="24244" y="25668"/>
                    <a:pt x="24734" y="24416"/>
                  </a:cubicBezTo>
                  <a:cubicBezTo>
                    <a:pt x="25251" y="23100"/>
                    <a:pt x="25995" y="21870"/>
                    <a:pt x="26719" y="20680"/>
                  </a:cubicBezTo>
                  <a:cubicBezTo>
                    <a:pt x="26833" y="20489"/>
                    <a:pt x="26948" y="20299"/>
                    <a:pt x="27061" y="20108"/>
                  </a:cubicBezTo>
                  <a:lnTo>
                    <a:pt x="27104" y="20038"/>
                  </a:lnTo>
                  <a:cubicBezTo>
                    <a:pt x="27839" y="18814"/>
                    <a:pt x="28595" y="17552"/>
                    <a:pt x="29112" y="16203"/>
                  </a:cubicBezTo>
                  <a:cubicBezTo>
                    <a:pt x="29416" y="15408"/>
                    <a:pt x="29787" y="14223"/>
                    <a:pt x="29509" y="13086"/>
                  </a:cubicBezTo>
                  <a:cubicBezTo>
                    <a:pt x="29324" y="12314"/>
                    <a:pt x="28856" y="11585"/>
                    <a:pt x="28090" y="10856"/>
                  </a:cubicBezTo>
                  <a:cubicBezTo>
                    <a:pt x="27420" y="10219"/>
                    <a:pt x="26610" y="9659"/>
                    <a:pt x="25892" y="9170"/>
                  </a:cubicBezTo>
                  <a:cubicBezTo>
                    <a:pt x="25658" y="9012"/>
                    <a:pt x="25440" y="8860"/>
                    <a:pt x="25234" y="8713"/>
                  </a:cubicBezTo>
                  <a:cubicBezTo>
                    <a:pt x="22954" y="7098"/>
                    <a:pt x="21111" y="5667"/>
                    <a:pt x="19419" y="4209"/>
                  </a:cubicBezTo>
                  <a:cubicBezTo>
                    <a:pt x="19093" y="3932"/>
                    <a:pt x="18761" y="3633"/>
                    <a:pt x="18440" y="3350"/>
                  </a:cubicBezTo>
                  <a:cubicBezTo>
                    <a:pt x="17336" y="2360"/>
                    <a:pt x="16188" y="1337"/>
                    <a:pt x="14898" y="598"/>
                  </a:cubicBezTo>
                  <a:cubicBezTo>
                    <a:pt x="14475" y="354"/>
                    <a:pt x="13740" y="1"/>
                    <a:pt x="1303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1"/>
            <p:cNvSpPr/>
            <p:nvPr/>
          </p:nvSpPr>
          <p:spPr>
            <a:xfrm>
              <a:off x="749150" y="3263950"/>
              <a:ext cx="489300" cy="1307850"/>
            </a:xfrm>
            <a:custGeom>
              <a:avLst/>
              <a:gdLst/>
              <a:ahLst/>
              <a:cxnLst/>
              <a:rect l="l" t="t" r="r" b="b"/>
              <a:pathLst>
                <a:path w="19572" h="52314" extrusionOk="0">
                  <a:moveTo>
                    <a:pt x="7942" y="52"/>
                  </a:moveTo>
                  <a:cubicBezTo>
                    <a:pt x="8116" y="52"/>
                    <a:pt x="8307" y="107"/>
                    <a:pt x="8492" y="215"/>
                  </a:cubicBezTo>
                  <a:cubicBezTo>
                    <a:pt x="9177" y="612"/>
                    <a:pt x="9721" y="1265"/>
                    <a:pt x="10243" y="1902"/>
                  </a:cubicBezTo>
                  <a:cubicBezTo>
                    <a:pt x="10401" y="2091"/>
                    <a:pt x="10553" y="2271"/>
                    <a:pt x="10705" y="2445"/>
                  </a:cubicBezTo>
                  <a:cubicBezTo>
                    <a:pt x="12017" y="3930"/>
                    <a:pt x="13408" y="5289"/>
                    <a:pt x="14714" y="6541"/>
                  </a:cubicBezTo>
                  <a:cubicBezTo>
                    <a:pt x="14932" y="6753"/>
                    <a:pt x="15155" y="6966"/>
                    <a:pt x="15394" y="7182"/>
                  </a:cubicBezTo>
                  <a:cubicBezTo>
                    <a:pt x="16835" y="8532"/>
                    <a:pt x="18326" y="9930"/>
                    <a:pt x="19055" y="11693"/>
                  </a:cubicBezTo>
                  <a:cubicBezTo>
                    <a:pt x="19523" y="12835"/>
                    <a:pt x="19305" y="13950"/>
                    <a:pt x="19034" y="14891"/>
                  </a:cubicBezTo>
                  <a:cubicBezTo>
                    <a:pt x="18582" y="16463"/>
                    <a:pt x="17869" y="18002"/>
                    <a:pt x="17244" y="19356"/>
                  </a:cubicBezTo>
                  <a:cubicBezTo>
                    <a:pt x="16978" y="19928"/>
                    <a:pt x="16705" y="20505"/>
                    <a:pt x="16438" y="21065"/>
                  </a:cubicBezTo>
                  <a:cubicBezTo>
                    <a:pt x="15803" y="22408"/>
                    <a:pt x="15143" y="23801"/>
                    <a:pt x="14568" y="25198"/>
                  </a:cubicBezTo>
                  <a:cubicBezTo>
                    <a:pt x="14236" y="26003"/>
                    <a:pt x="13865" y="26960"/>
                    <a:pt x="13621" y="27946"/>
                  </a:cubicBezTo>
                  <a:cubicBezTo>
                    <a:pt x="13446" y="28652"/>
                    <a:pt x="13453" y="29322"/>
                    <a:pt x="13463" y="30028"/>
                  </a:cubicBezTo>
                  <a:cubicBezTo>
                    <a:pt x="13463" y="30198"/>
                    <a:pt x="13469" y="30376"/>
                    <a:pt x="13463" y="30550"/>
                  </a:cubicBezTo>
                  <a:cubicBezTo>
                    <a:pt x="13453" y="34075"/>
                    <a:pt x="12658" y="37594"/>
                    <a:pt x="11886" y="41000"/>
                  </a:cubicBezTo>
                  <a:cubicBezTo>
                    <a:pt x="11706" y="41805"/>
                    <a:pt x="11516" y="42637"/>
                    <a:pt x="11342" y="43459"/>
                  </a:cubicBezTo>
                  <a:cubicBezTo>
                    <a:pt x="11244" y="43915"/>
                    <a:pt x="11168" y="44290"/>
                    <a:pt x="11103" y="44633"/>
                  </a:cubicBezTo>
                  <a:cubicBezTo>
                    <a:pt x="11076" y="44774"/>
                    <a:pt x="11053" y="44938"/>
                    <a:pt x="11038" y="45090"/>
                  </a:cubicBezTo>
                  <a:cubicBezTo>
                    <a:pt x="11005" y="45357"/>
                    <a:pt x="10972" y="45635"/>
                    <a:pt x="10890" y="45874"/>
                  </a:cubicBezTo>
                  <a:cubicBezTo>
                    <a:pt x="10809" y="46107"/>
                    <a:pt x="10657" y="46346"/>
                    <a:pt x="10509" y="46575"/>
                  </a:cubicBezTo>
                  <a:cubicBezTo>
                    <a:pt x="10401" y="46744"/>
                    <a:pt x="10287" y="46923"/>
                    <a:pt x="10205" y="47097"/>
                  </a:cubicBezTo>
                  <a:cubicBezTo>
                    <a:pt x="10047" y="47430"/>
                    <a:pt x="9916" y="47777"/>
                    <a:pt x="9791" y="48115"/>
                  </a:cubicBezTo>
                  <a:cubicBezTo>
                    <a:pt x="9732" y="48284"/>
                    <a:pt x="9667" y="48457"/>
                    <a:pt x="9602" y="48631"/>
                  </a:cubicBezTo>
                  <a:cubicBezTo>
                    <a:pt x="9476" y="48947"/>
                    <a:pt x="9324" y="49230"/>
                    <a:pt x="9150" y="49496"/>
                  </a:cubicBezTo>
                  <a:cubicBezTo>
                    <a:pt x="8932" y="49817"/>
                    <a:pt x="8801" y="50084"/>
                    <a:pt x="8623" y="50491"/>
                  </a:cubicBezTo>
                  <a:cubicBezTo>
                    <a:pt x="8329" y="51183"/>
                    <a:pt x="7724" y="51999"/>
                    <a:pt x="6919" y="52216"/>
                  </a:cubicBezTo>
                  <a:cubicBezTo>
                    <a:pt x="6805" y="52248"/>
                    <a:pt x="6697" y="52265"/>
                    <a:pt x="6587" y="52265"/>
                  </a:cubicBezTo>
                  <a:cubicBezTo>
                    <a:pt x="5751" y="52265"/>
                    <a:pt x="5065" y="51405"/>
                    <a:pt x="4679" y="50922"/>
                  </a:cubicBezTo>
                  <a:cubicBezTo>
                    <a:pt x="3394" y="49316"/>
                    <a:pt x="2247" y="47272"/>
                    <a:pt x="1252" y="44845"/>
                  </a:cubicBezTo>
                  <a:cubicBezTo>
                    <a:pt x="730" y="43567"/>
                    <a:pt x="409" y="42294"/>
                    <a:pt x="208" y="40712"/>
                  </a:cubicBezTo>
                  <a:cubicBezTo>
                    <a:pt x="196" y="40597"/>
                    <a:pt x="175" y="40489"/>
                    <a:pt x="158" y="40380"/>
                  </a:cubicBezTo>
                  <a:cubicBezTo>
                    <a:pt x="104" y="40075"/>
                    <a:pt x="50" y="39786"/>
                    <a:pt x="142" y="39455"/>
                  </a:cubicBezTo>
                  <a:cubicBezTo>
                    <a:pt x="278" y="38965"/>
                    <a:pt x="632" y="38563"/>
                    <a:pt x="926" y="38269"/>
                  </a:cubicBezTo>
                  <a:cubicBezTo>
                    <a:pt x="1181" y="38013"/>
                    <a:pt x="1463" y="37775"/>
                    <a:pt x="1736" y="37546"/>
                  </a:cubicBezTo>
                  <a:cubicBezTo>
                    <a:pt x="2274" y="37089"/>
                    <a:pt x="2829" y="36621"/>
                    <a:pt x="3193" y="36000"/>
                  </a:cubicBezTo>
                  <a:cubicBezTo>
                    <a:pt x="3471" y="35538"/>
                    <a:pt x="3597" y="35028"/>
                    <a:pt x="3552" y="34521"/>
                  </a:cubicBezTo>
                  <a:cubicBezTo>
                    <a:pt x="3531" y="34238"/>
                    <a:pt x="3449" y="33999"/>
                    <a:pt x="3356" y="33743"/>
                  </a:cubicBezTo>
                  <a:cubicBezTo>
                    <a:pt x="3324" y="33651"/>
                    <a:pt x="3291" y="33553"/>
                    <a:pt x="3264" y="33455"/>
                  </a:cubicBezTo>
                  <a:cubicBezTo>
                    <a:pt x="3133" y="33042"/>
                    <a:pt x="3275" y="32580"/>
                    <a:pt x="3401" y="32172"/>
                  </a:cubicBezTo>
                  <a:cubicBezTo>
                    <a:pt x="3422" y="32106"/>
                    <a:pt x="3439" y="32041"/>
                    <a:pt x="3460" y="31976"/>
                  </a:cubicBezTo>
                  <a:cubicBezTo>
                    <a:pt x="4009" y="30067"/>
                    <a:pt x="4961" y="28222"/>
                    <a:pt x="5892" y="26438"/>
                  </a:cubicBezTo>
                  <a:lnTo>
                    <a:pt x="5962" y="26297"/>
                  </a:lnTo>
                  <a:cubicBezTo>
                    <a:pt x="6457" y="25350"/>
                    <a:pt x="6963" y="24394"/>
                    <a:pt x="7458" y="23468"/>
                  </a:cubicBezTo>
                  <a:cubicBezTo>
                    <a:pt x="8056" y="22348"/>
                    <a:pt x="8671" y="21195"/>
                    <a:pt x="9258" y="20048"/>
                  </a:cubicBezTo>
                  <a:cubicBezTo>
                    <a:pt x="10059" y="18486"/>
                    <a:pt x="10966" y="16664"/>
                    <a:pt x="11674" y="14787"/>
                  </a:cubicBezTo>
                  <a:cubicBezTo>
                    <a:pt x="11929" y="14108"/>
                    <a:pt x="12082" y="13553"/>
                    <a:pt x="12055" y="12888"/>
                  </a:cubicBezTo>
                  <a:cubicBezTo>
                    <a:pt x="12033" y="12361"/>
                    <a:pt x="11924" y="11784"/>
                    <a:pt x="11728" y="11126"/>
                  </a:cubicBezTo>
                  <a:cubicBezTo>
                    <a:pt x="11189" y="9364"/>
                    <a:pt x="10254" y="7727"/>
                    <a:pt x="9351" y="6144"/>
                  </a:cubicBezTo>
                  <a:cubicBezTo>
                    <a:pt x="9073" y="5665"/>
                    <a:pt x="8791" y="5171"/>
                    <a:pt x="8525" y="4681"/>
                  </a:cubicBezTo>
                  <a:cubicBezTo>
                    <a:pt x="8453" y="4545"/>
                    <a:pt x="8377" y="4408"/>
                    <a:pt x="8296" y="4262"/>
                  </a:cubicBezTo>
                  <a:cubicBezTo>
                    <a:pt x="7724" y="3245"/>
                    <a:pt x="7012" y="1977"/>
                    <a:pt x="7164" y="835"/>
                  </a:cubicBezTo>
                  <a:cubicBezTo>
                    <a:pt x="7213" y="498"/>
                    <a:pt x="7371" y="242"/>
                    <a:pt x="7611" y="122"/>
                  </a:cubicBezTo>
                  <a:cubicBezTo>
                    <a:pt x="7714" y="74"/>
                    <a:pt x="7822" y="52"/>
                    <a:pt x="7942" y="52"/>
                  </a:cubicBezTo>
                  <a:close/>
                  <a:moveTo>
                    <a:pt x="7939" y="1"/>
                  </a:moveTo>
                  <a:cubicBezTo>
                    <a:pt x="7815" y="1"/>
                    <a:pt x="7696" y="27"/>
                    <a:pt x="7589" y="79"/>
                  </a:cubicBezTo>
                  <a:cubicBezTo>
                    <a:pt x="7333" y="205"/>
                    <a:pt x="7164" y="471"/>
                    <a:pt x="7115" y="830"/>
                  </a:cubicBezTo>
                  <a:cubicBezTo>
                    <a:pt x="6963" y="1988"/>
                    <a:pt x="7676" y="3261"/>
                    <a:pt x="8252" y="4284"/>
                  </a:cubicBezTo>
                  <a:cubicBezTo>
                    <a:pt x="8334" y="4430"/>
                    <a:pt x="8410" y="4571"/>
                    <a:pt x="8480" y="4702"/>
                  </a:cubicBezTo>
                  <a:cubicBezTo>
                    <a:pt x="8747" y="5191"/>
                    <a:pt x="9030" y="5688"/>
                    <a:pt x="9308" y="6165"/>
                  </a:cubicBezTo>
                  <a:cubicBezTo>
                    <a:pt x="10210" y="7749"/>
                    <a:pt x="11146" y="9381"/>
                    <a:pt x="11679" y="11143"/>
                  </a:cubicBezTo>
                  <a:cubicBezTo>
                    <a:pt x="11875" y="11796"/>
                    <a:pt x="11984" y="12366"/>
                    <a:pt x="12005" y="12894"/>
                  </a:cubicBezTo>
                  <a:cubicBezTo>
                    <a:pt x="12033" y="13546"/>
                    <a:pt x="11892" y="14080"/>
                    <a:pt x="11630" y="14771"/>
                  </a:cubicBezTo>
                  <a:cubicBezTo>
                    <a:pt x="10923" y="16647"/>
                    <a:pt x="10014" y="18464"/>
                    <a:pt x="9215" y="20025"/>
                  </a:cubicBezTo>
                  <a:cubicBezTo>
                    <a:pt x="8628" y="21173"/>
                    <a:pt x="8013" y="22326"/>
                    <a:pt x="7415" y="23442"/>
                  </a:cubicBezTo>
                  <a:cubicBezTo>
                    <a:pt x="6919" y="24366"/>
                    <a:pt x="6409" y="25323"/>
                    <a:pt x="5919" y="26275"/>
                  </a:cubicBezTo>
                  <a:lnTo>
                    <a:pt x="5849" y="26417"/>
                  </a:lnTo>
                  <a:cubicBezTo>
                    <a:pt x="4918" y="28200"/>
                    <a:pt x="3961" y="30050"/>
                    <a:pt x="3411" y="31965"/>
                  </a:cubicBezTo>
                  <a:cubicBezTo>
                    <a:pt x="3394" y="32025"/>
                    <a:pt x="3373" y="32091"/>
                    <a:pt x="3351" y="32161"/>
                  </a:cubicBezTo>
                  <a:cubicBezTo>
                    <a:pt x="3226" y="32574"/>
                    <a:pt x="3085" y="33042"/>
                    <a:pt x="3215" y="33472"/>
                  </a:cubicBezTo>
                  <a:cubicBezTo>
                    <a:pt x="3248" y="33570"/>
                    <a:pt x="3281" y="33668"/>
                    <a:pt x="3313" y="33760"/>
                  </a:cubicBezTo>
                  <a:cubicBezTo>
                    <a:pt x="3401" y="34010"/>
                    <a:pt x="3482" y="34250"/>
                    <a:pt x="3504" y="34527"/>
                  </a:cubicBezTo>
                  <a:cubicBezTo>
                    <a:pt x="3547" y="35021"/>
                    <a:pt x="3422" y="35523"/>
                    <a:pt x="3155" y="35980"/>
                  </a:cubicBezTo>
                  <a:cubicBezTo>
                    <a:pt x="2791" y="36588"/>
                    <a:pt x="2236" y="37057"/>
                    <a:pt x="1704" y="37508"/>
                  </a:cubicBezTo>
                  <a:cubicBezTo>
                    <a:pt x="1431" y="37737"/>
                    <a:pt x="1142" y="37976"/>
                    <a:pt x="893" y="38237"/>
                  </a:cubicBezTo>
                  <a:cubicBezTo>
                    <a:pt x="594" y="38536"/>
                    <a:pt x="235" y="38944"/>
                    <a:pt x="93" y="39439"/>
                  </a:cubicBezTo>
                  <a:cubicBezTo>
                    <a:pt x="0" y="39781"/>
                    <a:pt x="50" y="40075"/>
                    <a:pt x="110" y="40391"/>
                  </a:cubicBezTo>
                  <a:cubicBezTo>
                    <a:pt x="125" y="40494"/>
                    <a:pt x="148" y="40602"/>
                    <a:pt x="158" y="40717"/>
                  </a:cubicBezTo>
                  <a:cubicBezTo>
                    <a:pt x="359" y="42306"/>
                    <a:pt x="685" y="43584"/>
                    <a:pt x="1208" y="44862"/>
                  </a:cubicBezTo>
                  <a:cubicBezTo>
                    <a:pt x="2198" y="47299"/>
                    <a:pt x="3356" y="49344"/>
                    <a:pt x="4641" y="50948"/>
                  </a:cubicBezTo>
                  <a:cubicBezTo>
                    <a:pt x="5033" y="51444"/>
                    <a:pt x="5728" y="52314"/>
                    <a:pt x="6587" y="52314"/>
                  </a:cubicBezTo>
                  <a:cubicBezTo>
                    <a:pt x="6702" y="52314"/>
                    <a:pt x="6816" y="52298"/>
                    <a:pt x="6936" y="52265"/>
                  </a:cubicBezTo>
                  <a:cubicBezTo>
                    <a:pt x="7311" y="52162"/>
                    <a:pt x="7664" y="51934"/>
                    <a:pt x="7986" y="51580"/>
                  </a:cubicBezTo>
                  <a:cubicBezTo>
                    <a:pt x="8334" y="51204"/>
                    <a:pt x="8551" y="50791"/>
                    <a:pt x="8671" y="50513"/>
                  </a:cubicBezTo>
                  <a:cubicBezTo>
                    <a:pt x="8845" y="50106"/>
                    <a:pt x="8975" y="49838"/>
                    <a:pt x="9188" y="49524"/>
                  </a:cubicBezTo>
                  <a:cubicBezTo>
                    <a:pt x="9367" y="49257"/>
                    <a:pt x="9519" y="48969"/>
                    <a:pt x="9645" y="48648"/>
                  </a:cubicBezTo>
                  <a:cubicBezTo>
                    <a:pt x="9715" y="48479"/>
                    <a:pt x="9775" y="48299"/>
                    <a:pt x="9841" y="48131"/>
                  </a:cubicBezTo>
                  <a:cubicBezTo>
                    <a:pt x="9966" y="47794"/>
                    <a:pt x="10091" y="47451"/>
                    <a:pt x="10248" y="47119"/>
                  </a:cubicBezTo>
                  <a:cubicBezTo>
                    <a:pt x="10330" y="46945"/>
                    <a:pt x="10444" y="46771"/>
                    <a:pt x="10553" y="46597"/>
                  </a:cubicBezTo>
                  <a:cubicBezTo>
                    <a:pt x="10700" y="46368"/>
                    <a:pt x="10858" y="46130"/>
                    <a:pt x="10940" y="45889"/>
                  </a:cubicBezTo>
                  <a:cubicBezTo>
                    <a:pt x="11021" y="45645"/>
                    <a:pt x="11053" y="45367"/>
                    <a:pt x="11086" y="45096"/>
                  </a:cubicBezTo>
                  <a:cubicBezTo>
                    <a:pt x="11108" y="44938"/>
                    <a:pt x="11124" y="44786"/>
                    <a:pt x="11151" y="44644"/>
                  </a:cubicBezTo>
                  <a:cubicBezTo>
                    <a:pt x="11217" y="44297"/>
                    <a:pt x="11292" y="43926"/>
                    <a:pt x="11390" y="43469"/>
                  </a:cubicBezTo>
                  <a:cubicBezTo>
                    <a:pt x="11565" y="42648"/>
                    <a:pt x="11749" y="41816"/>
                    <a:pt x="11935" y="41011"/>
                  </a:cubicBezTo>
                  <a:cubicBezTo>
                    <a:pt x="12707" y="37606"/>
                    <a:pt x="13501" y="34081"/>
                    <a:pt x="13518" y="30550"/>
                  </a:cubicBezTo>
                  <a:cubicBezTo>
                    <a:pt x="13518" y="30376"/>
                    <a:pt x="13512" y="30198"/>
                    <a:pt x="13512" y="30028"/>
                  </a:cubicBezTo>
                  <a:cubicBezTo>
                    <a:pt x="13501" y="29327"/>
                    <a:pt x="13496" y="28664"/>
                    <a:pt x="13670" y="27956"/>
                  </a:cubicBezTo>
                  <a:cubicBezTo>
                    <a:pt x="13915" y="26972"/>
                    <a:pt x="14284" y="26020"/>
                    <a:pt x="14611" y="25220"/>
                  </a:cubicBezTo>
                  <a:cubicBezTo>
                    <a:pt x="15188" y="23822"/>
                    <a:pt x="15846" y="22430"/>
                    <a:pt x="16482" y="21085"/>
                  </a:cubicBezTo>
                  <a:cubicBezTo>
                    <a:pt x="16749" y="20525"/>
                    <a:pt x="17026" y="19950"/>
                    <a:pt x="17287" y="19378"/>
                  </a:cubicBezTo>
                  <a:cubicBezTo>
                    <a:pt x="17918" y="18018"/>
                    <a:pt x="18630" y="16479"/>
                    <a:pt x="19082" y="14907"/>
                  </a:cubicBezTo>
                  <a:cubicBezTo>
                    <a:pt x="19354" y="13955"/>
                    <a:pt x="19572" y="12828"/>
                    <a:pt x="19099" y="11676"/>
                  </a:cubicBezTo>
                  <a:cubicBezTo>
                    <a:pt x="18369" y="9898"/>
                    <a:pt x="16873" y="8500"/>
                    <a:pt x="15427" y="7150"/>
                  </a:cubicBezTo>
                  <a:cubicBezTo>
                    <a:pt x="15193" y="6928"/>
                    <a:pt x="14970" y="6720"/>
                    <a:pt x="14747" y="6509"/>
                  </a:cubicBezTo>
                  <a:cubicBezTo>
                    <a:pt x="13441" y="5257"/>
                    <a:pt x="12055" y="3898"/>
                    <a:pt x="10744" y="2412"/>
                  </a:cubicBezTo>
                  <a:cubicBezTo>
                    <a:pt x="10591" y="2238"/>
                    <a:pt x="10439" y="2058"/>
                    <a:pt x="10281" y="1869"/>
                  </a:cubicBezTo>
                  <a:cubicBezTo>
                    <a:pt x="9753" y="1232"/>
                    <a:pt x="9210" y="574"/>
                    <a:pt x="8518" y="172"/>
                  </a:cubicBezTo>
                  <a:cubicBezTo>
                    <a:pt x="8323" y="58"/>
                    <a:pt x="8125" y="1"/>
                    <a:pt x="79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1"/>
            <p:cNvSpPr/>
            <p:nvPr/>
          </p:nvSpPr>
          <p:spPr>
            <a:xfrm>
              <a:off x="867325" y="3268625"/>
              <a:ext cx="283575" cy="1301550"/>
            </a:xfrm>
            <a:custGeom>
              <a:avLst/>
              <a:gdLst/>
              <a:ahLst/>
              <a:cxnLst/>
              <a:rect l="l" t="t" r="r" b="b"/>
              <a:pathLst>
                <a:path w="11343" h="52062" extrusionOk="0">
                  <a:moveTo>
                    <a:pt x="3803" y="1"/>
                  </a:moveTo>
                  <a:lnTo>
                    <a:pt x="3753" y="11"/>
                  </a:lnTo>
                  <a:cubicBezTo>
                    <a:pt x="3759" y="23"/>
                    <a:pt x="4052" y="1055"/>
                    <a:pt x="4293" y="1535"/>
                  </a:cubicBezTo>
                  <a:cubicBezTo>
                    <a:pt x="4966" y="2883"/>
                    <a:pt x="5945" y="4085"/>
                    <a:pt x="6892" y="5245"/>
                  </a:cubicBezTo>
                  <a:cubicBezTo>
                    <a:pt x="6963" y="5331"/>
                    <a:pt x="7029" y="5418"/>
                    <a:pt x="7099" y="5506"/>
                  </a:cubicBezTo>
                  <a:cubicBezTo>
                    <a:pt x="7328" y="5783"/>
                    <a:pt x="7567" y="6071"/>
                    <a:pt x="7795" y="6349"/>
                  </a:cubicBezTo>
                  <a:cubicBezTo>
                    <a:pt x="9101" y="7909"/>
                    <a:pt x="10449" y="9531"/>
                    <a:pt x="11064" y="11423"/>
                  </a:cubicBezTo>
                  <a:cubicBezTo>
                    <a:pt x="11102" y="11538"/>
                    <a:pt x="11134" y="11652"/>
                    <a:pt x="11162" y="11760"/>
                  </a:cubicBezTo>
                  <a:cubicBezTo>
                    <a:pt x="11211" y="11989"/>
                    <a:pt x="11239" y="12212"/>
                    <a:pt x="11249" y="12435"/>
                  </a:cubicBezTo>
                  <a:cubicBezTo>
                    <a:pt x="11287" y="13224"/>
                    <a:pt x="11097" y="14002"/>
                    <a:pt x="10873" y="14785"/>
                  </a:cubicBezTo>
                  <a:cubicBezTo>
                    <a:pt x="10390" y="16472"/>
                    <a:pt x="9753" y="18141"/>
                    <a:pt x="9133" y="19756"/>
                  </a:cubicBezTo>
                  <a:lnTo>
                    <a:pt x="9003" y="20100"/>
                  </a:lnTo>
                  <a:cubicBezTo>
                    <a:pt x="8839" y="20529"/>
                    <a:pt x="8671" y="20970"/>
                    <a:pt x="8508" y="21400"/>
                  </a:cubicBezTo>
                  <a:cubicBezTo>
                    <a:pt x="7866" y="23064"/>
                    <a:pt x="7208" y="24782"/>
                    <a:pt x="6610" y="26496"/>
                  </a:cubicBezTo>
                  <a:cubicBezTo>
                    <a:pt x="6332" y="27290"/>
                    <a:pt x="6093" y="28046"/>
                    <a:pt x="5892" y="28764"/>
                  </a:cubicBezTo>
                  <a:cubicBezTo>
                    <a:pt x="5641" y="29640"/>
                    <a:pt x="5450" y="30440"/>
                    <a:pt x="5320" y="31163"/>
                  </a:cubicBezTo>
                  <a:cubicBezTo>
                    <a:pt x="5277" y="31392"/>
                    <a:pt x="5239" y="31615"/>
                    <a:pt x="5206" y="31827"/>
                  </a:cubicBezTo>
                  <a:cubicBezTo>
                    <a:pt x="4945" y="33606"/>
                    <a:pt x="4009" y="35428"/>
                    <a:pt x="3221" y="36815"/>
                  </a:cubicBezTo>
                  <a:cubicBezTo>
                    <a:pt x="2922" y="37332"/>
                    <a:pt x="2601" y="37854"/>
                    <a:pt x="2290" y="38354"/>
                  </a:cubicBezTo>
                  <a:cubicBezTo>
                    <a:pt x="1800" y="39137"/>
                    <a:pt x="1295" y="39953"/>
                    <a:pt x="876" y="40796"/>
                  </a:cubicBezTo>
                  <a:cubicBezTo>
                    <a:pt x="436" y="41688"/>
                    <a:pt x="201" y="42646"/>
                    <a:pt x="185" y="43646"/>
                  </a:cubicBezTo>
                  <a:cubicBezTo>
                    <a:pt x="163" y="44599"/>
                    <a:pt x="338" y="45572"/>
                    <a:pt x="708" y="46540"/>
                  </a:cubicBezTo>
                  <a:cubicBezTo>
                    <a:pt x="1366" y="48287"/>
                    <a:pt x="2138" y="51871"/>
                    <a:pt x="2176" y="52051"/>
                  </a:cubicBezTo>
                  <a:lnTo>
                    <a:pt x="2176" y="52061"/>
                  </a:lnTo>
                  <a:lnTo>
                    <a:pt x="2225" y="52051"/>
                  </a:lnTo>
                  <a:lnTo>
                    <a:pt x="2225" y="52046"/>
                  </a:lnTo>
                  <a:cubicBezTo>
                    <a:pt x="2192" y="51888"/>
                    <a:pt x="1420" y="48275"/>
                    <a:pt x="756" y="46525"/>
                  </a:cubicBezTo>
                  <a:cubicBezTo>
                    <a:pt x="0" y="44534"/>
                    <a:pt x="60" y="42564"/>
                    <a:pt x="926" y="40819"/>
                  </a:cubicBezTo>
                  <a:cubicBezTo>
                    <a:pt x="1343" y="39980"/>
                    <a:pt x="1850" y="39165"/>
                    <a:pt x="2340" y="38376"/>
                  </a:cubicBezTo>
                  <a:cubicBezTo>
                    <a:pt x="2649" y="37876"/>
                    <a:pt x="2970" y="37359"/>
                    <a:pt x="3264" y="36837"/>
                  </a:cubicBezTo>
                  <a:cubicBezTo>
                    <a:pt x="4118" y="35336"/>
                    <a:pt x="5021" y="33568"/>
                    <a:pt x="5260" y="31832"/>
                  </a:cubicBezTo>
                  <a:cubicBezTo>
                    <a:pt x="5292" y="31620"/>
                    <a:pt x="5325" y="31397"/>
                    <a:pt x="5370" y="31169"/>
                  </a:cubicBezTo>
                  <a:cubicBezTo>
                    <a:pt x="5505" y="30435"/>
                    <a:pt x="5696" y="29635"/>
                    <a:pt x="5940" y="28776"/>
                  </a:cubicBezTo>
                  <a:cubicBezTo>
                    <a:pt x="6141" y="28058"/>
                    <a:pt x="6386" y="27290"/>
                    <a:pt x="6670" y="26474"/>
                  </a:cubicBezTo>
                  <a:cubicBezTo>
                    <a:pt x="7262" y="24772"/>
                    <a:pt x="7920" y="23064"/>
                    <a:pt x="8556" y="21410"/>
                  </a:cubicBezTo>
                  <a:cubicBezTo>
                    <a:pt x="8731" y="20964"/>
                    <a:pt x="8905" y="20502"/>
                    <a:pt x="9078" y="20045"/>
                  </a:cubicBezTo>
                  <a:lnTo>
                    <a:pt x="9209" y="19708"/>
                  </a:lnTo>
                  <a:cubicBezTo>
                    <a:pt x="9829" y="18087"/>
                    <a:pt x="10466" y="16417"/>
                    <a:pt x="10945" y="14725"/>
                  </a:cubicBezTo>
                  <a:cubicBezTo>
                    <a:pt x="11157" y="13964"/>
                    <a:pt x="11342" y="13208"/>
                    <a:pt x="11298" y="12419"/>
                  </a:cubicBezTo>
                  <a:cubicBezTo>
                    <a:pt x="11287" y="12201"/>
                    <a:pt x="11260" y="11978"/>
                    <a:pt x="11211" y="11755"/>
                  </a:cubicBezTo>
                  <a:cubicBezTo>
                    <a:pt x="11179" y="11619"/>
                    <a:pt x="11141" y="11478"/>
                    <a:pt x="11091" y="11336"/>
                  </a:cubicBezTo>
                  <a:cubicBezTo>
                    <a:pt x="10456" y="9450"/>
                    <a:pt x="9106" y="7833"/>
                    <a:pt x="7806" y="6272"/>
                  </a:cubicBezTo>
                  <a:cubicBezTo>
                    <a:pt x="7561" y="5984"/>
                    <a:pt x="7311" y="5679"/>
                    <a:pt x="7072" y="5386"/>
                  </a:cubicBezTo>
                  <a:lnTo>
                    <a:pt x="6903" y="5179"/>
                  </a:lnTo>
                  <a:cubicBezTo>
                    <a:pt x="5973" y="4037"/>
                    <a:pt x="5016" y="2857"/>
                    <a:pt x="4346" y="1529"/>
                  </a:cubicBezTo>
                  <a:cubicBezTo>
                    <a:pt x="4107" y="1062"/>
                    <a:pt x="3819" y="50"/>
                    <a:pt x="38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1"/>
            <p:cNvSpPr/>
            <p:nvPr/>
          </p:nvSpPr>
          <p:spPr>
            <a:xfrm>
              <a:off x="292375" y="3379575"/>
              <a:ext cx="1438200" cy="1191275"/>
            </a:xfrm>
            <a:custGeom>
              <a:avLst/>
              <a:gdLst/>
              <a:ahLst/>
              <a:cxnLst/>
              <a:rect l="l" t="t" r="r" b="b"/>
              <a:pathLst>
                <a:path w="57528" h="47651" extrusionOk="0">
                  <a:moveTo>
                    <a:pt x="26616" y="51"/>
                  </a:moveTo>
                  <a:cubicBezTo>
                    <a:pt x="27755" y="51"/>
                    <a:pt x="28867" y="435"/>
                    <a:pt x="29934" y="855"/>
                  </a:cubicBezTo>
                  <a:cubicBezTo>
                    <a:pt x="31495" y="1470"/>
                    <a:pt x="33050" y="2193"/>
                    <a:pt x="34552" y="2901"/>
                  </a:cubicBezTo>
                  <a:cubicBezTo>
                    <a:pt x="36450" y="3792"/>
                    <a:pt x="38408" y="4711"/>
                    <a:pt x="40426" y="5414"/>
                  </a:cubicBezTo>
                  <a:cubicBezTo>
                    <a:pt x="40888" y="5577"/>
                    <a:pt x="41390" y="5718"/>
                    <a:pt x="41867" y="5854"/>
                  </a:cubicBezTo>
                  <a:cubicBezTo>
                    <a:pt x="42733" y="6104"/>
                    <a:pt x="43636" y="6360"/>
                    <a:pt x="44425" y="6762"/>
                  </a:cubicBezTo>
                  <a:cubicBezTo>
                    <a:pt x="45507" y="7312"/>
                    <a:pt x="46290" y="8243"/>
                    <a:pt x="46632" y="9385"/>
                  </a:cubicBezTo>
                  <a:cubicBezTo>
                    <a:pt x="46790" y="9918"/>
                    <a:pt x="46926" y="10467"/>
                    <a:pt x="47057" y="10995"/>
                  </a:cubicBezTo>
                  <a:cubicBezTo>
                    <a:pt x="47237" y="11740"/>
                    <a:pt x="47427" y="12511"/>
                    <a:pt x="47688" y="13252"/>
                  </a:cubicBezTo>
                  <a:cubicBezTo>
                    <a:pt x="48216" y="14743"/>
                    <a:pt x="48999" y="16222"/>
                    <a:pt x="50076" y="17766"/>
                  </a:cubicBezTo>
                  <a:cubicBezTo>
                    <a:pt x="51175" y="19349"/>
                    <a:pt x="52453" y="20829"/>
                    <a:pt x="53694" y="22259"/>
                  </a:cubicBezTo>
                  <a:lnTo>
                    <a:pt x="53704" y="22276"/>
                  </a:lnTo>
                  <a:cubicBezTo>
                    <a:pt x="53852" y="22445"/>
                    <a:pt x="53998" y="22613"/>
                    <a:pt x="54145" y="22782"/>
                  </a:cubicBezTo>
                  <a:cubicBezTo>
                    <a:pt x="55047" y="23815"/>
                    <a:pt x="55989" y="24892"/>
                    <a:pt x="56674" y="26088"/>
                  </a:cubicBezTo>
                  <a:cubicBezTo>
                    <a:pt x="57103" y="26845"/>
                    <a:pt x="57474" y="27993"/>
                    <a:pt x="56782" y="29151"/>
                  </a:cubicBezTo>
                  <a:cubicBezTo>
                    <a:pt x="56217" y="30114"/>
                    <a:pt x="55205" y="30810"/>
                    <a:pt x="54319" y="31420"/>
                  </a:cubicBezTo>
                  <a:lnTo>
                    <a:pt x="54297" y="31435"/>
                  </a:lnTo>
                  <a:cubicBezTo>
                    <a:pt x="54204" y="31496"/>
                    <a:pt x="54118" y="31556"/>
                    <a:pt x="54030" y="31616"/>
                  </a:cubicBezTo>
                  <a:cubicBezTo>
                    <a:pt x="52122" y="32926"/>
                    <a:pt x="50320" y="34161"/>
                    <a:pt x="48956" y="36037"/>
                  </a:cubicBezTo>
                  <a:cubicBezTo>
                    <a:pt x="47900" y="37485"/>
                    <a:pt x="46709" y="39122"/>
                    <a:pt x="45811" y="40955"/>
                  </a:cubicBezTo>
                  <a:cubicBezTo>
                    <a:pt x="45567" y="41460"/>
                    <a:pt x="45333" y="41977"/>
                    <a:pt x="45110" y="42478"/>
                  </a:cubicBezTo>
                  <a:cubicBezTo>
                    <a:pt x="44882" y="42978"/>
                    <a:pt x="44653" y="43495"/>
                    <a:pt x="44408" y="43995"/>
                  </a:cubicBezTo>
                  <a:cubicBezTo>
                    <a:pt x="43935" y="44964"/>
                    <a:pt x="43401" y="45964"/>
                    <a:pt x="42548" y="46617"/>
                  </a:cubicBezTo>
                  <a:cubicBezTo>
                    <a:pt x="41580" y="47357"/>
                    <a:pt x="40323" y="47602"/>
                    <a:pt x="39061" y="47602"/>
                  </a:cubicBezTo>
                  <a:cubicBezTo>
                    <a:pt x="37494" y="47602"/>
                    <a:pt x="35912" y="47226"/>
                    <a:pt x="34840" y="46976"/>
                  </a:cubicBezTo>
                  <a:cubicBezTo>
                    <a:pt x="33181" y="46584"/>
                    <a:pt x="31468" y="46074"/>
                    <a:pt x="29608" y="45404"/>
                  </a:cubicBezTo>
                  <a:cubicBezTo>
                    <a:pt x="28699" y="45078"/>
                    <a:pt x="27796" y="44691"/>
                    <a:pt x="26926" y="44322"/>
                  </a:cubicBezTo>
                  <a:cubicBezTo>
                    <a:pt x="26784" y="44262"/>
                    <a:pt x="26638" y="44196"/>
                    <a:pt x="26490" y="44136"/>
                  </a:cubicBezTo>
                  <a:cubicBezTo>
                    <a:pt x="25935" y="43897"/>
                    <a:pt x="25315" y="43789"/>
                    <a:pt x="24717" y="43686"/>
                  </a:cubicBezTo>
                  <a:cubicBezTo>
                    <a:pt x="24597" y="43664"/>
                    <a:pt x="24479" y="43642"/>
                    <a:pt x="24358" y="43621"/>
                  </a:cubicBezTo>
                  <a:cubicBezTo>
                    <a:pt x="22280" y="43234"/>
                    <a:pt x="20078" y="42783"/>
                    <a:pt x="17956" y="41884"/>
                  </a:cubicBezTo>
                  <a:cubicBezTo>
                    <a:pt x="15785" y="40971"/>
                    <a:pt x="13648" y="39627"/>
                    <a:pt x="11603" y="37887"/>
                  </a:cubicBezTo>
                  <a:cubicBezTo>
                    <a:pt x="11005" y="37381"/>
                    <a:pt x="10433" y="36821"/>
                    <a:pt x="9878" y="36271"/>
                  </a:cubicBezTo>
                  <a:cubicBezTo>
                    <a:pt x="9057" y="35462"/>
                    <a:pt x="8208" y="34623"/>
                    <a:pt x="7246" y="33949"/>
                  </a:cubicBezTo>
                  <a:cubicBezTo>
                    <a:pt x="6587" y="33486"/>
                    <a:pt x="5924" y="33079"/>
                    <a:pt x="5092" y="33079"/>
                  </a:cubicBezTo>
                  <a:cubicBezTo>
                    <a:pt x="4945" y="33079"/>
                    <a:pt x="4799" y="33090"/>
                    <a:pt x="4641" y="33117"/>
                  </a:cubicBezTo>
                  <a:cubicBezTo>
                    <a:pt x="4581" y="33127"/>
                    <a:pt x="4526" y="33144"/>
                    <a:pt x="4466" y="33155"/>
                  </a:cubicBezTo>
                  <a:cubicBezTo>
                    <a:pt x="4379" y="33179"/>
                    <a:pt x="4294" y="33201"/>
                    <a:pt x="4224" y="33201"/>
                  </a:cubicBezTo>
                  <a:cubicBezTo>
                    <a:pt x="4185" y="33201"/>
                    <a:pt x="4151" y="33194"/>
                    <a:pt x="4124" y="33177"/>
                  </a:cubicBezTo>
                  <a:cubicBezTo>
                    <a:pt x="4086" y="33155"/>
                    <a:pt x="4064" y="33112"/>
                    <a:pt x="4048" y="33040"/>
                  </a:cubicBezTo>
                  <a:cubicBezTo>
                    <a:pt x="4026" y="32904"/>
                    <a:pt x="4101" y="32698"/>
                    <a:pt x="4162" y="32529"/>
                  </a:cubicBezTo>
                  <a:cubicBezTo>
                    <a:pt x="4189" y="32459"/>
                    <a:pt x="4211" y="32399"/>
                    <a:pt x="4227" y="32344"/>
                  </a:cubicBezTo>
                  <a:cubicBezTo>
                    <a:pt x="4319" y="32007"/>
                    <a:pt x="4428" y="31616"/>
                    <a:pt x="4526" y="31207"/>
                  </a:cubicBezTo>
                  <a:cubicBezTo>
                    <a:pt x="4857" y="29821"/>
                    <a:pt x="5043" y="28689"/>
                    <a:pt x="5108" y="27644"/>
                  </a:cubicBezTo>
                  <a:cubicBezTo>
                    <a:pt x="5195" y="26268"/>
                    <a:pt x="5075" y="25104"/>
                    <a:pt x="4733" y="24071"/>
                  </a:cubicBezTo>
                  <a:cubicBezTo>
                    <a:pt x="4199" y="22455"/>
                    <a:pt x="3428" y="20899"/>
                    <a:pt x="2682" y="19393"/>
                  </a:cubicBezTo>
                  <a:cubicBezTo>
                    <a:pt x="2231" y="18490"/>
                    <a:pt x="1763" y="17554"/>
                    <a:pt x="1355" y="16613"/>
                  </a:cubicBezTo>
                  <a:cubicBezTo>
                    <a:pt x="915" y="15591"/>
                    <a:pt x="463" y="14502"/>
                    <a:pt x="278" y="13393"/>
                  </a:cubicBezTo>
                  <a:cubicBezTo>
                    <a:pt x="55" y="12055"/>
                    <a:pt x="273" y="11017"/>
                    <a:pt x="953" y="10227"/>
                  </a:cubicBezTo>
                  <a:cubicBezTo>
                    <a:pt x="1665" y="9395"/>
                    <a:pt x="2911" y="9124"/>
                    <a:pt x="3911" y="8906"/>
                  </a:cubicBezTo>
                  <a:cubicBezTo>
                    <a:pt x="5282" y="8602"/>
                    <a:pt x="6707" y="8454"/>
                    <a:pt x="8088" y="8313"/>
                  </a:cubicBezTo>
                  <a:lnTo>
                    <a:pt x="8143" y="8308"/>
                  </a:lnTo>
                  <a:cubicBezTo>
                    <a:pt x="8507" y="8269"/>
                    <a:pt x="8878" y="8231"/>
                    <a:pt x="9237" y="8193"/>
                  </a:cubicBezTo>
                  <a:cubicBezTo>
                    <a:pt x="11440" y="7975"/>
                    <a:pt x="13719" y="7753"/>
                    <a:pt x="15868" y="7126"/>
                  </a:cubicBezTo>
                  <a:cubicBezTo>
                    <a:pt x="17015" y="6795"/>
                    <a:pt x="17919" y="6343"/>
                    <a:pt x="18712" y="5713"/>
                  </a:cubicBezTo>
                  <a:cubicBezTo>
                    <a:pt x="19496" y="5087"/>
                    <a:pt x="20191" y="4347"/>
                    <a:pt x="20872" y="3634"/>
                  </a:cubicBezTo>
                  <a:cubicBezTo>
                    <a:pt x="21029" y="3471"/>
                    <a:pt x="21193" y="3297"/>
                    <a:pt x="21351" y="3134"/>
                  </a:cubicBezTo>
                  <a:cubicBezTo>
                    <a:pt x="22471" y="1970"/>
                    <a:pt x="23505" y="965"/>
                    <a:pt x="24838" y="403"/>
                  </a:cubicBezTo>
                  <a:cubicBezTo>
                    <a:pt x="25436" y="152"/>
                    <a:pt x="26030" y="51"/>
                    <a:pt x="26616" y="51"/>
                  </a:cubicBezTo>
                  <a:close/>
                  <a:moveTo>
                    <a:pt x="26617" y="1"/>
                  </a:moveTo>
                  <a:cubicBezTo>
                    <a:pt x="26024" y="1"/>
                    <a:pt x="25422" y="104"/>
                    <a:pt x="24815" y="360"/>
                  </a:cubicBezTo>
                  <a:cubicBezTo>
                    <a:pt x="23477" y="920"/>
                    <a:pt x="22438" y="1932"/>
                    <a:pt x="21318" y="3096"/>
                  </a:cubicBezTo>
                  <a:cubicBezTo>
                    <a:pt x="21155" y="3265"/>
                    <a:pt x="20992" y="3438"/>
                    <a:pt x="20834" y="3602"/>
                  </a:cubicBezTo>
                  <a:cubicBezTo>
                    <a:pt x="20159" y="4314"/>
                    <a:pt x="19458" y="5049"/>
                    <a:pt x="18680" y="5670"/>
                  </a:cubicBezTo>
                  <a:cubicBezTo>
                    <a:pt x="17891" y="6300"/>
                    <a:pt x="16993" y="6752"/>
                    <a:pt x="15856" y="7078"/>
                  </a:cubicBezTo>
                  <a:cubicBezTo>
                    <a:pt x="13708" y="7703"/>
                    <a:pt x="11434" y="7927"/>
                    <a:pt x="9231" y="8145"/>
                  </a:cubicBezTo>
                  <a:cubicBezTo>
                    <a:pt x="8872" y="8183"/>
                    <a:pt x="8502" y="8215"/>
                    <a:pt x="8138" y="8253"/>
                  </a:cubicBezTo>
                  <a:lnTo>
                    <a:pt x="8083" y="8263"/>
                  </a:lnTo>
                  <a:cubicBezTo>
                    <a:pt x="6702" y="8406"/>
                    <a:pt x="5276" y="8552"/>
                    <a:pt x="3900" y="8856"/>
                  </a:cubicBezTo>
                  <a:cubicBezTo>
                    <a:pt x="2894" y="9074"/>
                    <a:pt x="1643" y="9346"/>
                    <a:pt x="915" y="10194"/>
                  </a:cubicBezTo>
                  <a:cubicBezTo>
                    <a:pt x="229" y="11000"/>
                    <a:pt x="1" y="12044"/>
                    <a:pt x="229" y="13399"/>
                  </a:cubicBezTo>
                  <a:cubicBezTo>
                    <a:pt x="414" y="14514"/>
                    <a:pt x="865" y="15607"/>
                    <a:pt x="1312" y="16635"/>
                  </a:cubicBezTo>
                  <a:cubicBezTo>
                    <a:pt x="1719" y="17577"/>
                    <a:pt x="2188" y="18511"/>
                    <a:pt x="2633" y="19415"/>
                  </a:cubicBezTo>
                  <a:cubicBezTo>
                    <a:pt x="3383" y="20921"/>
                    <a:pt x="4156" y="22472"/>
                    <a:pt x="4689" y="24087"/>
                  </a:cubicBezTo>
                  <a:cubicBezTo>
                    <a:pt x="5451" y="26409"/>
                    <a:pt x="4977" y="29108"/>
                    <a:pt x="4477" y="31197"/>
                  </a:cubicBezTo>
                  <a:cubicBezTo>
                    <a:pt x="4380" y="31599"/>
                    <a:pt x="4270" y="31996"/>
                    <a:pt x="4178" y="32328"/>
                  </a:cubicBezTo>
                  <a:cubicBezTo>
                    <a:pt x="4162" y="32382"/>
                    <a:pt x="4139" y="32442"/>
                    <a:pt x="4118" y="32512"/>
                  </a:cubicBezTo>
                  <a:cubicBezTo>
                    <a:pt x="4048" y="32693"/>
                    <a:pt x="3971" y="32899"/>
                    <a:pt x="3998" y="33052"/>
                  </a:cubicBezTo>
                  <a:cubicBezTo>
                    <a:pt x="4015" y="33133"/>
                    <a:pt x="4048" y="33187"/>
                    <a:pt x="4096" y="33220"/>
                  </a:cubicBezTo>
                  <a:cubicBezTo>
                    <a:pt x="4133" y="33243"/>
                    <a:pt x="4175" y="33251"/>
                    <a:pt x="4222" y="33251"/>
                  </a:cubicBezTo>
                  <a:cubicBezTo>
                    <a:pt x="4298" y="33251"/>
                    <a:pt x="4385" y="33227"/>
                    <a:pt x="4477" y="33203"/>
                  </a:cubicBezTo>
                  <a:cubicBezTo>
                    <a:pt x="4537" y="33187"/>
                    <a:pt x="4591" y="33177"/>
                    <a:pt x="4646" y="33165"/>
                  </a:cubicBezTo>
                  <a:cubicBezTo>
                    <a:pt x="4800" y="33139"/>
                    <a:pt x="4948" y="33126"/>
                    <a:pt x="5091" y="33126"/>
                  </a:cubicBezTo>
                  <a:cubicBezTo>
                    <a:pt x="5913" y="33126"/>
                    <a:pt x="6569" y="33534"/>
                    <a:pt x="7219" y="33993"/>
                  </a:cubicBezTo>
                  <a:cubicBezTo>
                    <a:pt x="8176" y="34661"/>
                    <a:pt x="9024" y="35499"/>
                    <a:pt x="9846" y="36310"/>
                  </a:cubicBezTo>
                  <a:cubicBezTo>
                    <a:pt x="10395" y="36853"/>
                    <a:pt x="10972" y="37420"/>
                    <a:pt x="11570" y="37925"/>
                  </a:cubicBezTo>
                  <a:cubicBezTo>
                    <a:pt x="13621" y="39665"/>
                    <a:pt x="15758" y="41015"/>
                    <a:pt x="17934" y="41929"/>
                  </a:cubicBezTo>
                  <a:cubicBezTo>
                    <a:pt x="20061" y="42826"/>
                    <a:pt x="22270" y="43283"/>
                    <a:pt x="24348" y="43669"/>
                  </a:cubicBezTo>
                  <a:cubicBezTo>
                    <a:pt x="24467" y="43691"/>
                    <a:pt x="24592" y="43712"/>
                    <a:pt x="24707" y="43734"/>
                  </a:cubicBezTo>
                  <a:cubicBezTo>
                    <a:pt x="25305" y="43837"/>
                    <a:pt x="25920" y="43947"/>
                    <a:pt x="26475" y="44181"/>
                  </a:cubicBezTo>
                  <a:cubicBezTo>
                    <a:pt x="26616" y="44246"/>
                    <a:pt x="26763" y="44306"/>
                    <a:pt x="26909" y="44365"/>
                  </a:cubicBezTo>
                  <a:cubicBezTo>
                    <a:pt x="27780" y="44741"/>
                    <a:pt x="28682" y="45122"/>
                    <a:pt x="29591" y="45454"/>
                  </a:cubicBezTo>
                  <a:cubicBezTo>
                    <a:pt x="31451" y="46117"/>
                    <a:pt x="33165" y="46634"/>
                    <a:pt x="34830" y="47025"/>
                  </a:cubicBezTo>
                  <a:cubicBezTo>
                    <a:pt x="36102" y="47324"/>
                    <a:pt x="37461" y="47608"/>
                    <a:pt x="38784" y="47645"/>
                  </a:cubicBezTo>
                  <a:cubicBezTo>
                    <a:pt x="38887" y="47651"/>
                    <a:pt x="38990" y="47651"/>
                    <a:pt x="39088" y="47651"/>
                  </a:cubicBezTo>
                  <a:cubicBezTo>
                    <a:pt x="40562" y="47651"/>
                    <a:pt x="41704" y="47324"/>
                    <a:pt x="42575" y="46661"/>
                  </a:cubicBezTo>
                  <a:cubicBezTo>
                    <a:pt x="43440" y="45997"/>
                    <a:pt x="43978" y="44991"/>
                    <a:pt x="44452" y="44018"/>
                  </a:cubicBezTo>
                  <a:cubicBezTo>
                    <a:pt x="44696" y="43516"/>
                    <a:pt x="44930" y="43001"/>
                    <a:pt x="45153" y="42499"/>
                  </a:cubicBezTo>
                  <a:cubicBezTo>
                    <a:pt x="45376" y="41999"/>
                    <a:pt x="45610" y="41482"/>
                    <a:pt x="45856" y="40977"/>
                  </a:cubicBezTo>
                  <a:cubicBezTo>
                    <a:pt x="46752" y="39149"/>
                    <a:pt x="47944" y="37511"/>
                    <a:pt x="48999" y="36065"/>
                  </a:cubicBezTo>
                  <a:cubicBezTo>
                    <a:pt x="50359" y="34199"/>
                    <a:pt x="52154" y="32964"/>
                    <a:pt x="54058" y="31659"/>
                  </a:cubicBezTo>
                  <a:cubicBezTo>
                    <a:pt x="54145" y="31599"/>
                    <a:pt x="54231" y="31539"/>
                    <a:pt x="54324" y="31473"/>
                  </a:cubicBezTo>
                  <a:lnTo>
                    <a:pt x="54346" y="31463"/>
                  </a:lnTo>
                  <a:cubicBezTo>
                    <a:pt x="55238" y="30848"/>
                    <a:pt x="56255" y="30147"/>
                    <a:pt x="56827" y="29178"/>
                  </a:cubicBezTo>
                  <a:cubicBezTo>
                    <a:pt x="57528" y="27998"/>
                    <a:pt x="57153" y="26834"/>
                    <a:pt x="56717" y="26067"/>
                  </a:cubicBezTo>
                  <a:cubicBezTo>
                    <a:pt x="56026" y="24860"/>
                    <a:pt x="55085" y="23788"/>
                    <a:pt x="54178" y="22749"/>
                  </a:cubicBezTo>
                  <a:cubicBezTo>
                    <a:pt x="54036" y="22581"/>
                    <a:pt x="53889" y="22412"/>
                    <a:pt x="53742" y="22244"/>
                  </a:cubicBezTo>
                  <a:lnTo>
                    <a:pt x="53731" y="22227"/>
                  </a:lnTo>
                  <a:cubicBezTo>
                    <a:pt x="52491" y="20796"/>
                    <a:pt x="51213" y="19317"/>
                    <a:pt x="50114" y="17740"/>
                  </a:cubicBezTo>
                  <a:cubicBezTo>
                    <a:pt x="49042" y="16194"/>
                    <a:pt x="48264" y="14720"/>
                    <a:pt x="47737" y="13236"/>
                  </a:cubicBezTo>
                  <a:cubicBezTo>
                    <a:pt x="47476" y="12496"/>
                    <a:pt x="47285" y="11728"/>
                    <a:pt x="47106" y="10984"/>
                  </a:cubicBezTo>
                  <a:cubicBezTo>
                    <a:pt x="46976" y="10455"/>
                    <a:pt x="46840" y="9907"/>
                    <a:pt x="46677" y="9368"/>
                  </a:cubicBezTo>
                  <a:cubicBezTo>
                    <a:pt x="46333" y="8215"/>
                    <a:pt x="45540" y="7274"/>
                    <a:pt x="44446" y="6719"/>
                  </a:cubicBezTo>
                  <a:cubicBezTo>
                    <a:pt x="43652" y="6311"/>
                    <a:pt x="42749" y="6056"/>
                    <a:pt x="41879" y="5811"/>
                  </a:cubicBezTo>
                  <a:cubicBezTo>
                    <a:pt x="41400" y="5675"/>
                    <a:pt x="40905" y="5534"/>
                    <a:pt x="40443" y="5371"/>
                  </a:cubicBezTo>
                  <a:cubicBezTo>
                    <a:pt x="38430" y="4663"/>
                    <a:pt x="36467" y="3744"/>
                    <a:pt x="34574" y="2858"/>
                  </a:cubicBezTo>
                  <a:cubicBezTo>
                    <a:pt x="33067" y="2150"/>
                    <a:pt x="31516" y="1422"/>
                    <a:pt x="29950" y="807"/>
                  </a:cubicBezTo>
                  <a:cubicBezTo>
                    <a:pt x="28882" y="387"/>
                    <a:pt x="27764" y="1"/>
                    <a:pt x="2661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1"/>
            <p:cNvSpPr/>
            <p:nvPr/>
          </p:nvSpPr>
          <p:spPr>
            <a:xfrm>
              <a:off x="290075" y="3530525"/>
              <a:ext cx="1420525" cy="925850"/>
            </a:xfrm>
            <a:custGeom>
              <a:avLst/>
              <a:gdLst/>
              <a:ahLst/>
              <a:cxnLst/>
              <a:rect l="l" t="t" r="r" b="b"/>
              <a:pathLst>
                <a:path w="56821" h="37034" extrusionOk="0">
                  <a:moveTo>
                    <a:pt x="31392" y="50"/>
                  </a:moveTo>
                  <a:cubicBezTo>
                    <a:pt x="31408" y="50"/>
                    <a:pt x="31424" y="50"/>
                    <a:pt x="31440" y="51"/>
                  </a:cubicBezTo>
                  <a:cubicBezTo>
                    <a:pt x="32283" y="56"/>
                    <a:pt x="33121" y="267"/>
                    <a:pt x="33931" y="475"/>
                  </a:cubicBezTo>
                  <a:lnTo>
                    <a:pt x="33996" y="491"/>
                  </a:lnTo>
                  <a:cubicBezTo>
                    <a:pt x="36107" y="1023"/>
                    <a:pt x="38838" y="1796"/>
                    <a:pt x="41248" y="2998"/>
                  </a:cubicBezTo>
                  <a:cubicBezTo>
                    <a:pt x="42297" y="3526"/>
                    <a:pt x="43124" y="4075"/>
                    <a:pt x="43771" y="4673"/>
                  </a:cubicBezTo>
                  <a:cubicBezTo>
                    <a:pt x="44369" y="5228"/>
                    <a:pt x="44718" y="6011"/>
                    <a:pt x="45055" y="6767"/>
                  </a:cubicBezTo>
                  <a:cubicBezTo>
                    <a:pt x="45125" y="6937"/>
                    <a:pt x="45207" y="7111"/>
                    <a:pt x="45283" y="7279"/>
                  </a:cubicBezTo>
                  <a:cubicBezTo>
                    <a:pt x="46545" y="9972"/>
                    <a:pt x="48324" y="12479"/>
                    <a:pt x="50876" y="15172"/>
                  </a:cubicBezTo>
                  <a:cubicBezTo>
                    <a:pt x="51506" y="15835"/>
                    <a:pt x="52164" y="16488"/>
                    <a:pt x="52795" y="17125"/>
                  </a:cubicBezTo>
                  <a:cubicBezTo>
                    <a:pt x="53312" y="17647"/>
                    <a:pt x="53851" y="18180"/>
                    <a:pt x="54368" y="18719"/>
                  </a:cubicBezTo>
                  <a:cubicBezTo>
                    <a:pt x="54438" y="18789"/>
                    <a:pt x="54509" y="18865"/>
                    <a:pt x="54585" y="18941"/>
                  </a:cubicBezTo>
                  <a:cubicBezTo>
                    <a:pt x="55347" y="19724"/>
                    <a:pt x="56135" y="20529"/>
                    <a:pt x="56494" y="21558"/>
                  </a:cubicBezTo>
                  <a:cubicBezTo>
                    <a:pt x="56771" y="22341"/>
                    <a:pt x="56663" y="23070"/>
                    <a:pt x="56163" y="23788"/>
                  </a:cubicBezTo>
                  <a:cubicBezTo>
                    <a:pt x="55706" y="24446"/>
                    <a:pt x="54971" y="24995"/>
                    <a:pt x="54389" y="25397"/>
                  </a:cubicBezTo>
                  <a:cubicBezTo>
                    <a:pt x="53545" y="25975"/>
                    <a:pt x="52664" y="26529"/>
                    <a:pt x="51810" y="27062"/>
                  </a:cubicBezTo>
                  <a:cubicBezTo>
                    <a:pt x="51065" y="27536"/>
                    <a:pt x="50293" y="28020"/>
                    <a:pt x="49548" y="28525"/>
                  </a:cubicBezTo>
                  <a:cubicBezTo>
                    <a:pt x="48368" y="29314"/>
                    <a:pt x="46975" y="30250"/>
                    <a:pt x="45529" y="31174"/>
                  </a:cubicBezTo>
                  <a:cubicBezTo>
                    <a:pt x="45381" y="31267"/>
                    <a:pt x="45235" y="31365"/>
                    <a:pt x="45087" y="31457"/>
                  </a:cubicBezTo>
                  <a:cubicBezTo>
                    <a:pt x="43777" y="32306"/>
                    <a:pt x="42423" y="33177"/>
                    <a:pt x="40905" y="33568"/>
                  </a:cubicBezTo>
                  <a:cubicBezTo>
                    <a:pt x="40779" y="33595"/>
                    <a:pt x="40654" y="33627"/>
                    <a:pt x="40535" y="33655"/>
                  </a:cubicBezTo>
                  <a:cubicBezTo>
                    <a:pt x="40132" y="33752"/>
                    <a:pt x="39752" y="33845"/>
                    <a:pt x="39360" y="34008"/>
                  </a:cubicBezTo>
                  <a:cubicBezTo>
                    <a:pt x="38854" y="34215"/>
                    <a:pt x="38354" y="34460"/>
                    <a:pt x="37869" y="34694"/>
                  </a:cubicBezTo>
                  <a:lnTo>
                    <a:pt x="37794" y="34732"/>
                  </a:lnTo>
                  <a:cubicBezTo>
                    <a:pt x="36586" y="35319"/>
                    <a:pt x="35334" y="35929"/>
                    <a:pt x="34035" y="36358"/>
                  </a:cubicBezTo>
                  <a:cubicBezTo>
                    <a:pt x="32772" y="36775"/>
                    <a:pt x="31551" y="36983"/>
                    <a:pt x="30390" y="36983"/>
                  </a:cubicBezTo>
                  <a:cubicBezTo>
                    <a:pt x="29931" y="36983"/>
                    <a:pt x="29481" y="36950"/>
                    <a:pt x="29042" y="36886"/>
                  </a:cubicBezTo>
                  <a:cubicBezTo>
                    <a:pt x="27991" y="36728"/>
                    <a:pt x="26926" y="36375"/>
                    <a:pt x="25869" y="35846"/>
                  </a:cubicBezTo>
                  <a:cubicBezTo>
                    <a:pt x="25108" y="35461"/>
                    <a:pt x="24456" y="34982"/>
                    <a:pt x="23760" y="34470"/>
                  </a:cubicBezTo>
                  <a:cubicBezTo>
                    <a:pt x="23624" y="34367"/>
                    <a:pt x="23477" y="34259"/>
                    <a:pt x="23336" y="34156"/>
                  </a:cubicBezTo>
                  <a:cubicBezTo>
                    <a:pt x="22525" y="33568"/>
                    <a:pt x="21698" y="32974"/>
                    <a:pt x="20898" y="32404"/>
                  </a:cubicBezTo>
                  <a:cubicBezTo>
                    <a:pt x="19685" y="31538"/>
                    <a:pt x="18435" y="30642"/>
                    <a:pt x="17216" y="29738"/>
                  </a:cubicBezTo>
                  <a:cubicBezTo>
                    <a:pt x="16133" y="28939"/>
                    <a:pt x="15008" y="28172"/>
                    <a:pt x="13919" y="27426"/>
                  </a:cubicBezTo>
                  <a:cubicBezTo>
                    <a:pt x="13115" y="26878"/>
                    <a:pt x="12282" y="26306"/>
                    <a:pt x="11477" y="25729"/>
                  </a:cubicBezTo>
                  <a:cubicBezTo>
                    <a:pt x="11325" y="25621"/>
                    <a:pt x="11167" y="25507"/>
                    <a:pt x="11020" y="25397"/>
                  </a:cubicBezTo>
                  <a:cubicBezTo>
                    <a:pt x="10661" y="25136"/>
                    <a:pt x="10291" y="24870"/>
                    <a:pt x="9910" y="24626"/>
                  </a:cubicBezTo>
                  <a:cubicBezTo>
                    <a:pt x="9644" y="24446"/>
                    <a:pt x="9421" y="24320"/>
                    <a:pt x="9122" y="24320"/>
                  </a:cubicBezTo>
                  <a:cubicBezTo>
                    <a:pt x="9089" y="24320"/>
                    <a:pt x="9062" y="24320"/>
                    <a:pt x="9035" y="24326"/>
                  </a:cubicBezTo>
                  <a:cubicBezTo>
                    <a:pt x="8812" y="24343"/>
                    <a:pt x="8622" y="24435"/>
                    <a:pt x="8436" y="24528"/>
                  </a:cubicBezTo>
                  <a:cubicBezTo>
                    <a:pt x="8268" y="24609"/>
                    <a:pt x="8110" y="24685"/>
                    <a:pt x="7931" y="24712"/>
                  </a:cubicBezTo>
                  <a:cubicBezTo>
                    <a:pt x="7908" y="24715"/>
                    <a:pt x="7886" y="24717"/>
                    <a:pt x="7866" y="24717"/>
                  </a:cubicBezTo>
                  <a:cubicBezTo>
                    <a:pt x="7608" y="24717"/>
                    <a:pt x="7533" y="24468"/>
                    <a:pt x="7447" y="24212"/>
                  </a:cubicBezTo>
                  <a:lnTo>
                    <a:pt x="7447" y="24202"/>
                  </a:lnTo>
                  <a:cubicBezTo>
                    <a:pt x="7294" y="23738"/>
                    <a:pt x="7196" y="23243"/>
                    <a:pt x="7098" y="22766"/>
                  </a:cubicBezTo>
                  <a:cubicBezTo>
                    <a:pt x="7050" y="22520"/>
                    <a:pt x="7000" y="22270"/>
                    <a:pt x="6947" y="22025"/>
                  </a:cubicBezTo>
                  <a:cubicBezTo>
                    <a:pt x="6761" y="21232"/>
                    <a:pt x="6500" y="20187"/>
                    <a:pt x="6086" y="19176"/>
                  </a:cubicBezTo>
                  <a:cubicBezTo>
                    <a:pt x="5760" y="18365"/>
                    <a:pt x="5315" y="17597"/>
                    <a:pt x="4879" y="16858"/>
                  </a:cubicBezTo>
                  <a:cubicBezTo>
                    <a:pt x="4793" y="16711"/>
                    <a:pt x="4705" y="16565"/>
                    <a:pt x="4623" y="16417"/>
                  </a:cubicBezTo>
                  <a:cubicBezTo>
                    <a:pt x="4411" y="16053"/>
                    <a:pt x="4193" y="15684"/>
                    <a:pt x="3982" y="15325"/>
                  </a:cubicBezTo>
                  <a:cubicBezTo>
                    <a:pt x="3084" y="13796"/>
                    <a:pt x="2160" y="12218"/>
                    <a:pt x="1447" y="10580"/>
                  </a:cubicBezTo>
                  <a:cubicBezTo>
                    <a:pt x="979" y="9493"/>
                    <a:pt x="0" y="7236"/>
                    <a:pt x="1153" y="5832"/>
                  </a:cubicBezTo>
                  <a:cubicBezTo>
                    <a:pt x="1713" y="5152"/>
                    <a:pt x="2584" y="4750"/>
                    <a:pt x="3819" y="4608"/>
                  </a:cubicBezTo>
                  <a:cubicBezTo>
                    <a:pt x="4196" y="4563"/>
                    <a:pt x="4585" y="4546"/>
                    <a:pt x="4971" y="4546"/>
                  </a:cubicBezTo>
                  <a:cubicBezTo>
                    <a:pt x="5663" y="4546"/>
                    <a:pt x="6345" y="4601"/>
                    <a:pt x="6935" y="4646"/>
                  </a:cubicBezTo>
                  <a:cubicBezTo>
                    <a:pt x="7065" y="4658"/>
                    <a:pt x="7191" y="4668"/>
                    <a:pt x="7311" y="4678"/>
                  </a:cubicBezTo>
                  <a:cubicBezTo>
                    <a:pt x="8687" y="4783"/>
                    <a:pt x="10073" y="4951"/>
                    <a:pt x="11418" y="5120"/>
                  </a:cubicBezTo>
                  <a:cubicBezTo>
                    <a:pt x="13093" y="5331"/>
                    <a:pt x="14823" y="5544"/>
                    <a:pt x="16535" y="5625"/>
                  </a:cubicBezTo>
                  <a:cubicBezTo>
                    <a:pt x="16764" y="5636"/>
                    <a:pt x="16984" y="5642"/>
                    <a:pt x="17194" y="5642"/>
                  </a:cubicBezTo>
                  <a:cubicBezTo>
                    <a:pt x="18290" y="5642"/>
                    <a:pt x="19158" y="5483"/>
                    <a:pt x="20007" y="5142"/>
                  </a:cubicBezTo>
                  <a:cubicBezTo>
                    <a:pt x="21219" y="4652"/>
                    <a:pt x="22367" y="3960"/>
                    <a:pt x="23471" y="3287"/>
                  </a:cubicBezTo>
                  <a:cubicBezTo>
                    <a:pt x="23624" y="3194"/>
                    <a:pt x="23781" y="3101"/>
                    <a:pt x="23933" y="3009"/>
                  </a:cubicBezTo>
                  <a:cubicBezTo>
                    <a:pt x="25478" y="2074"/>
                    <a:pt x="27077" y="1111"/>
                    <a:pt x="28819" y="523"/>
                  </a:cubicBezTo>
                  <a:cubicBezTo>
                    <a:pt x="29756" y="208"/>
                    <a:pt x="30600" y="50"/>
                    <a:pt x="31392" y="50"/>
                  </a:cubicBezTo>
                  <a:close/>
                  <a:moveTo>
                    <a:pt x="31401" y="1"/>
                  </a:moveTo>
                  <a:cubicBezTo>
                    <a:pt x="30602" y="1"/>
                    <a:pt x="29750" y="159"/>
                    <a:pt x="28802" y="475"/>
                  </a:cubicBezTo>
                  <a:cubicBezTo>
                    <a:pt x="27056" y="1062"/>
                    <a:pt x="25457" y="2030"/>
                    <a:pt x="23906" y="2966"/>
                  </a:cubicBezTo>
                  <a:cubicBezTo>
                    <a:pt x="23755" y="3058"/>
                    <a:pt x="23602" y="3151"/>
                    <a:pt x="23444" y="3242"/>
                  </a:cubicBezTo>
                  <a:cubicBezTo>
                    <a:pt x="22339" y="3917"/>
                    <a:pt x="21197" y="4608"/>
                    <a:pt x="19984" y="5098"/>
                  </a:cubicBezTo>
                  <a:cubicBezTo>
                    <a:pt x="19139" y="5436"/>
                    <a:pt x="18279" y="5594"/>
                    <a:pt x="17187" y="5594"/>
                  </a:cubicBezTo>
                  <a:cubicBezTo>
                    <a:pt x="16979" y="5594"/>
                    <a:pt x="16762" y="5588"/>
                    <a:pt x="16535" y="5577"/>
                  </a:cubicBezTo>
                  <a:cubicBezTo>
                    <a:pt x="14828" y="5494"/>
                    <a:pt x="13098" y="5278"/>
                    <a:pt x="11423" y="5070"/>
                  </a:cubicBezTo>
                  <a:cubicBezTo>
                    <a:pt x="10080" y="4902"/>
                    <a:pt x="8692" y="4733"/>
                    <a:pt x="7316" y="4630"/>
                  </a:cubicBezTo>
                  <a:cubicBezTo>
                    <a:pt x="7196" y="4620"/>
                    <a:pt x="7065" y="4608"/>
                    <a:pt x="6935" y="4598"/>
                  </a:cubicBezTo>
                  <a:cubicBezTo>
                    <a:pt x="6337" y="4552"/>
                    <a:pt x="5645" y="4496"/>
                    <a:pt x="4943" y="4496"/>
                  </a:cubicBezTo>
                  <a:cubicBezTo>
                    <a:pt x="4565" y="4496"/>
                    <a:pt x="4184" y="4512"/>
                    <a:pt x="3814" y="4554"/>
                  </a:cubicBezTo>
                  <a:cubicBezTo>
                    <a:pt x="2562" y="4701"/>
                    <a:pt x="1680" y="5109"/>
                    <a:pt x="1115" y="5800"/>
                  </a:cubicBezTo>
                  <a:cubicBezTo>
                    <a:pt x="626" y="6393"/>
                    <a:pt x="462" y="7198"/>
                    <a:pt x="620" y="8193"/>
                  </a:cubicBezTo>
                  <a:cubicBezTo>
                    <a:pt x="751" y="9019"/>
                    <a:pt x="1077" y="9842"/>
                    <a:pt x="1404" y="10597"/>
                  </a:cubicBezTo>
                  <a:cubicBezTo>
                    <a:pt x="2116" y="12245"/>
                    <a:pt x="3041" y="13823"/>
                    <a:pt x="3938" y="15345"/>
                  </a:cubicBezTo>
                  <a:cubicBezTo>
                    <a:pt x="4150" y="15704"/>
                    <a:pt x="4368" y="16075"/>
                    <a:pt x="4580" y="16439"/>
                  </a:cubicBezTo>
                  <a:cubicBezTo>
                    <a:pt x="4662" y="16586"/>
                    <a:pt x="4748" y="16733"/>
                    <a:pt x="4836" y="16879"/>
                  </a:cubicBezTo>
                  <a:cubicBezTo>
                    <a:pt x="5270" y="17620"/>
                    <a:pt x="5717" y="18386"/>
                    <a:pt x="6043" y="19191"/>
                  </a:cubicBezTo>
                  <a:cubicBezTo>
                    <a:pt x="6451" y="20203"/>
                    <a:pt x="6712" y="21242"/>
                    <a:pt x="6897" y="22036"/>
                  </a:cubicBezTo>
                  <a:cubicBezTo>
                    <a:pt x="6952" y="22281"/>
                    <a:pt x="7005" y="22531"/>
                    <a:pt x="7050" y="22776"/>
                  </a:cubicBezTo>
                  <a:cubicBezTo>
                    <a:pt x="7148" y="23255"/>
                    <a:pt x="7246" y="23750"/>
                    <a:pt x="7397" y="24217"/>
                  </a:cubicBezTo>
                  <a:lnTo>
                    <a:pt x="7404" y="24228"/>
                  </a:lnTo>
                  <a:cubicBezTo>
                    <a:pt x="7484" y="24481"/>
                    <a:pt x="7574" y="24767"/>
                    <a:pt x="7871" y="24767"/>
                  </a:cubicBezTo>
                  <a:cubicBezTo>
                    <a:pt x="7893" y="24767"/>
                    <a:pt x="7917" y="24765"/>
                    <a:pt x="7941" y="24762"/>
                  </a:cubicBezTo>
                  <a:cubicBezTo>
                    <a:pt x="8127" y="24734"/>
                    <a:pt x="8295" y="24652"/>
                    <a:pt x="8458" y="24571"/>
                  </a:cubicBezTo>
                  <a:cubicBezTo>
                    <a:pt x="8637" y="24484"/>
                    <a:pt x="8823" y="24391"/>
                    <a:pt x="9035" y="24375"/>
                  </a:cubicBezTo>
                  <a:cubicBezTo>
                    <a:pt x="9066" y="24373"/>
                    <a:pt x="9097" y="24372"/>
                    <a:pt x="9126" y="24372"/>
                  </a:cubicBezTo>
                  <a:cubicBezTo>
                    <a:pt x="9413" y="24372"/>
                    <a:pt x="9617" y="24491"/>
                    <a:pt x="9884" y="24664"/>
                  </a:cubicBezTo>
                  <a:cubicBezTo>
                    <a:pt x="10264" y="24908"/>
                    <a:pt x="10635" y="25181"/>
                    <a:pt x="10987" y="25442"/>
                  </a:cubicBezTo>
                  <a:cubicBezTo>
                    <a:pt x="11140" y="25550"/>
                    <a:pt x="11293" y="25659"/>
                    <a:pt x="11444" y="25773"/>
                  </a:cubicBezTo>
                  <a:cubicBezTo>
                    <a:pt x="12255" y="26349"/>
                    <a:pt x="13088" y="26916"/>
                    <a:pt x="13892" y="27465"/>
                  </a:cubicBezTo>
                  <a:cubicBezTo>
                    <a:pt x="14981" y="28209"/>
                    <a:pt x="16106" y="28977"/>
                    <a:pt x="17183" y="29776"/>
                  </a:cubicBezTo>
                  <a:cubicBezTo>
                    <a:pt x="18402" y="30679"/>
                    <a:pt x="19658" y="31578"/>
                    <a:pt x="20871" y="32447"/>
                  </a:cubicBezTo>
                  <a:cubicBezTo>
                    <a:pt x="21671" y="33019"/>
                    <a:pt x="22497" y="33611"/>
                    <a:pt x="23303" y="34194"/>
                  </a:cubicBezTo>
                  <a:cubicBezTo>
                    <a:pt x="23449" y="34302"/>
                    <a:pt x="23591" y="34405"/>
                    <a:pt x="23732" y="34508"/>
                  </a:cubicBezTo>
                  <a:cubicBezTo>
                    <a:pt x="24396" y="34998"/>
                    <a:pt x="25081" y="35504"/>
                    <a:pt x="25843" y="35891"/>
                  </a:cubicBezTo>
                  <a:cubicBezTo>
                    <a:pt x="26903" y="36423"/>
                    <a:pt x="27980" y="36777"/>
                    <a:pt x="29035" y="36935"/>
                  </a:cubicBezTo>
                  <a:cubicBezTo>
                    <a:pt x="29476" y="37000"/>
                    <a:pt x="29928" y="37033"/>
                    <a:pt x="30396" y="37033"/>
                  </a:cubicBezTo>
                  <a:cubicBezTo>
                    <a:pt x="31560" y="37033"/>
                    <a:pt x="32783" y="36820"/>
                    <a:pt x="34051" y="36408"/>
                  </a:cubicBezTo>
                  <a:cubicBezTo>
                    <a:pt x="35351" y="35977"/>
                    <a:pt x="36607" y="35369"/>
                    <a:pt x="37814" y="34776"/>
                  </a:cubicBezTo>
                  <a:lnTo>
                    <a:pt x="37892" y="34737"/>
                  </a:lnTo>
                  <a:cubicBezTo>
                    <a:pt x="38376" y="34503"/>
                    <a:pt x="38876" y="34259"/>
                    <a:pt x="39376" y="34051"/>
                  </a:cubicBezTo>
                  <a:cubicBezTo>
                    <a:pt x="39767" y="33888"/>
                    <a:pt x="40149" y="33802"/>
                    <a:pt x="40546" y="33704"/>
                  </a:cubicBezTo>
                  <a:cubicBezTo>
                    <a:pt x="40666" y="33677"/>
                    <a:pt x="40791" y="33644"/>
                    <a:pt x="40915" y="33617"/>
                  </a:cubicBezTo>
                  <a:cubicBezTo>
                    <a:pt x="42444" y="33225"/>
                    <a:pt x="43804" y="32349"/>
                    <a:pt x="45115" y="31501"/>
                  </a:cubicBezTo>
                  <a:cubicBezTo>
                    <a:pt x="45262" y="31408"/>
                    <a:pt x="45408" y="31310"/>
                    <a:pt x="45556" y="31219"/>
                  </a:cubicBezTo>
                  <a:cubicBezTo>
                    <a:pt x="47002" y="30293"/>
                    <a:pt x="48395" y="29358"/>
                    <a:pt x="49575" y="28563"/>
                  </a:cubicBezTo>
                  <a:cubicBezTo>
                    <a:pt x="50321" y="28063"/>
                    <a:pt x="51092" y="27579"/>
                    <a:pt x="51838" y="27106"/>
                  </a:cubicBezTo>
                  <a:cubicBezTo>
                    <a:pt x="52692" y="26572"/>
                    <a:pt x="53573" y="26018"/>
                    <a:pt x="54416" y="25435"/>
                  </a:cubicBezTo>
                  <a:cubicBezTo>
                    <a:pt x="55004" y="25033"/>
                    <a:pt x="55739" y="24484"/>
                    <a:pt x="56201" y="23820"/>
                  </a:cubicBezTo>
                  <a:cubicBezTo>
                    <a:pt x="56711" y="23086"/>
                    <a:pt x="56821" y="22341"/>
                    <a:pt x="56538" y="21541"/>
                  </a:cubicBezTo>
                  <a:cubicBezTo>
                    <a:pt x="56173" y="20507"/>
                    <a:pt x="55385" y="19691"/>
                    <a:pt x="54617" y="18903"/>
                  </a:cubicBezTo>
                  <a:cubicBezTo>
                    <a:pt x="54547" y="18832"/>
                    <a:pt x="54476" y="18757"/>
                    <a:pt x="54400" y="18680"/>
                  </a:cubicBezTo>
                  <a:cubicBezTo>
                    <a:pt x="53884" y="18147"/>
                    <a:pt x="53350" y="17609"/>
                    <a:pt x="52834" y="17092"/>
                  </a:cubicBezTo>
                  <a:cubicBezTo>
                    <a:pt x="52197" y="16455"/>
                    <a:pt x="51544" y="15797"/>
                    <a:pt x="50914" y="15134"/>
                  </a:cubicBezTo>
                  <a:cubicBezTo>
                    <a:pt x="48363" y="12446"/>
                    <a:pt x="46589" y="9945"/>
                    <a:pt x="45327" y="7257"/>
                  </a:cubicBezTo>
                  <a:cubicBezTo>
                    <a:pt x="45250" y="7094"/>
                    <a:pt x="45175" y="6920"/>
                    <a:pt x="45099" y="6752"/>
                  </a:cubicBezTo>
                  <a:cubicBezTo>
                    <a:pt x="44761" y="5990"/>
                    <a:pt x="44414" y="5201"/>
                    <a:pt x="43804" y="4635"/>
                  </a:cubicBezTo>
                  <a:cubicBezTo>
                    <a:pt x="43151" y="4032"/>
                    <a:pt x="42325" y="3483"/>
                    <a:pt x="41269" y="2955"/>
                  </a:cubicBezTo>
                  <a:cubicBezTo>
                    <a:pt x="38854" y="1748"/>
                    <a:pt x="36124" y="980"/>
                    <a:pt x="34013" y="442"/>
                  </a:cubicBezTo>
                  <a:lnTo>
                    <a:pt x="33942" y="425"/>
                  </a:lnTo>
                  <a:cubicBezTo>
                    <a:pt x="33132" y="219"/>
                    <a:pt x="32288" y="6"/>
                    <a:pt x="31440" y="1"/>
                  </a:cubicBezTo>
                  <a:cubicBezTo>
                    <a:pt x="31427" y="1"/>
                    <a:pt x="31414" y="1"/>
                    <a:pt x="314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1"/>
            <p:cNvSpPr/>
            <p:nvPr/>
          </p:nvSpPr>
          <p:spPr>
            <a:xfrm>
              <a:off x="309100" y="3677650"/>
              <a:ext cx="1380550" cy="671275"/>
            </a:xfrm>
            <a:custGeom>
              <a:avLst/>
              <a:gdLst/>
              <a:ahLst/>
              <a:cxnLst/>
              <a:rect l="l" t="t" r="r" b="b"/>
              <a:pathLst>
                <a:path w="55222" h="26851" extrusionOk="0">
                  <a:moveTo>
                    <a:pt x="31601" y="50"/>
                  </a:moveTo>
                  <a:cubicBezTo>
                    <a:pt x="31944" y="50"/>
                    <a:pt x="32196" y="149"/>
                    <a:pt x="32512" y="269"/>
                  </a:cubicBezTo>
                  <a:cubicBezTo>
                    <a:pt x="32550" y="279"/>
                    <a:pt x="32589" y="295"/>
                    <a:pt x="32627" y="306"/>
                  </a:cubicBezTo>
                  <a:cubicBezTo>
                    <a:pt x="33355" y="583"/>
                    <a:pt x="34101" y="839"/>
                    <a:pt x="34824" y="1095"/>
                  </a:cubicBezTo>
                  <a:cubicBezTo>
                    <a:pt x="35798" y="1432"/>
                    <a:pt x="36804" y="1786"/>
                    <a:pt x="37778" y="2172"/>
                  </a:cubicBezTo>
                  <a:cubicBezTo>
                    <a:pt x="38610" y="2498"/>
                    <a:pt x="39257" y="2830"/>
                    <a:pt x="39812" y="3211"/>
                  </a:cubicBezTo>
                  <a:cubicBezTo>
                    <a:pt x="40535" y="3711"/>
                    <a:pt x="41183" y="4348"/>
                    <a:pt x="41808" y="4962"/>
                  </a:cubicBezTo>
                  <a:cubicBezTo>
                    <a:pt x="41966" y="5120"/>
                    <a:pt x="42134" y="5283"/>
                    <a:pt x="42298" y="5441"/>
                  </a:cubicBezTo>
                  <a:cubicBezTo>
                    <a:pt x="45072" y="8107"/>
                    <a:pt x="47999" y="10489"/>
                    <a:pt x="50234" y="12267"/>
                  </a:cubicBezTo>
                  <a:cubicBezTo>
                    <a:pt x="50343" y="12355"/>
                    <a:pt x="50457" y="12447"/>
                    <a:pt x="50572" y="12533"/>
                  </a:cubicBezTo>
                  <a:cubicBezTo>
                    <a:pt x="51556" y="13317"/>
                    <a:pt x="52573" y="14117"/>
                    <a:pt x="53465" y="15031"/>
                  </a:cubicBezTo>
                  <a:cubicBezTo>
                    <a:pt x="53992" y="15569"/>
                    <a:pt x="54579" y="16206"/>
                    <a:pt x="54863" y="16939"/>
                  </a:cubicBezTo>
                  <a:cubicBezTo>
                    <a:pt x="55222" y="17870"/>
                    <a:pt x="54830" y="18686"/>
                    <a:pt x="53628" y="19512"/>
                  </a:cubicBezTo>
                  <a:cubicBezTo>
                    <a:pt x="52595" y="20220"/>
                    <a:pt x="51322" y="20818"/>
                    <a:pt x="49744" y="21345"/>
                  </a:cubicBezTo>
                  <a:cubicBezTo>
                    <a:pt x="46965" y="22266"/>
                    <a:pt x="43783" y="22755"/>
                    <a:pt x="39736" y="22874"/>
                  </a:cubicBezTo>
                  <a:lnTo>
                    <a:pt x="39573" y="22879"/>
                  </a:lnTo>
                  <a:cubicBezTo>
                    <a:pt x="38534" y="22907"/>
                    <a:pt x="37636" y="22934"/>
                    <a:pt x="36684" y="23418"/>
                  </a:cubicBezTo>
                  <a:cubicBezTo>
                    <a:pt x="35988" y="23772"/>
                    <a:pt x="35341" y="24224"/>
                    <a:pt x="34710" y="24659"/>
                  </a:cubicBezTo>
                  <a:cubicBezTo>
                    <a:pt x="34253" y="24975"/>
                    <a:pt x="33779" y="25301"/>
                    <a:pt x="33295" y="25588"/>
                  </a:cubicBezTo>
                  <a:cubicBezTo>
                    <a:pt x="31924" y="26399"/>
                    <a:pt x="30624" y="26802"/>
                    <a:pt x="29346" y="26802"/>
                  </a:cubicBezTo>
                  <a:cubicBezTo>
                    <a:pt x="29178" y="26802"/>
                    <a:pt x="29009" y="26790"/>
                    <a:pt x="28841" y="26780"/>
                  </a:cubicBezTo>
                  <a:cubicBezTo>
                    <a:pt x="27377" y="26660"/>
                    <a:pt x="26120" y="25997"/>
                    <a:pt x="24907" y="25360"/>
                  </a:cubicBezTo>
                  <a:cubicBezTo>
                    <a:pt x="24353" y="25066"/>
                    <a:pt x="23782" y="24767"/>
                    <a:pt x="23195" y="24518"/>
                  </a:cubicBezTo>
                  <a:cubicBezTo>
                    <a:pt x="20187" y="23245"/>
                    <a:pt x="17418" y="21084"/>
                    <a:pt x="14730" y="17908"/>
                  </a:cubicBezTo>
                  <a:cubicBezTo>
                    <a:pt x="14671" y="17838"/>
                    <a:pt x="14611" y="17767"/>
                    <a:pt x="14551" y="17690"/>
                  </a:cubicBezTo>
                  <a:cubicBezTo>
                    <a:pt x="14355" y="17441"/>
                    <a:pt x="14149" y="17190"/>
                    <a:pt x="13904" y="17016"/>
                  </a:cubicBezTo>
                  <a:cubicBezTo>
                    <a:pt x="13773" y="16929"/>
                    <a:pt x="13670" y="16907"/>
                    <a:pt x="13555" y="16907"/>
                  </a:cubicBezTo>
                  <a:cubicBezTo>
                    <a:pt x="13502" y="16907"/>
                    <a:pt x="13441" y="16913"/>
                    <a:pt x="13381" y="16919"/>
                  </a:cubicBezTo>
                  <a:cubicBezTo>
                    <a:pt x="13344" y="16924"/>
                    <a:pt x="13301" y="16929"/>
                    <a:pt x="13261" y="16929"/>
                  </a:cubicBezTo>
                  <a:cubicBezTo>
                    <a:pt x="13018" y="16949"/>
                    <a:pt x="12789" y="16958"/>
                    <a:pt x="12572" y="16958"/>
                  </a:cubicBezTo>
                  <a:cubicBezTo>
                    <a:pt x="11951" y="16958"/>
                    <a:pt x="11432" y="16878"/>
                    <a:pt x="10977" y="16717"/>
                  </a:cubicBezTo>
                  <a:cubicBezTo>
                    <a:pt x="9553" y="16211"/>
                    <a:pt x="8475" y="14911"/>
                    <a:pt x="7529" y="13763"/>
                  </a:cubicBezTo>
                  <a:cubicBezTo>
                    <a:pt x="7344" y="13540"/>
                    <a:pt x="7170" y="13328"/>
                    <a:pt x="6995" y="13121"/>
                  </a:cubicBezTo>
                  <a:cubicBezTo>
                    <a:pt x="6806" y="12904"/>
                    <a:pt x="6615" y="12681"/>
                    <a:pt x="6425" y="12458"/>
                  </a:cubicBezTo>
                  <a:cubicBezTo>
                    <a:pt x="5418" y="11283"/>
                    <a:pt x="4374" y="10075"/>
                    <a:pt x="3395" y="8840"/>
                  </a:cubicBezTo>
                  <a:cubicBezTo>
                    <a:pt x="2388" y="7579"/>
                    <a:pt x="1349" y="6214"/>
                    <a:pt x="686" y="4690"/>
                  </a:cubicBezTo>
                  <a:cubicBezTo>
                    <a:pt x="55" y="3244"/>
                    <a:pt x="93" y="2220"/>
                    <a:pt x="789" y="1650"/>
                  </a:cubicBezTo>
                  <a:cubicBezTo>
                    <a:pt x="1306" y="1231"/>
                    <a:pt x="2051" y="1143"/>
                    <a:pt x="2639" y="1117"/>
                  </a:cubicBezTo>
                  <a:cubicBezTo>
                    <a:pt x="2779" y="1110"/>
                    <a:pt x="2920" y="1107"/>
                    <a:pt x="3061" y="1107"/>
                  </a:cubicBezTo>
                  <a:cubicBezTo>
                    <a:pt x="4076" y="1107"/>
                    <a:pt x="5090" y="1269"/>
                    <a:pt x="5978" y="1421"/>
                  </a:cubicBezTo>
                  <a:cubicBezTo>
                    <a:pt x="7665" y="1720"/>
                    <a:pt x="9351" y="2139"/>
                    <a:pt x="10989" y="2541"/>
                  </a:cubicBezTo>
                  <a:cubicBezTo>
                    <a:pt x="12435" y="2900"/>
                    <a:pt x="13931" y="3271"/>
                    <a:pt x="15422" y="3553"/>
                  </a:cubicBezTo>
                  <a:cubicBezTo>
                    <a:pt x="16144" y="3692"/>
                    <a:pt x="16898" y="3818"/>
                    <a:pt x="17680" y="3818"/>
                  </a:cubicBezTo>
                  <a:cubicBezTo>
                    <a:pt x="18157" y="3818"/>
                    <a:pt x="18645" y="3771"/>
                    <a:pt x="19142" y="3651"/>
                  </a:cubicBezTo>
                  <a:cubicBezTo>
                    <a:pt x="20371" y="3357"/>
                    <a:pt x="21563" y="2857"/>
                    <a:pt x="22716" y="2373"/>
                  </a:cubicBezTo>
                  <a:cubicBezTo>
                    <a:pt x="22813" y="2330"/>
                    <a:pt x="22906" y="2292"/>
                    <a:pt x="23004" y="2253"/>
                  </a:cubicBezTo>
                  <a:lnTo>
                    <a:pt x="23026" y="2242"/>
                  </a:lnTo>
                  <a:cubicBezTo>
                    <a:pt x="24554" y="1600"/>
                    <a:pt x="26137" y="942"/>
                    <a:pt x="27774" y="535"/>
                  </a:cubicBezTo>
                  <a:cubicBezTo>
                    <a:pt x="28595" y="327"/>
                    <a:pt x="29449" y="186"/>
                    <a:pt x="30309" y="116"/>
                  </a:cubicBezTo>
                  <a:cubicBezTo>
                    <a:pt x="30701" y="83"/>
                    <a:pt x="31103" y="61"/>
                    <a:pt x="31550" y="51"/>
                  </a:cubicBezTo>
                  <a:cubicBezTo>
                    <a:pt x="31567" y="50"/>
                    <a:pt x="31584" y="50"/>
                    <a:pt x="31601" y="50"/>
                  </a:cubicBezTo>
                  <a:close/>
                  <a:moveTo>
                    <a:pt x="31598" y="0"/>
                  </a:moveTo>
                  <a:cubicBezTo>
                    <a:pt x="31580" y="0"/>
                    <a:pt x="31562" y="1"/>
                    <a:pt x="31544" y="1"/>
                  </a:cubicBezTo>
                  <a:cubicBezTo>
                    <a:pt x="31103" y="13"/>
                    <a:pt x="30696" y="34"/>
                    <a:pt x="30309" y="66"/>
                  </a:cubicBezTo>
                  <a:cubicBezTo>
                    <a:pt x="29444" y="138"/>
                    <a:pt x="28590" y="279"/>
                    <a:pt x="27764" y="485"/>
                  </a:cubicBezTo>
                  <a:cubicBezTo>
                    <a:pt x="26120" y="894"/>
                    <a:pt x="24538" y="1557"/>
                    <a:pt x="23004" y="2199"/>
                  </a:cubicBezTo>
                  <a:lnTo>
                    <a:pt x="22982" y="2205"/>
                  </a:lnTo>
                  <a:cubicBezTo>
                    <a:pt x="22889" y="2248"/>
                    <a:pt x="22791" y="2286"/>
                    <a:pt x="22700" y="2325"/>
                  </a:cubicBezTo>
                  <a:cubicBezTo>
                    <a:pt x="21546" y="2808"/>
                    <a:pt x="20355" y="3309"/>
                    <a:pt x="19131" y="3603"/>
                  </a:cubicBezTo>
                  <a:cubicBezTo>
                    <a:pt x="18638" y="3722"/>
                    <a:pt x="18153" y="3769"/>
                    <a:pt x="17678" y="3769"/>
                  </a:cubicBezTo>
                  <a:cubicBezTo>
                    <a:pt x="16901" y="3769"/>
                    <a:pt x="16149" y="3643"/>
                    <a:pt x="15427" y="3505"/>
                  </a:cubicBezTo>
                  <a:cubicBezTo>
                    <a:pt x="13941" y="3222"/>
                    <a:pt x="12445" y="2852"/>
                    <a:pt x="10999" y="2493"/>
                  </a:cubicBezTo>
                  <a:cubicBezTo>
                    <a:pt x="9362" y="2090"/>
                    <a:pt x="7675" y="1672"/>
                    <a:pt x="5983" y="1372"/>
                  </a:cubicBezTo>
                  <a:cubicBezTo>
                    <a:pt x="5095" y="1219"/>
                    <a:pt x="4081" y="1058"/>
                    <a:pt x="3063" y="1058"/>
                  </a:cubicBezTo>
                  <a:cubicBezTo>
                    <a:pt x="2921" y="1058"/>
                    <a:pt x="2780" y="1061"/>
                    <a:pt x="2639" y="1068"/>
                  </a:cubicBezTo>
                  <a:cubicBezTo>
                    <a:pt x="2041" y="1095"/>
                    <a:pt x="1284" y="1182"/>
                    <a:pt x="756" y="1612"/>
                  </a:cubicBezTo>
                  <a:cubicBezTo>
                    <a:pt x="38" y="2199"/>
                    <a:pt x="0" y="3244"/>
                    <a:pt x="643" y="4712"/>
                  </a:cubicBezTo>
                  <a:cubicBezTo>
                    <a:pt x="1306" y="6241"/>
                    <a:pt x="2350" y="7605"/>
                    <a:pt x="3357" y="8873"/>
                  </a:cubicBezTo>
                  <a:cubicBezTo>
                    <a:pt x="4336" y="10103"/>
                    <a:pt x="5380" y="11315"/>
                    <a:pt x="6387" y="12490"/>
                  </a:cubicBezTo>
                  <a:cubicBezTo>
                    <a:pt x="6577" y="12714"/>
                    <a:pt x="6767" y="12932"/>
                    <a:pt x="6957" y="13154"/>
                  </a:cubicBezTo>
                  <a:cubicBezTo>
                    <a:pt x="7132" y="13361"/>
                    <a:pt x="7306" y="13573"/>
                    <a:pt x="7491" y="13796"/>
                  </a:cubicBezTo>
                  <a:cubicBezTo>
                    <a:pt x="8443" y="14943"/>
                    <a:pt x="9520" y="16254"/>
                    <a:pt x="10961" y="16766"/>
                  </a:cubicBezTo>
                  <a:cubicBezTo>
                    <a:pt x="11500" y="16956"/>
                    <a:pt x="12071" y="17009"/>
                    <a:pt x="12568" y="17009"/>
                  </a:cubicBezTo>
                  <a:cubicBezTo>
                    <a:pt x="12824" y="17009"/>
                    <a:pt x="13060" y="16995"/>
                    <a:pt x="13261" y="16979"/>
                  </a:cubicBezTo>
                  <a:cubicBezTo>
                    <a:pt x="13306" y="16979"/>
                    <a:pt x="13349" y="16972"/>
                    <a:pt x="13387" y="16967"/>
                  </a:cubicBezTo>
                  <a:cubicBezTo>
                    <a:pt x="13450" y="16962"/>
                    <a:pt x="13505" y="16956"/>
                    <a:pt x="13558" y="16956"/>
                  </a:cubicBezTo>
                  <a:cubicBezTo>
                    <a:pt x="13660" y="16956"/>
                    <a:pt x="13753" y="16977"/>
                    <a:pt x="13871" y="17060"/>
                  </a:cubicBezTo>
                  <a:cubicBezTo>
                    <a:pt x="14116" y="17223"/>
                    <a:pt x="14317" y="17479"/>
                    <a:pt x="14513" y="17717"/>
                  </a:cubicBezTo>
                  <a:cubicBezTo>
                    <a:pt x="14573" y="17794"/>
                    <a:pt x="14632" y="17870"/>
                    <a:pt x="14692" y="17935"/>
                  </a:cubicBezTo>
                  <a:cubicBezTo>
                    <a:pt x="15944" y="19420"/>
                    <a:pt x="17243" y="20704"/>
                    <a:pt x="18560" y="21759"/>
                  </a:cubicBezTo>
                  <a:cubicBezTo>
                    <a:pt x="20045" y="22956"/>
                    <a:pt x="21595" y="23898"/>
                    <a:pt x="23178" y="24566"/>
                  </a:cubicBezTo>
                  <a:cubicBezTo>
                    <a:pt x="23760" y="24811"/>
                    <a:pt x="24332" y="25110"/>
                    <a:pt x="24887" y="25404"/>
                  </a:cubicBezTo>
                  <a:cubicBezTo>
                    <a:pt x="26105" y="26045"/>
                    <a:pt x="27360" y="26710"/>
                    <a:pt x="28836" y="26828"/>
                  </a:cubicBezTo>
                  <a:cubicBezTo>
                    <a:pt x="28999" y="26840"/>
                    <a:pt x="29167" y="26851"/>
                    <a:pt x="29330" y="26851"/>
                  </a:cubicBezTo>
                  <a:cubicBezTo>
                    <a:pt x="29933" y="26851"/>
                    <a:pt x="30554" y="26758"/>
                    <a:pt x="31168" y="26584"/>
                  </a:cubicBezTo>
                  <a:cubicBezTo>
                    <a:pt x="31871" y="26383"/>
                    <a:pt x="32594" y="26062"/>
                    <a:pt x="33317" y="25633"/>
                  </a:cubicBezTo>
                  <a:cubicBezTo>
                    <a:pt x="33807" y="25344"/>
                    <a:pt x="34279" y="25018"/>
                    <a:pt x="34736" y="24696"/>
                  </a:cubicBezTo>
                  <a:cubicBezTo>
                    <a:pt x="35368" y="24267"/>
                    <a:pt x="36016" y="23815"/>
                    <a:pt x="36706" y="23462"/>
                  </a:cubicBezTo>
                  <a:cubicBezTo>
                    <a:pt x="37647" y="22984"/>
                    <a:pt x="38539" y="22956"/>
                    <a:pt x="39573" y="22929"/>
                  </a:cubicBezTo>
                  <a:lnTo>
                    <a:pt x="39736" y="22924"/>
                  </a:lnTo>
                  <a:cubicBezTo>
                    <a:pt x="43788" y="22804"/>
                    <a:pt x="46975" y="22314"/>
                    <a:pt x="49761" y="21390"/>
                  </a:cubicBezTo>
                  <a:cubicBezTo>
                    <a:pt x="51343" y="20868"/>
                    <a:pt x="52616" y="20263"/>
                    <a:pt x="53655" y="19550"/>
                  </a:cubicBezTo>
                  <a:cubicBezTo>
                    <a:pt x="54194" y="19181"/>
                    <a:pt x="54564" y="18822"/>
                    <a:pt x="54787" y="18447"/>
                  </a:cubicBezTo>
                  <a:cubicBezTo>
                    <a:pt x="55075" y="17963"/>
                    <a:pt x="55113" y="17451"/>
                    <a:pt x="54912" y="16924"/>
                  </a:cubicBezTo>
                  <a:cubicBezTo>
                    <a:pt x="54624" y="16178"/>
                    <a:pt x="54031" y="15536"/>
                    <a:pt x="53497" y="14993"/>
                  </a:cubicBezTo>
                  <a:cubicBezTo>
                    <a:pt x="52606" y="14084"/>
                    <a:pt x="51589" y="13279"/>
                    <a:pt x="50604" y="12496"/>
                  </a:cubicBezTo>
                  <a:cubicBezTo>
                    <a:pt x="50489" y="12409"/>
                    <a:pt x="50376" y="12317"/>
                    <a:pt x="50261" y="12229"/>
                  </a:cubicBezTo>
                  <a:cubicBezTo>
                    <a:pt x="48026" y="10451"/>
                    <a:pt x="45104" y="8069"/>
                    <a:pt x="42330" y="5403"/>
                  </a:cubicBezTo>
                  <a:cubicBezTo>
                    <a:pt x="42167" y="5245"/>
                    <a:pt x="42004" y="5082"/>
                    <a:pt x="41841" y="4924"/>
                  </a:cubicBezTo>
                  <a:cubicBezTo>
                    <a:pt x="41215" y="4309"/>
                    <a:pt x="40568" y="3673"/>
                    <a:pt x="39839" y="3173"/>
                  </a:cubicBezTo>
                  <a:cubicBezTo>
                    <a:pt x="39279" y="2787"/>
                    <a:pt x="38632" y="2455"/>
                    <a:pt x="37794" y="2122"/>
                  </a:cubicBezTo>
                  <a:cubicBezTo>
                    <a:pt x="36820" y="1737"/>
                    <a:pt x="35813" y="1389"/>
                    <a:pt x="34841" y="1045"/>
                  </a:cubicBezTo>
                  <a:cubicBezTo>
                    <a:pt x="34116" y="796"/>
                    <a:pt x="33372" y="535"/>
                    <a:pt x="32642" y="262"/>
                  </a:cubicBezTo>
                  <a:cubicBezTo>
                    <a:pt x="32604" y="246"/>
                    <a:pt x="32567" y="236"/>
                    <a:pt x="32534" y="219"/>
                  </a:cubicBezTo>
                  <a:cubicBezTo>
                    <a:pt x="32213" y="100"/>
                    <a:pt x="31955" y="0"/>
                    <a:pt x="315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1"/>
            <p:cNvSpPr/>
            <p:nvPr/>
          </p:nvSpPr>
          <p:spPr>
            <a:xfrm>
              <a:off x="321200" y="3767975"/>
              <a:ext cx="1338700" cy="414775"/>
            </a:xfrm>
            <a:custGeom>
              <a:avLst/>
              <a:gdLst/>
              <a:ahLst/>
              <a:cxnLst/>
              <a:rect l="l" t="t" r="r" b="b"/>
              <a:pathLst>
                <a:path w="53548" h="16591" extrusionOk="0">
                  <a:moveTo>
                    <a:pt x="1153" y="50"/>
                  </a:moveTo>
                  <a:cubicBezTo>
                    <a:pt x="1605" y="50"/>
                    <a:pt x="2193" y="131"/>
                    <a:pt x="2905" y="289"/>
                  </a:cubicBezTo>
                  <a:cubicBezTo>
                    <a:pt x="3646" y="452"/>
                    <a:pt x="4537" y="708"/>
                    <a:pt x="5408" y="1007"/>
                  </a:cubicBezTo>
                  <a:lnTo>
                    <a:pt x="5424" y="1012"/>
                  </a:lnTo>
                  <a:cubicBezTo>
                    <a:pt x="6126" y="1251"/>
                    <a:pt x="6837" y="1512"/>
                    <a:pt x="7529" y="1763"/>
                  </a:cubicBezTo>
                  <a:cubicBezTo>
                    <a:pt x="9302" y="2410"/>
                    <a:pt x="11135" y="3085"/>
                    <a:pt x="13006" y="3470"/>
                  </a:cubicBezTo>
                  <a:cubicBezTo>
                    <a:pt x="13698" y="3612"/>
                    <a:pt x="14273" y="3683"/>
                    <a:pt x="14818" y="3699"/>
                  </a:cubicBezTo>
                  <a:cubicBezTo>
                    <a:pt x="14850" y="3699"/>
                    <a:pt x="14882" y="3700"/>
                    <a:pt x="14915" y="3700"/>
                  </a:cubicBezTo>
                  <a:cubicBezTo>
                    <a:pt x="15204" y="3700"/>
                    <a:pt x="15497" y="3674"/>
                    <a:pt x="15780" y="3645"/>
                  </a:cubicBezTo>
                  <a:cubicBezTo>
                    <a:pt x="16003" y="3628"/>
                    <a:pt x="16232" y="3607"/>
                    <a:pt x="16460" y="3595"/>
                  </a:cubicBezTo>
                  <a:cubicBezTo>
                    <a:pt x="16548" y="3593"/>
                    <a:pt x="16636" y="3591"/>
                    <a:pt x="16724" y="3591"/>
                  </a:cubicBezTo>
                  <a:cubicBezTo>
                    <a:pt x="17605" y="3591"/>
                    <a:pt x="18509" y="3739"/>
                    <a:pt x="19420" y="4020"/>
                  </a:cubicBezTo>
                  <a:cubicBezTo>
                    <a:pt x="20132" y="4243"/>
                    <a:pt x="20823" y="4542"/>
                    <a:pt x="21491" y="4825"/>
                  </a:cubicBezTo>
                  <a:cubicBezTo>
                    <a:pt x="22020" y="5054"/>
                    <a:pt x="22568" y="5287"/>
                    <a:pt x="23123" y="5483"/>
                  </a:cubicBezTo>
                  <a:cubicBezTo>
                    <a:pt x="24044" y="5810"/>
                    <a:pt x="24880" y="6000"/>
                    <a:pt x="25686" y="6048"/>
                  </a:cubicBezTo>
                  <a:cubicBezTo>
                    <a:pt x="25860" y="6061"/>
                    <a:pt x="26036" y="6067"/>
                    <a:pt x="26212" y="6067"/>
                  </a:cubicBezTo>
                  <a:cubicBezTo>
                    <a:pt x="26504" y="6067"/>
                    <a:pt x="26798" y="6050"/>
                    <a:pt x="27089" y="6016"/>
                  </a:cubicBezTo>
                  <a:cubicBezTo>
                    <a:pt x="27290" y="5995"/>
                    <a:pt x="27503" y="5951"/>
                    <a:pt x="27725" y="5902"/>
                  </a:cubicBezTo>
                  <a:cubicBezTo>
                    <a:pt x="28031" y="5837"/>
                    <a:pt x="28350" y="5766"/>
                    <a:pt x="28627" y="5766"/>
                  </a:cubicBezTo>
                  <a:cubicBezTo>
                    <a:pt x="28671" y="5766"/>
                    <a:pt x="28713" y="5768"/>
                    <a:pt x="28754" y="5772"/>
                  </a:cubicBezTo>
                  <a:cubicBezTo>
                    <a:pt x="28889" y="5782"/>
                    <a:pt x="29020" y="5787"/>
                    <a:pt x="29151" y="5787"/>
                  </a:cubicBezTo>
                  <a:cubicBezTo>
                    <a:pt x="30222" y="5787"/>
                    <a:pt x="31289" y="5418"/>
                    <a:pt x="32322" y="5059"/>
                  </a:cubicBezTo>
                  <a:cubicBezTo>
                    <a:pt x="32828" y="4885"/>
                    <a:pt x="33350" y="4700"/>
                    <a:pt x="33867" y="4564"/>
                  </a:cubicBezTo>
                  <a:cubicBezTo>
                    <a:pt x="34479" y="4404"/>
                    <a:pt x="35047" y="4323"/>
                    <a:pt x="35580" y="4323"/>
                  </a:cubicBezTo>
                  <a:cubicBezTo>
                    <a:pt x="35861" y="4323"/>
                    <a:pt x="36133" y="4345"/>
                    <a:pt x="36396" y="4391"/>
                  </a:cubicBezTo>
                  <a:cubicBezTo>
                    <a:pt x="37511" y="4575"/>
                    <a:pt x="38555" y="5141"/>
                    <a:pt x="39562" y="5689"/>
                  </a:cubicBezTo>
                  <a:cubicBezTo>
                    <a:pt x="39677" y="5749"/>
                    <a:pt x="39785" y="5810"/>
                    <a:pt x="39893" y="5870"/>
                  </a:cubicBezTo>
                  <a:cubicBezTo>
                    <a:pt x="43086" y="7589"/>
                    <a:pt x="46187" y="9618"/>
                    <a:pt x="48793" y="11375"/>
                  </a:cubicBezTo>
                  <a:cubicBezTo>
                    <a:pt x="49043" y="11543"/>
                    <a:pt x="49304" y="11717"/>
                    <a:pt x="49559" y="11885"/>
                  </a:cubicBezTo>
                  <a:cubicBezTo>
                    <a:pt x="50773" y="12685"/>
                    <a:pt x="52024" y="13512"/>
                    <a:pt x="53013" y="14540"/>
                  </a:cubicBezTo>
                  <a:cubicBezTo>
                    <a:pt x="53340" y="14877"/>
                    <a:pt x="53498" y="15176"/>
                    <a:pt x="53470" y="15427"/>
                  </a:cubicBezTo>
                  <a:cubicBezTo>
                    <a:pt x="53449" y="15606"/>
                    <a:pt x="53340" y="15764"/>
                    <a:pt x="53144" y="15899"/>
                  </a:cubicBezTo>
                  <a:cubicBezTo>
                    <a:pt x="52426" y="16384"/>
                    <a:pt x="51447" y="16460"/>
                    <a:pt x="50593" y="16471"/>
                  </a:cubicBezTo>
                  <a:cubicBezTo>
                    <a:pt x="50547" y="16472"/>
                    <a:pt x="50502" y="16472"/>
                    <a:pt x="50456" y="16472"/>
                  </a:cubicBezTo>
                  <a:cubicBezTo>
                    <a:pt x="47608" y="16472"/>
                    <a:pt x="44783" y="15637"/>
                    <a:pt x="42052" y="14822"/>
                  </a:cubicBezTo>
                  <a:cubicBezTo>
                    <a:pt x="41161" y="14556"/>
                    <a:pt x="40237" y="14285"/>
                    <a:pt x="39338" y="14044"/>
                  </a:cubicBezTo>
                  <a:cubicBezTo>
                    <a:pt x="39285" y="14034"/>
                    <a:pt x="39230" y="14018"/>
                    <a:pt x="39170" y="14001"/>
                  </a:cubicBezTo>
                  <a:cubicBezTo>
                    <a:pt x="38424" y="13805"/>
                    <a:pt x="37658" y="13602"/>
                    <a:pt x="36877" y="13602"/>
                  </a:cubicBezTo>
                  <a:cubicBezTo>
                    <a:pt x="36662" y="13602"/>
                    <a:pt x="36445" y="13617"/>
                    <a:pt x="36227" y="13653"/>
                  </a:cubicBezTo>
                  <a:cubicBezTo>
                    <a:pt x="35183" y="13828"/>
                    <a:pt x="34214" y="14317"/>
                    <a:pt x="33280" y="14790"/>
                  </a:cubicBezTo>
                  <a:cubicBezTo>
                    <a:pt x="33208" y="14822"/>
                    <a:pt x="33132" y="14860"/>
                    <a:pt x="33062" y="14900"/>
                  </a:cubicBezTo>
                  <a:cubicBezTo>
                    <a:pt x="32105" y="15377"/>
                    <a:pt x="30918" y="15977"/>
                    <a:pt x="29673" y="16243"/>
                  </a:cubicBezTo>
                  <a:cubicBezTo>
                    <a:pt x="29173" y="16349"/>
                    <a:pt x="28676" y="16403"/>
                    <a:pt x="28185" y="16403"/>
                  </a:cubicBezTo>
                  <a:cubicBezTo>
                    <a:pt x="27976" y="16403"/>
                    <a:pt x="27768" y="16393"/>
                    <a:pt x="27562" y="16373"/>
                  </a:cubicBezTo>
                  <a:cubicBezTo>
                    <a:pt x="27235" y="16341"/>
                    <a:pt x="26904" y="16281"/>
                    <a:pt x="26572" y="16198"/>
                  </a:cubicBezTo>
                  <a:cubicBezTo>
                    <a:pt x="26378" y="16151"/>
                    <a:pt x="26213" y="16126"/>
                    <a:pt x="26051" y="16126"/>
                  </a:cubicBezTo>
                  <a:cubicBezTo>
                    <a:pt x="25845" y="16126"/>
                    <a:pt x="25646" y="16166"/>
                    <a:pt x="25403" y="16248"/>
                  </a:cubicBezTo>
                  <a:cubicBezTo>
                    <a:pt x="24819" y="16444"/>
                    <a:pt x="24233" y="16540"/>
                    <a:pt x="23660" y="16540"/>
                  </a:cubicBezTo>
                  <a:cubicBezTo>
                    <a:pt x="22451" y="16540"/>
                    <a:pt x="21300" y="16110"/>
                    <a:pt x="20356" y="15279"/>
                  </a:cubicBezTo>
                  <a:cubicBezTo>
                    <a:pt x="19409" y="14453"/>
                    <a:pt x="18734" y="13376"/>
                    <a:pt x="18087" y="12332"/>
                  </a:cubicBezTo>
                  <a:cubicBezTo>
                    <a:pt x="17918" y="12065"/>
                    <a:pt x="17750" y="11782"/>
                    <a:pt x="17570" y="11516"/>
                  </a:cubicBezTo>
                  <a:cubicBezTo>
                    <a:pt x="16987" y="10618"/>
                    <a:pt x="16276" y="9650"/>
                    <a:pt x="15182" y="9508"/>
                  </a:cubicBezTo>
                  <a:cubicBezTo>
                    <a:pt x="14753" y="9454"/>
                    <a:pt x="14301" y="9437"/>
                    <a:pt x="13871" y="9427"/>
                  </a:cubicBezTo>
                  <a:cubicBezTo>
                    <a:pt x="13490" y="9417"/>
                    <a:pt x="13104" y="9405"/>
                    <a:pt x="12724" y="9367"/>
                  </a:cubicBezTo>
                  <a:lnTo>
                    <a:pt x="12202" y="9319"/>
                  </a:lnTo>
                  <a:cubicBezTo>
                    <a:pt x="11815" y="9291"/>
                    <a:pt x="11418" y="9259"/>
                    <a:pt x="11027" y="9176"/>
                  </a:cubicBezTo>
                  <a:cubicBezTo>
                    <a:pt x="9149" y="8769"/>
                    <a:pt x="7600" y="7556"/>
                    <a:pt x="6099" y="6381"/>
                  </a:cubicBezTo>
                  <a:lnTo>
                    <a:pt x="6087" y="6370"/>
                  </a:lnTo>
                  <a:cubicBezTo>
                    <a:pt x="4814" y="5375"/>
                    <a:pt x="3498" y="4346"/>
                    <a:pt x="2225" y="3269"/>
                  </a:cubicBezTo>
                  <a:cubicBezTo>
                    <a:pt x="2155" y="3216"/>
                    <a:pt x="2084" y="3156"/>
                    <a:pt x="2007" y="3095"/>
                  </a:cubicBezTo>
                  <a:cubicBezTo>
                    <a:pt x="1328" y="2530"/>
                    <a:pt x="561" y="1888"/>
                    <a:pt x="202" y="1077"/>
                  </a:cubicBezTo>
                  <a:cubicBezTo>
                    <a:pt x="56" y="735"/>
                    <a:pt x="56" y="479"/>
                    <a:pt x="212" y="304"/>
                  </a:cubicBezTo>
                  <a:cubicBezTo>
                    <a:pt x="370" y="136"/>
                    <a:pt x="686" y="50"/>
                    <a:pt x="1153" y="50"/>
                  </a:cubicBezTo>
                  <a:close/>
                  <a:moveTo>
                    <a:pt x="1152" y="1"/>
                  </a:moveTo>
                  <a:cubicBezTo>
                    <a:pt x="707" y="1"/>
                    <a:pt x="354" y="77"/>
                    <a:pt x="174" y="272"/>
                  </a:cubicBezTo>
                  <a:cubicBezTo>
                    <a:pt x="6" y="457"/>
                    <a:pt x="1" y="735"/>
                    <a:pt x="159" y="1099"/>
                  </a:cubicBezTo>
                  <a:cubicBezTo>
                    <a:pt x="518" y="1915"/>
                    <a:pt x="1296" y="2563"/>
                    <a:pt x="1981" y="3133"/>
                  </a:cubicBezTo>
                  <a:cubicBezTo>
                    <a:pt x="2052" y="3193"/>
                    <a:pt x="2122" y="3253"/>
                    <a:pt x="2193" y="3307"/>
                  </a:cubicBezTo>
                  <a:cubicBezTo>
                    <a:pt x="3465" y="4384"/>
                    <a:pt x="4781" y="5413"/>
                    <a:pt x="6054" y="6407"/>
                  </a:cubicBezTo>
                  <a:lnTo>
                    <a:pt x="6066" y="6419"/>
                  </a:lnTo>
                  <a:cubicBezTo>
                    <a:pt x="7572" y="7594"/>
                    <a:pt x="9129" y="8812"/>
                    <a:pt x="11015" y="9226"/>
                  </a:cubicBezTo>
                  <a:cubicBezTo>
                    <a:pt x="11407" y="9307"/>
                    <a:pt x="11810" y="9340"/>
                    <a:pt x="12202" y="9372"/>
                  </a:cubicBezTo>
                  <a:cubicBezTo>
                    <a:pt x="12370" y="9384"/>
                    <a:pt x="12544" y="9400"/>
                    <a:pt x="12719" y="9417"/>
                  </a:cubicBezTo>
                  <a:cubicBezTo>
                    <a:pt x="13098" y="9454"/>
                    <a:pt x="13490" y="9465"/>
                    <a:pt x="13866" y="9475"/>
                  </a:cubicBezTo>
                  <a:cubicBezTo>
                    <a:pt x="14301" y="9487"/>
                    <a:pt x="14747" y="9503"/>
                    <a:pt x="15177" y="9558"/>
                  </a:cubicBezTo>
                  <a:cubicBezTo>
                    <a:pt x="16249" y="9699"/>
                    <a:pt x="16955" y="10657"/>
                    <a:pt x="17532" y="11543"/>
                  </a:cubicBezTo>
                  <a:cubicBezTo>
                    <a:pt x="17705" y="11809"/>
                    <a:pt x="17880" y="12086"/>
                    <a:pt x="18044" y="12359"/>
                  </a:cubicBezTo>
                  <a:cubicBezTo>
                    <a:pt x="18696" y="13403"/>
                    <a:pt x="19370" y="14486"/>
                    <a:pt x="20323" y="15317"/>
                  </a:cubicBezTo>
                  <a:cubicBezTo>
                    <a:pt x="21034" y="15949"/>
                    <a:pt x="21857" y="16346"/>
                    <a:pt x="22754" y="16509"/>
                  </a:cubicBezTo>
                  <a:cubicBezTo>
                    <a:pt x="23053" y="16564"/>
                    <a:pt x="23352" y="16590"/>
                    <a:pt x="23657" y="16590"/>
                  </a:cubicBezTo>
                  <a:cubicBezTo>
                    <a:pt x="24239" y="16590"/>
                    <a:pt x="24827" y="16492"/>
                    <a:pt x="25419" y="16291"/>
                  </a:cubicBezTo>
                  <a:cubicBezTo>
                    <a:pt x="25654" y="16213"/>
                    <a:pt x="25848" y="16175"/>
                    <a:pt x="26046" y="16175"/>
                  </a:cubicBezTo>
                  <a:cubicBezTo>
                    <a:pt x="26207" y="16175"/>
                    <a:pt x="26370" y="16200"/>
                    <a:pt x="26562" y="16248"/>
                  </a:cubicBezTo>
                  <a:cubicBezTo>
                    <a:pt x="26893" y="16329"/>
                    <a:pt x="27230" y="16389"/>
                    <a:pt x="27557" y="16422"/>
                  </a:cubicBezTo>
                  <a:cubicBezTo>
                    <a:pt x="27766" y="16441"/>
                    <a:pt x="27977" y="16451"/>
                    <a:pt x="28189" y="16451"/>
                  </a:cubicBezTo>
                  <a:cubicBezTo>
                    <a:pt x="28682" y="16451"/>
                    <a:pt x="29181" y="16398"/>
                    <a:pt x="29683" y="16291"/>
                  </a:cubicBezTo>
                  <a:cubicBezTo>
                    <a:pt x="30935" y="16025"/>
                    <a:pt x="32126" y="15427"/>
                    <a:pt x="33084" y="14943"/>
                  </a:cubicBezTo>
                  <a:cubicBezTo>
                    <a:pt x="33154" y="14905"/>
                    <a:pt x="33230" y="14872"/>
                    <a:pt x="33301" y="14834"/>
                  </a:cubicBezTo>
                  <a:cubicBezTo>
                    <a:pt x="34237" y="14360"/>
                    <a:pt x="35199" y="13876"/>
                    <a:pt x="36238" y="13702"/>
                  </a:cubicBezTo>
                  <a:cubicBezTo>
                    <a:pt x="36453" y="13667"/>
                    <a:pt x="36668" y="13652"/>
                    <a:pt x="36882" y="13652"/>
                  </a:cubicBezTo>
                  <a:cubicBezTo>
                    <a:pt x="37656" y="13652"/>
                    <a:pt x="38418" y="13855"/>
                    <a:pt x="39160" y="14051"/>
                  </a:cubicBezTo>
                  <a:cubicBezTo>
                    <a:pt x="39213" y="14067"/>
                    <a:pt x="39273" y="14077"/>
                    <a:pt x="39328" y="14094"/>
                  </a:cubicBezTo>
                  <a:cubicBezTo>
                    <a:pt x="40225" y="14333"/>
                    <a:pt x="41145" y="14606"/>
                    <a:pt x="42037" y="14872"/>
                  </a:cubicBezTo>
                  <a:cubicBezTo>
                    <a:pt x="44768" y="15683"/>
                    <a:pt x="47590" y="16520"/>
                    <a:pt x="50435" y="16520"/>
                  </a:cubicBezTo>
                  <a:lnTo>
                    <a:pt x="50593" y="16520"/>
                  </a:lnTo>
                  <a:cubicBezTo>
                    <a:pt x="51458" y="16509"/>
                    <a:pt x="52443" y="16433"/>
                    <a:pt x="53171" y="15937"/>
                  </a:cubicBezTo>
                  <a:cubicBezTo>
                    <a:pt x="53377" y="15796"/>
                    <a:pt x="53498" y="15628"/>
                    <a:pt x="53520" y="15432"/>
                  </a:cubicBezTo>
                  <a:cubicBezTo>
                    <a:pt x="53547" y="15171"/>
                    <a:pt x="53389" y="14855"/>
                    <a:pt x="53051" y="14508"/>
                  </a:cubicBezTo>
                  <a:cubicBezTo>
                    <a:pt x="52056" y="13469"/>
                    <a:pt x="50799" y="12641"/>
                    <a:pt x="49586" y="11842"/>
                  </a:cubicBezTo>
                  <a:cubicBezTo>
                    <a:pt x="49337" y="11674"/>
                    <a:pt x="49076" y="11505"/>
                    <a:pt x="48825" y="11336"/>
                  </a:cubicBezTo>
                  <a:cubicBezTo>
                    <a:pt x="46214" y="9573"/>
                    <a:pt x="43114" y="7545"/>
                    <a:pt x="39921" y="5827"/>
                  </a:cubicBezTo>
                  <a:cubicBezTo>
                    <a:pt x="39807" y="5766"/>
                    <a:pt x="39697" y="5706"/>
                    <a:pt x="39584" y="5646"/>
                  </a:cubicBezTo>
                  <a:cubicBezTo>
                    <a:pt x="38572" y="5097"/>
                    <a:pt x="37528" y="4526"/>
                    <a:pt x="36406" y="4341"/>
                  </a:cubicBezTo>
                  <a:cubicBezTo>
                    <a:pt x="36142" y="4296"/>
                    <a:pt x="35870" y="4274"/>
                    <a:pt x="35589" y="4274"/>
                  </a:cubicBezTo>
                  <a:cubicBezTo>
                    <a:pt x="35048" y="4274"/>
                    <a:pt x="34473" y="4356"/>
                    <a:pt x="33850" y="4521"/>
                  </a:cubicBezTo>
                  <a:cubicBezTo>
                    <a:pt x="33333" y="4657"/>
                    <a:pt x="32811" y="4836"/>
                    <a:pt x="32306" y="5011"/>
                  </a:cubicBezTo>
                  <a:cubicBezTo>
                    <a:pt x="31274" y="5368"/>
                    <a:pt x="30213" y="5740"/>
                    <a:pt x="29152" y="5740"/>
                  </a:cubicBezTo>
                  <a:cubicBezTo>
                    <a:pt x="29021" y="5740"/>
                    <a:pt x="28890" y="5734"/>
                    <a:pt x="28759" y="5722"/>
                  </a:cubicBezTo>
                  <a:cubicBezTo>
                    <a:pt x="28718" y="5719"/>
                    <a:pt x="28675" y="5717"/>
                    <a:pt x="28632" y="5717"/>
                  </a:cubicBezTo>
                  <a:cubicBezTo>
                    <a:pt x="28346" y="5717"/>
                    <a:pt x="28027" y="5787"/>
                    <a:pt x="27715" y="5853"/>
                  </a:cubicBezTo>
                  <a:cubicBezTo>
                    <a:pt x="27491" y="5902"/>
                    <a:pt x="27280" y="5945"/>
                    <a:pt x="27084" y="5968"/>
                  </a:cubicBezTo>
                  <a:cubicBezTo>
                    <a:pt x="26796" y="6002"/>
                    <a:pt x="26503" y="6019"/>
                    <a:pt x="26213" y="6019"/>
                  </a:cubicBezTo>
                  <a:cubicBezTo>
                    <a:pt x="26038" y="6019"/>
                    <a:pt x="25863" y="6012"/>
                    <a:pt x="25691" y="6000"/>
                  </a:cubicBezTo>
                  <a:cubicBezTo>
                    <a:pt x="24892" y="5945"/>
                    <a:pt x="24054" y="5766"/>
                    <a:pt x="23140" y="5440"/>
                  </a:cubicBezTo>
                  <a:cubicBezTo>
                    <a:pt x="22591" y="5244"/>
                    <a:pt x="22041" y="5011"/>
                    <a:pt x="21514" y="4782"/>
                  </a:cubicBezTo>
                  <a:cubicBezTo>
                    <a:pt x="20839" y="4494"/>
                    <a:pt x="20148" y="4200"/>
                    <a:pt x="19435" y="3977"/>
                  </a:cubicBezTo>
                  <a:cubicBezTo>
                    <a:pt x="18522" y="3690"/>
                    <a:pt x="17612" y="3543"/>
                    <a:pt x="16723" y="3543"/>
                  </a:cubicBezTo>
                  <a:cubicBezTo>
                    <a:pt x="16633" y="3543"/>
                    <a:pt x="16544" y="3544"/>
                    <a:pt x="16455" y="3547"/>
                  </a:cubicBezTo>
                  <a:cubicBezTo>
                    <a:pt x="16226" y="3558"/>
                    <a:pt x="15998" y="3575"/>
                    <a:pt x="15775" y="3595"/>
                  </a:cubicBezTo>
                  <a:cubicBezTo>
                    <a:pt x="15506" y="3619"/>
                    <a:pt x="15224" y="3647"/>
                    <a:pt x="14944" y="3647"/>
                  </a:cubicBezTo>
                  <a:cubicBezTo>
                    <a:pt x="14902" y="3647"/>
                    <a:pt x="14860" y="3646"/>
                    <a:pt x="14818" y="3645"/>
                  </a:cubicBezTo>
                  <a:cubicBezTo>
                    <a:pt x="14279" y="3633"/>
                    <a:pt x="13708" y="3563"/>
                    <a:pt x="13018" y="3422"/>
                  </a:cubicBezTo>
                  <a:cubicBezTo>
                    <a:pt x="11146" y="3035"/>
                    <a:pt x="9318" y="2367"/>
                    <a:pt x="7545" y="1714"/>
                  </a:cubicBezTo>
                  <a:cubicBezTo>
                    <a:pt x="6854" y="1464"/>
                    <a:pt x="6142" y="1203"/>
                    <a:pt x="5441" y="964"/>
                  </a:cubicBezTo>
                  <a:lnTo>
                    <a:pt x="5424" y="957"/>
                  </a:lnTo>
                  <a:cubicBezTo>
                    <a:pt x="4637" y="688"/>
                    <a:pt x="2483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1"/>
            <p:cNvSpPr/>
            <p:nvPr/>
          </p:nvSpPr>
          <p:spPr>
            <a:xfrm>
              <a:off x="325150" y="3794200"/>
              <a:ext cx="1325075" cy="372375"/>
            </a:xfrm>
            <a:custGeom>
              <a:avLst/>
              <a:gdLst/>
              <a:ahLst/>
              <a:cxnLst/>
              <a:rect l="l" t="t" r="r" b="b"/>
              <a:pathLst>
                <a:path w="53003" h="14895" extrusionOk="0">
                  <a:moveTo>
                    <a:pt x="1" y="1"/>
                  </a:moveTo>
                  <a:lnTo>
                    <a:pt x="1" y="39"/>
                  </a:lnTo>
                  <a:lnTo>
                    <a:pt x="1" y="56"/>
                  </a:lnTo>
                  <a:lnTo>
                    <a:pt x="11" y="61"/>
                  </a:lnTo>
                  <a:cubicBezTo>
                    <a:pt x="16" y="66"/>
                    <a:pt x="28" y="71"/>
                    <a:pt x="49" y="83"/>
                  </a:cubicBezTo>
                  <a:cubicBezTo>
                    <a:pt x="463" y="262"/>
                    <a:pt x="3819" y="1768"/>
                    <a:pt x="5489" y="2661"/>
                  </a:cubicBezTo>
                  <a:cubicBezTo>
                    <a:pt x="5723" y="2787"/>
                    <a:pt x="5961" y="2917"/>
                    <a:pt x="6196" y="3041"/>
                  </a:cubicBezTo>
                  <a:cubicBezTo>
                    <a:pt x="7861" y="3945"/>
                    <a:pt x="9584" y="4881"/>
                    <a:pt x="11439" y="5234"/>
                  </a:cubicBezTo>
                  <a:cubicBezTo>
                    <a:pt x="11854" y="5314"/>
                    <a:pt x="12261" y="5352"/>
                    <a:pt x="12651" y="5352"/>
                  </a:cubicBezTo>
                  <a:cubicBezTo>
                    <a:pt x="12764" y="5352"/>
                    <a:pt x="12875" y="5349"/>
                    <a:pt x="12985" y="5343"/>
                  </a:cubicBezTo>
                  <a:cubicBezTo>
                    <a:pt x="13202" y="5332"/>
                    <a:pt x="13425" y="5288"/>
                    <a:pt x="13638" y="5245"/>
                  </a:cubicBezTo>
                  <a:cubicBezTo>
                    <a:pt x="13893" y="5198"/>
                    <a:pt x="14152" y="5147"/>
                    <a:pt x="14408" y="5147"/>
                  </a:cubicBezTo>
                  <a:cubicBezTo>
                    <a:pt x="14452" y="5147"/>
                    <a:pt x="14496" y="5149"/>
                    <a:pt x="14540" y="5152"/>
                  </a:cubicBezTo>
                  <a:cubicBezTo>
                    <a:pt x="15655" y="5240"/>
                    <a:pt x="16498" y="6093"/>
                    <a:pt x="17108" y="6827"/>
                  </a:cubicBezTo>
                  <a:cubicBezTo>
                    <a:pt x="17472" y="7268"/>
                    <a:pt x="17815" y="7741"/>
                    <a:pt x="18147" y="8198"/>
                  </a:cubicBezTo>
                  <a:cubicBezTo>
                    <a:pt x="18772" y="9063"/>
                    <a:pt x="19420" y="9955"/>
                    <a:pt x="20246" y="10668"/>
                  </a:cubicBezTo>
                  <a:cubicBezTo>
                    <a:pt x="21057" y="11370"/>
                    <a:pt x="21933" y="11772"/>
                    <a:pt x="22852" y="11875"/>
                  </a:cubicBezTo>
                  <a:cubicBezTo>
                    <a:pt x="22998" y="11891"/>
                    <a:pt x="23143" y="11899"/>
                    <a:pt x="23288" y="11899"/>
                  </a:cubicBezTo>
                  <a:cubicBezTo>
                    <a:pt x="24474" y="11899"/>
                    <a:pt x="25626" y="11397"/>
                    <a:pt x="26653" y="10951"/>
                  </a:cubicBezTo>
                  <a:cubicBezTo>
                    <a:pt x="26746" y="10913"/>
                    <a:pt x="26838" y="10869"/>
                    <a:pt x="26931" y="10831"/>
                  </a:cubicBezTo>
                  <a:cubicBezTo>
                    <a:pt x="27649" y="10522"/>
                    <a:pt x="28389" y="10195"/>
                    <a:pt x="29173" y="9847"/>
                  </a:cubicBezTo>
                  <a:cubicBezTo>
                    <a:pt x="30472" y="9264"/>
                    <a:pt x="31821" y="8661"/>
                    <a:pt x="33143" y="8133"/>
                  </a:cubicBezTo>
                  <a:cubicBezTo>
                    <a:pt x="33871" y="7837"/>
                    <a:pt x="34819" y="7512"/>
                    <a:pt x="35830" y="7512"/>
                  </a:cubicBezTo>
                  <a:cubicBezTo>
                    <a:pt x="35913" y="7512"/>
                    <a:pt x="35996" y="7514"/>
                    <a:pt x="36080" y="7519"/>
                  </a:cubicBezTo>
                  <a:cubicBezTo>
                    <a:pt x="36586" y="7540"/>
                    <a:pt x="37081" y="7665"/>
                    <a:pt x="37560" y="7834"/>
                  </a:cubicBezTo>
                  <a:cubicBezTo>
                    <a:pt x="38071" y="8014"/>
                    <a:pt x="38566" y="8242"/>
                    <a:pt x="39050" y="8476"/>
                  </a:cubicBezTo>
                  <a:cubicBezTo>
                    <a:pt x="39082" y="8486"/>
                    <a:pt x="39115" y="8503"/>
                    <a:pt x="39153" y="8519"/>
                  </a:cubicBezTo>
                  <a:cubicBezTo>
                    <a:pt x="39284" y="8584"/>
                    <a:pt x="39414" y="8650"/>
                    <a:pt x="39545" y="8710"/>
                  </a:cubicBezTo>
                  <a:cubicBezTo>
                    <a:pt x="40992" y="9385"/>
                    <a:pt x="42444" y="10135"/>
                    <a:pt x="43847" y="10864"/>
                  </a:cubicBezTo>
                  <a:cubicBezTo>
                    <a:pt x="46355" y="12164"/>
                    <a:pt x="48944" y="13507"/>
                    <a:pt x="51632" y="14481"/>
                  </a:cubicBezTo>
                  <a:cubicBezTo>
                    <a:pt x="52061" y="14634"/>
                    <a:pt x="52926" y="14878"/>
                    <a:pt x="52986" y="14895"/>
                  </a:cubicBezTo>
                  <a:lnTo>
                    <a:pt x="52991" y="14895"/>
                  </a:lnTo>
                  <a:lnTo>
                    <a:pt x="53003" y="14845"/>
                  </a:lnTo>
                  <a:lnTo>
                    <a:pt x="52997" y="14845"/>
                  </a:lnTo>
                  <a:cubicBezTo>
                    <a:pt x="52915" y="14823"/>
                    <a:pt x="52077" y="14589"/>
                    <a:pt x="51665" y="14438"/>
                  </a:cubicBezTo>
                  <a:cubicBezTo>
                    <a:pt x="48971" y="13469"/>
                    <a:pt x="46377" y="12121"/>
                    <a:pt x="43870" y="10821"/>
                  </a:cubicBezTo>
                  <a:cubicBezTo>
                    <a:pt x="42417" y="10065"/>
                    <a:pt x="40910" y="9287"/>
                    <a:pt x="39409" y="8584"/>
                  </a:cubicBezTo>
                  <a:cubicBezTo>
                    <a:pt x="39300" y="8536"/>
                    <a:pt x="39186" y="8481"/>
                    <a:pt x="39072" y="8433"/>
                  </a:cubicBezTo>
                  <a:lnTo>
                    <a:pt x="39072" y="8426"/>
                  </a:lnTo>
                  <a:cubicBezTo>
                    <a:pt x="38582" y="8198"/>
                    <a:pt x="38088" y="7964"/>
                    <a:pt x="37576" y="7785"/>
                  </a:cubicBezTo>
                  <a:cubicBezTo>
                    <a:pt x="37081" y="7610"/>
                    <a:pt x="36575" y="7486"/>
                    <a:pt x="36047" y="7459"/>
                  </a:cubicBezTo>
                  <a:cubicBezTo>
                    <a:pt x="35980" y="7456"/>
                    <a:pt x="35912" y="7454"/>
                    <a:pt x="35845" y="7454"/>
                  </a:cubicBezTo>
                  <a:cubicBezTo>
                    <a:pt x="34808" y="7454"/>
                    <a:pt x="33823" y="7800"/>
                    <a:pt x="33067" y="8106"/>
                  </a:cubicBezTo>
                  <a:cubicBezTo>
                    <a:pt x="31767" y="8634"/>
                    <a:pt x="30446" y="9221"/>
                    <a:pt x="29161" y="9792"/>
                  </a:cubicBezTo>
                  <a:cubicBezTo>
                    <a:pt x="28378" y="10140"/>
                    <a:pt x="27632" y="10472"/>
                    <a:pt x="26914" y="10783"/>
                  </a:cubicBezTo>
                  <a:cubicBezTo>
                    <a:pt x="26823" y="10821"/>
                    <a:pt x="26730" y="10858"/>
                    <a:pt x="26637" y="10901"/>
                  </a:cubicBezTo>
                  <a:cubicBezTo>
                    <a:pt x="25616" y="11348"/>
                    <a:pt x="24470" y="11844"/>
                    <a:pt x="23294" y="11844"/>
                  </a:cubicBezTo>
                  <a:cubicBezTo>
                    <a:pt x="23149" y="11844"/>
                    <a:pt x="23003" y="11837"/>
                    <a:pt x="22857" y="11821"/>
                  </a:cubicBezTo>
                  <a:cubicBezTo>
                    <a:pt x="21948" y="11723"/>
                    <a:pt x="21084" y="11321"/>
                    <a:pt x="20279" y="10625"/>
                  </a:cubicBezTo>
                  <a:cubicBezTo>
                    <a:pt x="19457" y="9917"/>
                    <a:pt x="18810" y="9026"/>
                    <a:pt x="18190" y="8165"/>
                  </a:cubicBezTo>
                  <a:cubicBezTo>
                    <a:pt x="17853" y="7708"/>
                    <a:pt x="17510" y="7236"/>
                    <a:pt x="17145" y="6794"/>
                  </a:cubicBezTo>
                  <a:cubicBezTo>
                    <a:pt x="16531" y="6056"/>
                    <a:pt x="15677" y="5190"/>
                    <a:pt x="14545" y="5097"/>
                  </a:cubicBezTo>
                  <a:cubicBezTo>
                    <a:pt x="14503" y="5094"/>
                    <a:pt x="14460" y="5093"/>
                    <a:pt x="14418" y="5093"/>
                  </a:cubicBezTo>
                  <a:cubicBezTo>
                    <a:pt x="14155" y="5093"/>
                    <a:pt x="13890" y="5145"/>
                    <a:pt x="13631" y="5195"/>
                  </a:cubicBezTo>
                  <a:cubicBezTo>
                    <a:pt x="13420" y="5240"/>
                    <a:pt x="13196" y="5283"/>
                    <a:pt x="12985" y="5293"/>
                  </a:cubicBezTo>
                  <a:cubicBezTo>
                    <a:pt x="12881" y="5299"/>
                    <a:pt x="12776" y="5302"/>
                    <a:pt x="12670" y="5302"/>
                  </a:cubicBezTo>
                  <a:cubicBezTo>
                    <a:pt x="12276" y="5302"/>
                    <a:pt x="11867" y="5262"/>
                    <a:pt x="11451" y="5185"/>
                  </a:cubicBezTo>
                  <a:cubicBezTo>
                    <a:pt x="9601" y="4831"/>
                    <a:pt x="7882" y="3896"/>
                    <a:pt x="6223" y="2998"/>
                  </a:cubicBezTo>
                  <a:cubicBezTo>
                    <a:pt x="5989" y="2868"/>
                    <a:pt x="5745" y="2737"/>
                    <a:pt x="5511" y="2612"/>
                  </a:cubicBezTo>
                  <a:cubicBezTo>
                    <a:pt x="3759" y="1677"/>
                    <a:pt x="71" y="33"/>
                    <a:pt x="33" y="1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4" name="Google Shape;1974;p31"/>
          <p:cNvGrpSpPr/>
          <p:nvPr/>
        </p:nvGrpSpPr>
        <p:grpSpPr>
          <a:xfrm>
            <a:off x="5445244" y="-2352711"/>
            <a:ext cx="3616258" cy="3625120"/>
            <a:chOff x="1482250" y="511075"/>
            <a:chExt cx="1560750" cy="1564575"/>
          </a:xfrm>
        </p:grpSpPr>
        <p:sp>
          <p:nvSpPr>
            <p:cNvPr id="1975" name="Google Shape;1975;p31"/>
            <p:cNvSpPr/>
            <p:nvPr/>
          </p:nvSpPr>
          <p:spPr>
            <a:xfrm>
              <a:off x="1482250" y="511075"/>
              <a:ext cx="1560750" cy="1564575"/>
            </a:xfrm>
            <a:custGeom>
              <a:avLst/>
              <a:gdLst/>
              <a:ahLst/>
              <a:cxnLst/>
              <a:rect l="l" t="t" r="r" b="b"/>
              <a:pathLst>
                <a:path w="62430" h="62583" extrusionOk="0">
                  <a:moveTo>
                    <a:pt x="28106" y="40"/>
                  </a:moveTo>
                  <a:cubicBezTo>
                    <a:pt x="29738" y="67"/>
                    <a:pt x="31310" y="824"/>
                    <a:pt x="32778" y="1595"/>
                  </a:cubicBezTo>
                  <a:cubicBezTo>
                    <a:pt x="34220" y="2351"/>
                    <a:pt x="35623" y="3227"/>
                    <a:pt x="36983" y="4076"/>
                  </a:cubicBezTo>
                  <a:cubicBezTo>
                    <a:pt x="37299" y="4277"/>
                    <a:pt x="37620" y="4479"/>
                    <a:pt x="37947" y="4680"/>
                  </a:cubicBezTo>
                  <a:lnTo>
                    <a:pt x="37990" y="4707"/>
                  </a:lnTo>
                  <a:cubicBezTo>
                    <a:pt x="39361" y="5561"/>
                    <a:pt x="40780" y="6437"/>
                    <a:pt x="42293" y="7068"/>
                  </a:cubicBezTo>
                  <a:cubicBezTo>
                    <a:pt x="42966" y="7344"/>
                    <a:pt x="43679" y="7535"/>
                    <a:pt x="44376" y="7715"/>
                  </a:cubicBezTo>
                  <a:cubicBezTo>
                    <a:pt x="44859" y="7846"/>
                    <a:pt x="45355" y="7976"/>
                    <a:pt x="45838" y="8139"/>
                  </a:cubicBezTo>
                  <a:cubicBezTo>
                    <a:pt x="48363" y="8988"/>
                    <a:pt x="50223" y="10168"/>
                    <a:pt x="51524" y="11757"/>
                  </a:cubicBezTo>
                  <a:cubicBezTo>
                    <a:pt x="52274" y="12664"/>
                    <a:pt x="52900" y="13786"/>
                    <a:pt x="53400" y="15096"/>
                  </a:cubicBezTo>
                  <a:cubicBezTo>
                    <a:pt x="53639" y="15732"/>
                    <a:pt x="53813" y="16412"/>
                    <a:pt x="53982" y="17065"/>
                  </a:cubicBezTo>
                  <a:cubicBezTo>
                    <a:pt x="54172" y="17816"/>
                    <a:pt x="54374" y="18594"/>
                    <a:pt x="54678" y="19317"/>
                  </a:cubicBezTo>
                  <a:cubicBezTo>
                    <a:pt x="55531" y="21346"/>
                    <a:pt x="56821" y="23180"/>
                    <a:pt x="58067" y="24947"/>
                  </a:cubicBezTo>
                  <a:cubicBezTo>
                    <a:pt x="59193" y="26557"/>
                    <a:pt x="60362" y="28216"/>
                    <a:pt x="61205" y="30027"/>
                  </a:cubicBezTo>
                  <a:cubicBezTo>
                    <a:pt x="61787" y="31274"/>
                    <a:pt x="62385" y="32866"/>
                    <a:pt x="61847" y="34146"/>
                  </a:cubicBezTo>
                  <a:cubicBezTo>
                    <a:pt x="61320" y="35386"/>
                    <a:pt x="60025" y="36157"/>
                    <a:pt x="58752" y="36843"/>
                  </a:cubicBezTo>
                  <a:cubicBezTo>
                    <a:pt x="58044" y="37224"/>
                    <a:pt x="57311" y="37583"/>
                    <a:pt x="56603" y="37932"/>
                  </a:cubicBezTo>
                  <a:cubicBezTo>
                    <a:pt x="54351" y="39041"/>
                    <a:pt x="52018" y="40189"/>
                    <a:pt x="50206" y="42082"/>
                  </a:cubicBezTo>
                  <a:cubicBezTo>
                    <a:pt x="49184" y="43147"/>
                    <a:pt x="48384" y="44328"/>
                    <a:pt x="47836" y="45584"/>
                  </a:cubicBezTo>
                  <a:cubicBezTo>
                    <a:pt x="47209" y="47015"/>
                    <a:pt x="46824" y="48554"/>
                    <a:pt x="46448" y="50045"/>
                  </a:cubicBezTo>
                  <a:cubicBezTo>
                    <a:pt x="46410" y="50191"/>
                    <a:pt x="46378" y="50333"/>
                    <a:pt x="46340" y="50480"/>
                  </a:cubicBezTo>
                  <a:lnTo>
                    <a:pt x="46285" y="50698"/>
                  </a:lnTo>
                  <a:cubicBezTo>
                    <a:pt x="45888" y="52275"/>
                    <a:pt x="45479" y="53907"/>
                    <a:pt x="44555" y="55239"/>
                  </a:cubicBezTo>
                  <a:cubicBezTo>
                    <a:pt x="43669" y="56517"/>
                    <a:pt x="42287" y="57220"/>
                    <a:pt x="40649" y="57220"/>
                  </a:cubicBezTo>
                  <a:cubicBezTo>
                    <a:pt x="40584" y="57220"/>
                    <a:pt x="40525" y="57213"/>
                    <a:pt x="40460" y="57213"/>
                  </a:cubicBezTo>
                  <a:cubicBezTo>
                    <a:pt x="38746" y="57160"/>
                    <a:pt x="37059" y="56632"/>
                    <a:pt x="35434" y="56126"/>
                  </a:cubicBezTo>
                  <a:cubicBezTo>
                    <a:pt x="34922" y="55968"/>
                    <a:pt x="34395" y="55799"/>
                    <a:pt x="33872" y="55653"/>
                  </a:cubicBezTo>
                  <a:cubicBezTo>
                    <a:pt x="32979" y="55403"/>
                    <a:pt x="32110" y="55174"/>
                    <a:pt x="31229" y="55152"/>
                  </a:cubicBezTo>
                  <a:cubicBezTo>
                    <a:pt x="31212" y="55152"/>
                    <a:pt x="31196" y="55151"/>
                    <a:pt x="31179" y="55151"/>
                  </a:cubicBezTo>
                  <a:cubicBezTo>
                    <a:pt x="30376" y="55151"/>
                    <a:pt x="29603" y="55519"/>
                    <a:pt x="28874" y="55903"/>
                  </a:cubicBezTo>
                  <a:cubicBezTo>
                    <a:pt x="27393" y="56686"/>
                    <a:pt x="26028" y="57703"/>
                    <a:pt x="24707" y="58688"/>
                  </a:cubicBezTo>
                  <a:cubicBezTo>
                    <a:pt x="23151" y="59852"/>
                    <a:pt x="21536" y="61054"/>
                    <a:pt x="19729" y="61870"/>
                  </a:cubicBezTo>
                  <a:cubicBezTo>
                    <a:pt x="18739" y="62315"/>
                    <a:pt x="17853" y="62539"/>
                    <a:pt x="17079" y="62539"/>
                  </a:cubicBezTo>
                  <a:cubicBezTo>
                    <a:pt x="16586" y="62539"/>
                    <a:pt x="16139" y="62449"/>
                    <a:pt x="15737" y="62267"/>
                  </a:cubicBezTo>
                  <a:cubicBezTo>
                    <a:pt x="15074" y="61968"/>
                    <a:pt x="14524" y="61348"/>
                    <a:pt x="14012" y="60733"/>
                  </a:cubicBezTo>
                  <a:cubicBezTo>
                    <a:pt x="13458" y="60059"/>
                    <a:pt x="12963" y="59329"/>
                    <a:pt x="12544" y="58699"/>
                  </a:cubicBezTo>
                  <a:cubicBezTo>
                    <a:pt x="12360" y="58421"/>
                    <a:pt x="12174" y="58144"/>
                    <a:pt x="11994" y="57866"/>
                  </a:cubicBezTo>
                  <a:cubicBezTo>
                    <a:pt x="10259" y="55245"/>
                    <a:pt x="8469" y="52525"/>
                    <a:pt x="5870" y="50572"/>
                  </a:cubicBezTo>
                  <a:cubicBezTo>
                    <a:pt x="5016" y="49930"/>
                    <a:pt x="4080" y="49397"/>
                    <a:pt x="3177" y="48886"/>
                  </a:cubicBezTo>
                  <a:cubicBezTo>
                    <a:pt x="2868" y="48707"/>
                    <a:pt x="2546" y="48527"/>
                    <a:pt x="2236" y="48343"/>
                  </a:cubicBezTo>
                  <a:cubicBezTo>
                    <a:pt x="1284" y="47776"/>
                    <a:pt x="343" y="47129"/>
                    <a:pt x="207" y="45938"/>
                  </a:cubicBezTo>
                  <a:cubicBezTo>
                    <a:pt x="44" y="44475"/>
                    <a:pt x="659" y="42995"/>
                    <a:pt x="1355" y="41477"/>
                  </a:cubicBezTo>
                  <a:cubicBezTo>
                    <a:pt x="2112" y="39845"/>
                    <a:pt x="3031" y="38258"/>
                    <a:pt x="3922" y="36724"/>
                  </a:cubicBezTo>
                  <a:cubicBezTo>
                    <a:pt x="4005" y="36582"/>
                    <a:pt x="4086" y="36435"/>
                    <a:pt x="4168" y="36293"/>
                  </a:cubicBezTo>
                  <a:cubicBezTo>
                    <a:pt x="4292" y="36082"/>
                    <a:pt x="4422" y="35858"/>
                    <a:pt x="4548" y="35647"/>
                  </a:cubicBezTo>
                  <a:cubicBezTo>
                    <a:pt x="5298" y="34374"/>
                    <a:pt x="6071" y="33062"/>
                    <a:pt x="6468" y="31648"/>
                  </a:cubicBezTo>
                  <a:cubicBezTo>
                    <a:pt x="6844" y="30315"/>
                    <a:pt x="6631" y="28924"/>
                    <a:pt x="6425" y="27574"/>
                  </a:cubicBezTo>
                  <a:lnTo>
                    <a:pt x="6392" y="27383"/>
                  </a:lnTo>
                  <a:cubicBezTo>
                    <a:pt x="6375" y="27275"/>
                    <a:pt x="6360" y="27167"/>
                    <a:pt x="6343" y="27064"/>
                  </a:cubicBezTo>
                  <a:cubicBezTo>
                    <a:pt x="6147" y="25779"/>
                    <a:pt x="5941" y="24458"/>
                    <a:pt x="6136" y="23168"/>
                  </a:cubicBezTo>
                  <a:cubicBezTo>
                    <a:pt x="6343" y="21814"/>
                    <a:pt x="7088" y="20667"/>
                    <a:pt x="8290" y="19856"/>
                  </a:cubicBezTo>
                  <a:cubicBezTo>
                    <a:pt x="9579" y="18980"/>
                    <a:pt x="11097" y="18539"/>
                    <a:pt x="12561" y="18109"/>
                  </a:cubicBezTo>
                  <a:cubicBezTo>
                    <a:pt x="12691" y="18071"/>
                    <a:pt x="12822" y="18034"/>
                    <a:pt x="12952" y="17996"/>
                  </a:cubicBezTo>
                  <a:cubicBezTo>
                    <a:pt x="14644" y="17501"/>
                    <a:pt x="16286" y="16979"/>
                    <a:pt x="17738" y="16065"/>
                  </a:cubicBezTo>
                  <a:cubicBezTo>
                    <a:pt x="19115" y="15205"/>
                    <a:pt x="20246" y="13894"/>
                    <a:pt x="21198" y="12061"/>
                  </a:cubicBezTo>
                  <a:cubicBezTo>
                    <a:pt x="22031" y="10457"/>
                    <a:pt x="22601" y="8722"/>
                    <a:pt x="23156" y="7040"/>
                  </a:cubicBezTo>
                  <a:lnTo>
                    <a:pt x="23233" y="6796"/>
                  </a:lnTo>
                  <a:cubicBezTo>
                    <a:pt x="23326" y="6529"/>
                    <a:pt x="23412" y="6252"/>
                    <a:pt x="23499" y="5985"/>
                  </a:cubicBezTo>
                  <a:cubicBezTo>
                    <a:pt x="23934" y="4615"/>
                    <a:pt x="24386" y="3206"/>
                    <a:pt x="25114" y="1971"/>
                  </a:cubicBezTo>
                  <a:cubicBezTo>
                    <a:pt x="25871" y="687"/>
                    <a:pt x="26861" y="40"/>
                    <a:pt x="28051" y="40"/>
                  </a:cubicBezTo>
                  <a:close/>
                  <a:moveTo>
                    <a:pt x="28049" y="1"/>
                  </a:moveTo>
                  <a:cubicBezTo>
                    <a:pt x="26845" y="1"/>
                    <a:pt x="25842" y="653"/>
                    <a:pt x="25081" y="1949"/>
                  </a:cubicBezTo>
                  <a:cubicBezTo>
                    <a:pt x="24348" y="3189"/>
                    <a:pt x="23896" y="4603"/>
                    <a:pt x="23456" y="5969"/>
                  </a:cubicBezTo>
                  <a:cubicBezTo>
                    <a:pt x="23369" y="6235"/>
                    <a:pt x="23281" y="6513"/>
                    <a:pt x="23195" y="6784"/>
                  </a:cubicBezTo>
                  <a:lnTo>
                    <a:pt x="23113" y="7025"/>
                  </a:lnTo>
                  <a:cubicBezTo>
                    <a:pt x="22025" y="10342"/>
                    <a:pt x="20785" y="14100"/>
                    <a:pt x="17717" y="16026"/>
                  </a:cubicBezTo>
                  <a:cubicBezTo>
                    <a:pt x="16269" y="16940"/>
                    <a:pt x="14632" y="17457"/>
                    <a:pt x="12941" y="17958"/>
                  </a:cubicBezTo>
                  <a:cubicBezTo>
                    <a:pt x="12810" y="17996"/>
                    <a:pt x="12679" y="18034"/>
                    <a:pt x="12549" y="18066"/>
                  </a:cubicBezTo>
                  <a:cubicBezTo>
                    <a:pt x="11080" y="18496"/>
                    <a:pt x="9558" y="18937"/>
                    <a:pt x="8263" y="19818"/>
                  </a:cubicBezTo>
                  <a:cubicBezTo>
                    <a:pt x="7056" y="20639"/>
                    <a:pt x="6305" y="21792"/>
                    <a:pt x="6099" y="23158"/>
                  </a:cubicBezTo>
                  <a:cubicBezTo>
                    <a:pt x="5898" y="24458"/>
                    <a:pt x="6104" y="25784"/>
                    <a:pt x="6300" y="27069"/>
                  </a:cubicBezTo>
                  <a:cubicBezTo>
                    <a:pt x="6322" y="27177"/>
                    <a:pt x="6337" y="27280"/>
                    <a:pt x="6354" y="27390"/>
                  </a:cubicBezTo>
                  <a:lnTo>
                    <a:pt x="6381" y="27586"/>
                  </a:lnTo>
                  <a:cubicBezTo>
                    <a:pt x="6588" y="28929"/>
                    <a:pt x="6800" y="30315"/>
                    <a:pt x="6430" y="31638"/>
                  </a:cubicBezTo>
                  <a:cubicBezTo>
                    <a:pt x="6033" y="33041"/>
                    <a:pt x="5260" y="34357"/>
                    <a:pt x="4510" y="35625"/>
                  </a:cubicBezTo>
                  <a:cubicBezTo>
                    <a:pt x="4385" y="35836"/>
                    <a:pt x="4254" y="36059"/>
                    <a:pt x="4135" y="36272"/>
                  </a:cubicBezTo>
                  <a:cubicBezTo>
                    <a:pt x="4048" y="36413"/>
                    <a:pt x="3965" y="36561"/>
                    <a:pt x="3885" y="36702"/>
                  </a:cubicBezTo>
                  <a:cubicBezTo>
                    <a:pt x="2993" y="38236"/>
                    <a:pt x="2073" y="39824"/>
                    <a:pt x="1317" y="41462"/>
                  </a:cubicBezTo>
                  <a:cubicBezTo>
                    <a:pt x="616" y="42984"/>
                    <a:pt x="1" y="44469"/>
                    <a:pt x="164" y="45943"/>
                  </a:cubicBezTo>
                  <a:cubicBezTo>
                    <a:pt x="300" y="47151"/>
                    <a:pt x="1251" y="47809"/>
                    <a:pt x="2215" y="48375"/>
                  </a:cubicBezTo>
                  <a:cubicBezTo>
                    <a:pt x="2524" y="48559"/>
                    <a:pt x="2845" y="48745"/>
                    <a:pt x="3156" y="48918"/>
                  </a:cubicBezTo>
                  <a:cubicBezTo>
                    <a:pt x="4058" y="49435"/>
                    <a:pt x="4994" y="49968"/>
                    <a:pt x="5843" y="50605"/>
                  </a:cubicBezTo>
                  <a:cubicBezTo>
                    <a:pt x="8437" y="52558"/>
                    <a:pt x="10226" y="55267"/>
                    <a:pt x="11956" y="57893"/>
                  </a:cubicBezTo>
                  <a:cubicBezTo>
                    <a:pt x="12136" y="58166"/>
                    <a:pt x="12320" y="58448"/>
                    <a:pt x="12506" y="58726"/>
                  </a:cubicBezTo>
                  <a:cubicBezTo>
                    <a:pt x="12925" y="59357"/>
                    <a:pt x="13420" y="60085"/>
                    <a:pt x="13980" y="60760"/>
                  </a:cubicBezTo>
                  <a:cubicBezTo>
                    <a:pt x="14491" y="61375"/>
                    <a:pt x="15046" y="62000"/>
                    <a:pt x="15721" y="62305"/>
                  </a:cubicBezTo>
                  <a:cubicBezTo>
                    <a:pt x="16129" y="62490"/>
                    <a:pt x="16580" y="62583"/>
                    <a:pt x="17075" y="62583"/>
                  </a:cubicBezTo>
                  <a:cubicBezTo>
                    <a:pt x="17858" y="62583"/>
                    <a:pt x="18750" y="62359"/>
                    <a:pt x="19746" y="61908"/>
                  </a:cubicBezTo>
                  <a:cubicBezTo>
                    <a:pt x="21557" y="61092"/>
                    <a:pt x="23173" y="59889"/>
                    <a:pt x="24734" y="58726"/>
                  </a:cubicBezTo>
                  <a:cubicBezTo>
                    <a:pt x="26055" y="57742"/>
                    <a:pt x="27421" y="56718"/>
                    <a:pt x="28895" y="55940"/>
                  </a:cubicBezTo>
                  <a:cubicBezTo>
                    <a:pt x="29640" y="55550"/>
                    <a:pt x="30374" y="55195"/>
                    <a:pt x="31158" y="55195"/>
                  </a:cubicBezTo>
                  <a:cubicBezTo>
                    <a:pt x="31182" y="55195"/>
                    <a:pt x="31205" y="55196"/>
                    <a:pt x="31229" y="55196"/>
                  </a:cubicBezTo>
                  <a:cubicBezTo>
                    <a:pt x="32105" y="55217"/>
                    <a:pt x="32974" y="55446"/>
                    <a:pt x="33861" y="55696"/>
                  </a:cubicBezTo>
                  <a:cubicBezTo>
                    <a:pt x="34378" y="55843"/>
                    <a:pt x="34912" y="56006"/>
                    <a:pt x="35417" y="56164"/>
                  </a:cubicBezTo>
                  <a:cubicBezTo>
                    <a:pt x="37049" y="56675"/>
                    <a:pt x="38735" y="57203"/>
                    <a:pt x="40460" y="57258"/>
                  </a:cubicBezTo>
                  <a:cubicBezTo>
                    <a:pt x="40524" y="57260"/>
                    <a:pt x="40589" y="57261"/>
                    <a:pt x="40653" y="57261"/>
                  </a:cubicBezTo>
                  <a:cubicBezTo>
                    <a:pt x="41427" y="57261"/>
                    <a:pt x="42145" y="57107"/>
                    <a:pt x="42787" y="56806"/>
                  </a:cubicBezTo>
                  <a:cubicBezTo>
                    <a:pt x="43511" y="56469"/>
                    <a:pt x="44115" y="55952"/>
                    <a:pt x="44588" y="55267"/>
                  </a:cubicBezTo>
                  <a:cubicBezTo>
                    <a:pt x="45519" y="53923"/>
                    <a:pt x="45931" y="52292"/>
                    <a:pt x="46328" y="50708"/>
                  </a:cubicBezTo>
                  <a:lnTo>
                    <a:pt x="46383" y="50490"/>
                  </a:lnTo>
                  <a:cubicBezTo>
                    <a:pt x="46421" y="50344"/>
                    <a:pt x="46453" y="50203"/>
                    <a:pt x="46491" y="50055"/>
                  </a:cubicBezTo>
                  <a:cubicBezTo>
                    <a:pt x="46862" y="48571"/>
                    <a:pt x="47248" y="47025"/>
                    <a:pt x="47874" y="45601"/>
                  </a:cubicBezTo>
                  <a:cubicBezTo>
                    <a:pt x="48423" y="44349"/>
                    <a:pt x="49217" y="43174"/>
                    <a:pt x="50239" y="42109"/>
                  </a:cubicBezTo>
                  <a:cubicBezTo>
                    <a:pt x="52046" y="40227"/>
                    <a:pt x="54374" y="39079"/>
                    <a:pt x="56625" y="37969"/>
                  </a:cubicBezTo>
                  <a:cubicBezTo>
                    <a:pt x="57333" y="37621"/>
                    <a:pt x="58067" y="37262"/>
                    <a:pt x="58774" y="36881"/>
                  </a:cubicBezTo>
                  <a:cubicBezTo>
                    <a:pt x="60052" y="36190"/>
                    <a:pt x="61353" y="35419"/>
                    <a:pt x="61885" y="34161"/>
                  </a:cubicBezTo>
                  <a:cubicBezTo>
                    <a:pt x="62430" y="32873"/>
                    <a:pt x="61830" y="31262"/>
                    <a:pt x="61243" y="30006"/>
                  </a:cubicBezTo>
                  <a:cubicBezTo>
                    <a:pt x="60401" y="28194"/>
                    <a:pt x="59231" y="26530"/>
                    <a:pt x="58099" y="24925"/>
                  </a:cubicBezTo>
                  <a:cubicBezTo>
                    <a:pt x="56854" y="23158"/>
                    <a:pt x="55571" y="21330"/>
                    <a:pt x="54716" y="19301"/>
                  </a:cubicBezTo>
                  <a:cubicBezTo>
                    <a:pt x="54411" y="18583"/>
                    <a:pt x="54216" y="17805"/>
                    <a:pt x="54025" y="17055"/>
                  </a:cubicBezTo>
                  <a:cubicBezTo>
                    <a:pt x="53857" y="16402"/>
                    <a:pt x="53683" y="15722"/>
                    <a:pt x="53437" y="15079"/>
                  </a:cubicBezTo>
                  <a:cubicBezTo>
                    <a:pt x="52943" y="13769"/>
                    <a:pt x="52307" y="12638"/>
                    <a:pt x="51562" y="11730"/>
                  </a:cubicBezTo>
                  <a:cubicBezTo>
                    <a:pt x="50251" y="10136"/>
                    <a:pt x="48384" y="8950"/>
                    <a:pt x="45850" y="8095"/>
                  </a:cubicBezTo>
                  <a:cubicBezTo>
                    <a:pt x="45371" y="7938"/>
                    <a:pt x="44871" y="7801"/>
                    <a:pt x="44387" y="7677"/>
                  </a:cubicBezTo>
                  <a:cubicBezTo>
                    <a:pt x="43696" y="7492"/>
                    <a:pt x="42978" y="7301"/>
                    <a:pt x="42308" y="7025"/>
                  </a:cubicBezTo>
                  <a:cubicBezTo>
                    <a:pt x="40802" y="6398"/>
                    <a:pt x="39383" y="5523"/>
                    <a:pt x="38012" y="4668"/>
                  </a:cubicBezTo>
                  <a:lnTo>
                    <a:pt x="37968" y="4642"/>
                  </a:lnTo>
                  <a:cubicBezTo>
                    <a:pt x="37647" y="4440"/>
                    <a:pt x="37320" y="4239"/>
                    <a:pt x="37006" y="4043"/>
                  </a:cubicBezTo>
                  <a:cubicBezTo>
                    <a:pt x="35645" y="3189"/>
                    <a:pt x="34242" y="2313"/>
                    <a:pt x="32801" y="1557"/>
                  </a:cubicBezTo>
                  <a:cubicBezTo>
                    <a:pt x="31327" y="785"/>
                    <a:pt x="29748" y="23"/>
                    <a:pt x="28106" y="1"/>
                  </a:cubicBezTo>
                  <a:cubicBezTo>
                    <a:pt x="28087" y="1"/>
                    <a:pt x="28068" y="1"/>
                    <a:pt x="28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1"/>
            <p:cNvSpPr/>
            <p:nvPr/>
          </p:nvSpPr>
          <p:spPr>
            <a:xfrm>
              <a:off x="1610100" y="526425"/>
              <a:ext cx="1262250" cy="1435250"/>
            </a:xfrm>
            <a:custGeom>
              <a:avLst/>
              <a:gdLst/>
              <a:ahLst/>
              <a:cxnLst/>
              <a:rect l="l" t="t" r="r" b="b"/>
              <a:pathLst>
                <a:path w="50490" h="57410" extrusionOk="0">
                  <a:moveTo>
                    <a:pt x="22557" y="46"/>
                  </a:moveTo>
                  <a:cubicBezTo>
                    <a:pt x="23379" y="46"/>
                    <a:pt x="24255" y="378"/>
                    <a:pt x="25091" y="758"/>
                  </a:cubicBezTo>
                  <a:cubicBezTo>
                    <a:pt x="26534" y="1417"/>
                    <a:pt x="27850" y="2281"/>
                    <a:pt x="29302" y="3255"/>
                  </a:cubicBezTo>
                  <a:cubicBezTo>
                    <a:pt x="29803" y="3592"/>
                    <a:pt x="30308" y="3941"/>
                    <a:pt x="30798" y="4278"/>
                  </a:cubicBezTo>
                  <a:cubicBezTo>
                    <a:pt x="32963" y="5763"/>
                    <a:pt x="35204" y="7297"/>
                    <a:pt x="37646" y="8369"/>
                  </a:cubicBezTo>
                  <a:cubicBezTo>
                    <a:pt x="38414" y="8706"/>
                    <a:pt x="39230" y="8962"/>
                    <a:pt x="40013" y="9211"/>
                  </a:cubicBezTo>
                  <a:cubicBezTo>
                    <a:pt x="41568" y="9700"/>
                    <a:pt x="43172" y="10207"/>
                    <a:pt x="44451" y="11349"/>
                  </a:cubicBezTo>
                  <a:cubicBezTo>
                    <a:pt x="45376" y="12170"/>
                    <a:pt x="46044" y="13275"/>
                    <a:pt x="46382" y="14537"/>
                  </a:cubicBezTo>
                  <a:cubicBezTo>
                    <a:pt x="46528" y="15092"/>
                    <a:pt x="46589" y="15662"/>
                    <a:pt x="46654" y="16217"/>
                  </a:cubicBezTo>
                  <a:cubicBezTo>
                    <a:pt x="46671" y="16380"/>
                    <a:pt x="46692" y="16549"/>
                    <a:pt x="46709" y="16712"/>
                  </a:cubicBezTo>
                  <a:cubicBezTo>
                    <a:pt x="46827" y="17653"/>
                    <a:pt x="46985" y="18567"/>
                    <a:pt x="47171" y="19433"/>
                  </a:cubicBezTo>
                  <a:cubicBezTo>
                    <a:pt x="47590" y="21326"/>
                    <a:pt x="48226" y="23164"/>
                    <a:pt x="48840" y="24942"/>
                  </a:cubicBezTo>
                  <a:cubicBezTo>
                    <a:pt x="48895" y="25100"/>
                    <a:pt x="48949" y="25252"/>
                    <a:pt x="49004" y="25410"/>
                  </a:cubicBezTo>
                  <a:cubicBezTo>
                    <a:pt x="49526" y="26895"/>
                    <a:pt x="50065" y="28434"/>
                    <a:pt x="50276" y="30007"/>
                  </a:cubicBezTo>
                  <a:cubicBezTo>
                    <a:pt x="50445" y="31235"/>
                    <a:pt x="50206" y="32259"/>
                    <a:pt x="49498" y="33329"/>
                  </a:cubicBezTo>
                  <a:cubicBezTo>
                    <a:pt x="48873" y="34271"/>
                    <a:pt x="48074" y="35098"/>
                    <a:pt x="47296" y="35897"/>
                  </a:cubicBezTo>
                  <a:cubicBezTo>
                    <a:pt x="47171" y="36028"/>
                    <a:pt x="47045" y="36153"/>
                    <a:pt x="46925" y="36278"/>
                  </a:cubicBezTo>
                  <a:cubicBezTo>
                    <a:pt x="44821" y="38470"/>
                    <a:pt x="43330" y="40532"/>
                    <a:pt x="42220" y="42773"/>
                  </a:cubicBezTo>
                  <a:cubicBezTo>
                    <a:pt x="41301" y="44644"/>
                    <a:pt x="40980" y="46743"/>
                    <a:pt x="40676" y="48778"/>
                  </a:cubicBezTo>
                  <a:cubicBezTo>
                    <a:pt x="40546" y="49605"/>
                    <a:pt x="40415" y="50464"/>
                    <a:pt x="40247" y="51286"/>
                  </a:cubicBezTo>
                  <a:cubicBezTo>
                    <a:pt x="39958" y="52689"/>
                    <a:pt x="39604" y="54146"/>
                    <a:pt x="38680" y="55245"/>
                  </a:cubicBezTo>
                  <a:cubicBezTo>
                    <a:pt x="37749" y="56358"/>
                    <a:pt x="36452" y="56601"/>
                    <a:pt x="35479" y="56601"/>
                  </a:cubicBezTo>
                  <a:cubicBezTo>
                    <a:pt x="35434" y="56601"/>
                    <a:pt x="35390" y="56600"/>
                    <a:pt x="35346" y="56599"/>
                  </a:cubicBezTo>
                  <a:cubicBezTo>
                    <a:pt x="33649" y="56556"/>
                    <a:pt x="31995" y="55991"/>
                    <a:pt x="30390" y="55447"/>
                  </a:cubicBezTo>
                  <a:cubicBezTo>
                    <a:pt x="30281" y="55409"/>
                    <a:pt x="30172" y="55371"/>
                    <a:pt x="30059" y="55333"/>
                  </a:cubicBezTo>
                  <a:cubicBezTo>
                    <a:pt x="29961" y="55300"/>
                    <a:pt x="29856" y="55261"/>
                    <a:pt x="29758" y="55229"/>
                  </a:cubicBezTo>
                  <a:cubicBezTo>
                    <a:pt x="29057" y="54990"/>
                    <a:pt x="28334" y="54745"/>
                    <a:pt x="27611" y="54533"/>
                  </a:cubicBezTo>
                  <a:cubicBezTo>
                    <a:pt x="27513" y="54505"/>
                    <a:pt x="27415" y="54478"/>
                    <a:pt x="27317" y="54445"/>
                  </a:cubicBezTo>
                  <a:cubicBezTo>
                    <a:pt x="26767" y="54282"/>
                    <a:pt x="26147" y="54097"/>
                    <a:pt x="25579" y="54097"/>
                  </a:cubicBezTo>
                  <a:cubicBezTo>
                    <a:pt x="25562" y="54097"/>
                    <a:pt x="25545" y="54098"/>
                    <a:pt x="25527" y="54098"/>
                  </a:cubicBezTo>
                  <a:cubicBezTo>
                    <a:pt x="24521" y="54119"/>
                    <a:pt x="23454" y="54615"/>
                    <a:pt x="22513" y="55055"/>
                  </a:cubicBezTo>
                  <a:cubicBezTo>
                    <a:pt x="22362" y="55125"/>
                    <a:pt x="22219" y="55191"/>
                    <a:pt x="22078" y="55256"/>
                  </a:cubicBezTo>
                  <a:cubicBezTo>
                    <a:pt x="21845" y="55359"/>
                    <a:pt x="21611" y="55469"/>
                    <a:pt x="21383" y="55572"/>
                  </a:cubicBezTo>
                  <a:cubicBezTo>
                    <a:pt x="20333" y="56061"/>
                    <a:pt x="19244" y="56561"/>
                    <a:pt x="18119" y="56910"/>
                  </a:cubicBezTo>
                  <a:cubicBezTo>
                    <a:pt x="17145" y="57214"/>
                    <a:pt x="16224" y="57368"/>
                    <a:pt x="15366" y="57368"/>
                  </a:cubicBezTo>
                  <a:cubicBezTo>
                    <a:pt x="14891" y="57368"/>
                    <a:pt x="14435" y="57321"/>
                    <a:pt x="14001" y="57226"/>
                  </a:cubicBezTo>
                  <a:cubicBezTo>
                    <a:pt x="12598" y="56926"/>
                    <a:pt x="11243" y="56137"/>
                    <a:pt x="9975" y="54881"/>
                  </a:cubicBezTo>
                  <a:cubicBezTo>
                    <a:pt x="8735" y="53652"/>
                    <a:pt x="7751" y="52167"/>
                    <a:pt x="6799" y="50725"/>
                  </a:cubicBezTo>
                  <a:cubicBezTo>
                    <a:pt x="6631" y="50470"/>
                    <a:pt x="6456" y="50209"/>
                    <a:pt x="6287" y="49953"/>
                  </a:cubicBezTo>
                  <a:cubicBezTo>
                    <a:pt x="5118" y="48218"/>
                    <a:pt x="4063" y="46652"/>
                    <a:pt x="2893" y="45106"/>
                  </a:cubicBezTo>
                  <a:cubicBezTo>
                    <a:pt x="2519" y="44606"/>
                    <a:pt x="2127" y="44111"/>
                    <a:pt x="1746" y="43632"/>
                  </a:cubicBezTo>
                  <a:cubicBezTo>
                    <a:pt x="1316" y="43094"/>
                    <a:pt x="870" y="42533"/>
                    <a:pt x="451" y="41968"/>
                  </a:cubicBezTo>
                  <a:cubicBezTo>
                    <a:pt x="425" y="41935"/>
                    <a:pt x="397" y="41897"/>
                    <a:pt x="364" y="41864"/>
                  </a:cubicBezTo>
                  <a:cubicBezTo>
                    <a:pt x="201" y="41646"/>
                    <a:pt x="43" y="41445"/>
                    <a:pt x="59" y="41162"/>
                  </a:cubicBezTo>
                  <a:cubicBezTo>
                    <a:pt x="76" y="40831"/>
                    <a:pt x="294" y="40509"/>
                    <a:pt x="511" y="40216"/>
                  </a:cubicBezTo>
                  <a:cubicBezTo>
                    <a:pt x="979" y="39590"/>
                    <a:pt x="1502" y="38982"/>
                    <a:pt x="2012" y="38400"/>
                  </a:cubicBezTo>
                  <a:cubicBezTo>
                    <a:pt x="3257" y="36964"/>
                    <a:pt x="4547" y="35483"/>
                    <a:pt x="5047" y="33553"/>
                  </a:cubicBezTo>
                  <a:cubicBezTo>
                    <a:pt x="5320" y="32493"/>
                    <a:pt x="5157" y="31421"/>
                    <a:pt x="4994" y="30387"/>
                  </a:cubicBezTo>
                  <a:cubicBezTo>
                    <a:pt x="4944" y="30083"/>
                    <a:pt x="4896" y="29767"/>
                    <a:pt x="4857" y="29452"/>
                  </a:cubicBezTo>
                  <a:cubicBezTo>
                    <a:pt x="4716" y="28277"/>
                    <a:pt x="4580" y="26906"/>
                    <a:pt x="4716" y="25562"/>
                  </a:cubicBezTo>
                  <a:cubicBezTo>
                    <a:pt x="4961" y="23136"/>
                    <a:pt x="6310" y="21183"/>
                    <a:pt x="8828" y="19596"/>
                  </a:cubicBezTo>
                  <a:cubicBezTo>
                    <a:pt x="8986" y="19498"/>
                    <a:pt x="9144" y="19393"/>
                    <a:pt x="9302" y="19296"/>
                  </a:cubicBezTo>
                  <a:cubicBezTo>
                    <a:pt x="11233" y="18083"/>
                    <a:pt x="13234" y="16827"/>
                    <a:pt x="14544" y="14864"/>
                  </a:cubicBezTo>
                  <a:cubicBezTo>
                    <a:pt x="16046" y="12617"/>
                    <a:pt x="16911" y="9929"/>
                    <a:pt x="17748" y="7330"/>
                  </a:cubicBezTo>
                  <a:cubicBezTo>
                    <a:pt x="17868" y="6954"/>
                    <a:pt x="17999" y="6562"/>
                    <a:pt x="18119" y="6182"/>
                  </a:cubicBezTo>
                  <a:lnTo>
                    <a:pt x="18184" y="5986"/>
                  </a:lnTo>
                  <a:cubicBezTo>
                    <a:pt x="18591" y="4751"/>
                    <a:pt x="19010" y="3473"/>
                    <a:pt x="19625" y="2314"/>
                  </a:cubicBezTo>
                  <a:cubicBezTo>
                    <a:pt x="20017" y="1563"/>
                    <a:pt x="20665" y="530"/>
                    <a:pt x="21730" y="171"/>
                  </a:cubicBezTo>
                  <a:cubicBezTo>
                    <a:pt x="21997" y="84"/>
                    <a:pt x="22274" y="46"/>
                    <a:pt x="22557" y="46"/>
                  </a:cubicBezTo>
                  <a:close/>
                  <a:moveTo>
                    <a:pt x="22559" y="0"/>
                  </a:moveTo>
                  <a:cubicBezTo>
                    <a:pt x="22271" y="0"/>
                    <a:pt x="21988" y="40"/>
                    <a:pt x="21714" y="133"/>
                  </a:cubicBezTo>
                  <a:cubicBezTo>
                    <a:pt x="20637" y="492"/>
                    <a:pt x="19984" y="1536"/>
                    <a:pt x="19588" y="2292"/>
                  </a:cubicBezTo>
                  <a:cubicBezTo>
                    <a:pt x="18973" y="3456"/>
                    <a:pt x="18548" y="4734"/>
                    <a:pt x="18146" y="5969"/>
                  </a:cubicBezTo>
                  <a:lnTo>
                    <a:pt x="18081" y="6170"/>
                  </a:lnTo>
                  <a:cubicBezTo>
                    <a:pt x="17956" y="6552"/>
                    <a:pt x="17830" y="6938"/>
                    <a:pt x="17705" y="7318"/>
                  </a:cubicBezTo>
                  <a:cubicBezTo>
                    <a:pt x="16873" y="9913"/>
                    <a:pt x="16008" y="12595"/>
                    <a:pt x="14512" y="14836"/>
                  </a:cubicBezTo>
                  <a:cubicBezTo>
                    <a:pt x="13201" y="16800"/>
                    <a:pt x="11205" y="18050"/>
                    <a:pt x="9280" y="19263"/>
                  </a:cubicBezTo>
                  <a:cubicBezTo>
                    <a:pt x="9122" y="19361"/>
                    <a:pt x="8964" y="19459"/>
                    <a:pt x="8806" y="19557"/>
                  </a:cubicBezTo>
                  <a:cubicBezTo>
                    <a:pt x="6272" y="21156"/>
                    <a:pt x="4922" y="23121"/>
                    <a:pt x="4673" y="25557"/>
                  </a:cubicBezTo>
                  <a:cubicBezTo>
                    <a:pt x="4537" y="26906"/>
                    <a:pt x="4673" y="28277"/>
                    <a:pt x="4814" y="29457"/>
                  </a:cubicBezTo>
                  <a:cubicBezTo>
                    <a:pt x="4851" y="29772"/>
                    <a:pt x="4901" y="30088"/>
                    <a:pt x="4949" y="30399"/>
                  </a:cubicBezTo>
                  <a:cubicBezTo>
                    <a:pt x="5112" y="31426"/>
                    <a:pt x="5276" y="32487"/>
                    <a:pt x="5004" y="33542"/>
                  </a:cubicBezTo>
                  <a:cubicBezTo>
                    <a:pt x="4509" y="35462"/>
                    <a:pt x="3220" y="36942"/>
                    <a:pt x="1979" y="38372"/>
                  </a:cubicBezTo>
                  <a:cubicBezTo>
                    <a:pt x="1469" y="38955"/>
                    <a:pt x="947" y="39563"/>
                    <a:pt x="478" y="40190"/>
                  </a:cubicBezTo>
                  <a:cubicBezTo>
                    <a:pt x="255" y="40494"/>
                    <a:pt x="33" y="40815"/>
                    <a:pt x="16" y="41162"/>
                  </a:cubicBezTo>
                  <a:cubicBezTo>
                    <a:pt x="0" y="41456"/>
                    <a:pt x="163" y="41669"/>
                    <a:pt x="332" y="41887"/>
                  </a:cubicBezTo>
                  <a:cubicBezTo>
                    <a:pt x="359" y="41925"/>
                    <a:pt x="385" y="41957"/>
                    <a:pt x="413" y="41995"/>
                  </a:cubicBezTo>
                  <a:cubicBezTo>
                    <a:pt x="832" y="42560"/>
                    <a:pt x="1278" y="43120"/>
                    <a:pt x="1713" y="43659"/>
                  </a:cubicBezTo>
                  <a:cubicBezTo>
                    <a:pt x="2094" y="44139"/>
                    <a:pt x="2486" y="44633"/>
                    <a:pt x="2861" y="45128"/>
                  </a:cubicBezTo>
                  <a:cubicBezTo>
                    <a:pt x="4025" y="46678"/>
                    <a:pt x="5085" y="48239"/>
                    <a:pt x="6250" y="49981"/>
                  </a:cubicBezTo>
                  <a:cubicBezTo>
                    <a:pt x="6423" y="50235"/>
                    <a:pt x="6593" y="50496"/>
                    <a:pt x="6761" y="50747"/>
                  </a:cubicBezTo>
                  <a:cubicBezTo>
                    <a:pt x="7713" y="52188"/>
                    <a:pt x="8703" y="53679"/>
                    <a:pt x="9943" y="54909"/>
                  </a:cubicBezTo>
                  <a:cubicBezTo>
                    <a:pt x="11221" y="56175"/>
                    <a:pt x="12581" y="56965"/>
                    <a:pt x="13990" y="57269"/>
                  </a:cubicBezTo>
                  <a:cubicBezTo>
                    <a:pt x="14431" y="57362"/>
                    <a:pt x="14888" y="57410"/>
                    <a:pt x="15366" y="57410"/>
                  </a:cubicBezTo>
                  <a:cubicBezTo>
                    <a:pt x="16231" y="57410"/>
                    <a:pt x="17155" y="57259"/>
                    <a:pt x="18129" y="56953"/>
                  </a:cubicBezTo>
                  <a:cubicBezTo>
                    <a:pt x="19256" y="56599"/>
                    <a:pt x="20349" y="56099"/>
                    <a:pt x="21403" y="55615"/>
                  </a:cubicBezTo>
                  <a:cubicBezTo>
                    <a:pt x="21627" y="55507"/>
                    <a:pt x="21860" y="55403"/>
                    <a:pt x="22095" y="55294"/>
                  </a:cubicBezTo>
                  <a:cubicBezTo>
                    <a:pt x="22236" y="55229"/>
                    <a:pt x="22377" y="55163"/>
                    <a:pt x="22530" y="55093"/>
                  </a:cubicBezTo>
                  <a:cubicBezTo>
                    <a:pt x="23466" y="54658"/>
                    <a:pt x="24526" y="54163"/>
                    <a:pt x="25527" y="54141"/>
                  </a:cubicBezTo>
                  <a:cubicBezTo>
                    <a:pt x="25543" y="54141"/>
                    <a:pt x="25558" y="54141"/>
                    <a:pt x="25573" y="54141"/>
                  </a:cubicBezTo>
                  <a:cubicBezTo>
                    <a:pt x="26137" y="54141"/>
                    <a:pt x="26755" y="54326"/>
                    <a:pt x="27305" y="54490"/>
                  </a:cubicBezTo>
                  <a:cubicBezTo>
                    <a:pt x="27403" y="54517"/>
                    <a:pt x="27501" y="54550"/>
                    <a:pt x="27599" y="54576"/>
                  </a:cubicBezTo>
                  <a:cubicBezTo>
                    <a:pt x="28317" y="54783"/>
                    <a:pt x="29040" y="55033"/>
                    <a:pt x="29743" y="55273"/>
                  </a:cubicBezTo>
                  <a:cubicBezTo>
                    <a:pt x="29846" y="55306"/>
                    <a:pt x="29944" y="55338"/>
                    <a:pt x="30047" y="55371"/>
                  </a:cubicBezTo>
                  <a:cubicBezTo>
                    <a:pt x="30157" y="55409"/>
                    <a:pt x="30265" y="55447"/>
                    <a:pt x="30379" y="55484"/>
                  </a:cubicBezTo>
                  <a:cubicBezTo>
                    <a:pt x="31984" y="56034"/>
                    <a:pt x="33642" y="56599"/>
                    <a:pt x="35346" y="56644"/>
                  </a:cubicBezTo>
                  <a:lnTo>
                    <a:pt x="35487" y="56644"/>
                  </a:lnTo>
                  <a:cubicBezTo>
                    <a:pt x="36466" y="56644"/>
                    <a:pt x="37771" y="56393"/>
                    <a:pt x="38713" y="55273"/>
                  </a:cubicBezTo>
                  <a:cubicBezTo>
                    <a:pt x="39642" y="54168"/>
                    <a:pt x="40001" y="52705"/>
                    <a:pt x="40290" y="51296"/>
                  </a:cubicBezTo>
                  <a:cubicBezTo>
                    <a:pt x="40458" y="50470"/>
                    <a:pt x="40589" y="49615"/>
                    <a:pt x="40714" y="48783"/>
                  </a:cubicBezTo>
                  <a:cubicBezTo>
                    <a:pt x="41025" y="46755"/>
                    <a:pt x="41344" y="44654"/>
                    <a:pt x="42265" y="42794"/>
                  </a:cubicBezTo>
                  <a:cubicBezTo>
                    <a:pt x="43363" y="40554"/>
                    <a:pt x="44854" y="38498"/>
                    <a:pt x="46958" y="36311"/>
                  </a:cubicBezTo>
                  <a:cubicBezTo>
                    <a:pt x="47078" y="36186"/>
                    <a:pt x="47203" y="36055"/>
                    <a:pt x="47323" y="35930"/>
                  </a:cubicBezTo>
                  <a:cubicBezTo>
                    <a:pt x="48100" y="35124"/>
                    <a:pt x="48906" y="34298"/>
                    <a:pt x="49531" y="33352"/>
                  </a:cubicBezTo>
                  <a:cubicBezTo>
                    <a:pt x="50244" y="32275"/>
                    <a:pt x="50489" y="31241"/>
                    <a:pt x="50320" y="30000"/>
                  </a:cubicBezTo>
                  <a:cubicBezTo>
                    <a:pt x="50103" y="28423"/>
                    <a:pt x="49564" y="26884"/>
                    <a:pt x="49047" y="25393"/>
                  </a:cubicBezTo>
                  <a:cubicBezTo>
                    <a:pt x="48993" y="25242"/>
                    <a:pt x="48938" y="25084"/>
                    <a:pt x="48884" y="24931"/>
                  </a:cubicBezTo>
                  <a:cubicBezTo>
                    <a:pt x="48263" y="23153"/>
                    <a:pt x="47628" y="21314"/>
                    <a:pt x="47214" y="19421"/>
                  </a:cubicBezTo>
                  <a:cubicBezTo>
                    <a:pt x="47023" y="18562"/>
                    <a:pt x="46872" y="17648"/>
                    <a:pt x="46752" y="16707"/>
                  </a:cubicBezTo>
                  <a:cubicBezTo>
                    <a:pt x="46736" y="16544"/>
                    <a:pt x="46714" y="16375"/>
                    <a:pt x="46697" y="16212"/>
                  </a:cubicBezTo>
                  <a:cubicBezTo>
                    <a:pt x="46632" y="15657"/>
                    <a:pt x="46566" y="15080"/>
                    <a:pt x="46420" y="14525"/>
                  </a:cubicBezTo>
                  <a:cubicBezTo>
                    <a:pt x="46083" y="13253"/>
                    <a:pt x="45414" y="12143"/>
                    <a:pt x="44484" y="11317"/>
                  </a:cubicBezTo>
                  <a:cubicBezTo>
                    <a:pt x="43194" y="10169"/>
                    <a:pt x="41585" y="9663"/>
                    <a:pt x="40029" y="9173"/>
                  </a:cubicBezTo>
                  <a:cubicBezTo>
                    <a:pt x="39240" y="8924"/>
                    <a:pt x="38429" y="8668"/>
                    <a:pt x="37663" y="8330"/>
                  </a:cubicBezTo>
                  <a:cubicBezTo>
                    <a:pt x="35220" y="7259"/>
                    <a:pt x="32984" y="5725"/>
                    <a:pt x="30825" y="4240"/>
                  </a:cubicBezTo>
                  <a:cubicBezTo>
                    <a:pt x="30335" y="3903"/>
                    <a:pt x="29824" y="3554"/>
                    <a:pt x="29324" y="3217"/>
                  </a:cubicBezTo>
                  <a:cubicBezTo>
                    <a:pt x="27872" y="2244"/>
                    <a:pt x="26550" y="1378"/>
                    <a:pt x="25108" y="720"/>
                  </a:cubicBezTo>
                  <a:cubicBezTo>
                    <a:pt x="24267" y="336"/>
                    <a:pt x="23391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1"/>
            <p:cNvSpPr/>
            <p:nvPr/>
          </p:nvSpPr>
          <p:spPr>
            <a:xfrm>
              <a:off x="1739000" y="554275"/>
              <a:ext cx="955175" cy="1388250"/>
            </a:xfrm>
            <a:custGeom>
              <a:avLst/>
              <a:gdLst/>
              <a:ahLst/>
              <a:cxnLst/>
              <a:rect l="l" t="t" r="r" b="b"/>
              <a:pathLst>
                <a:path w="38207" h="55530" extrusionOk="0">
                  <a:moveTo>
                    <a:pt x="17015" y="44"/>
                  </a:moveTo>
                  <a:cubicBezTo>
                    <a:pt x="18351" y="44"/>
                    <a:pt x="19775" y="936"/>
                    <a:pt x="20894" y="1635"/>
                  </a:cubicBezTo>
                  <a:cubicBezTo>
                    <a:pt x="21007" y="1707"/>
                    <a:pt x="21122" y="1777"/>
                    <a:pt x="21230" y="1848"/>
                  </a:cubicBezTo>
                  <a:cubicBezTo>
                    <a:pt x="22471" y="2609"/>
                    <a:pt x="23700" y="3425"/>
                    <a:pt x="24891" y="4220"/>
                  </a:cubicBezTo>
                  <a:cubicBezTo>
                    <a:pt x="26344" y="5182"/>
                    <a:pt x="27845" y="6183"/>
                    <a:pt x="29374" y="7085"/>
                  </a:cubicBezTo>
                  <a:cubicBezTo>
                    <a:pt x="30575" y="7803"/>
                    <a:pt x="31799" y="8468"/>
                    <a:pt x="33263" y="9251"/>
                  </a:cubicBezTo>
                  <a:cubicBezTo>
                    <a:pt x="33393" y="9316"/>
                    <a:pt x="33524" y="9387"/>
                    <a:pt x="33655" y="9457"/>
                  </a:cubicBezTo>
                  <a:cubicBezTo>
                    <a:pt x="34606" y="9957"/>
                    <a:pt x="35591" y="10479"/>
                    <a:pt x="36434" y="11165"/>
                  </a:cubicBezTo>
                  <a:cubicBezTo>
                    <a:pt x="37461" y="12008"/>
                    <a:pt x="38055" y="13097"/>
                    <a:pt x="38109" y="14233"/>
                  </a:cubicBezTo>
                  <a:cubicBezTo>
                    <a:pt x="38164" y="15402"/>
                    <a:pt x="37837" y="16594"/>
                    <a:pt x="37516" y="17742"/>
                  </a:cubicBezTo>
                  <a:cubicBezTo>
                    <a:pt x="37440" y="18018"/>
                    <a:pt x="37358" y="18312"/>
                    <a:pt x="37282" y="18590"/>
                  </a:cubicBezTo>
                  <a:cubicBezTo>
                    <a:pt x="36798" y="20499"/>
                    <a:pt x="36504" y="22065"/>
                    <a:pt x="36374" y="23518"/>
                  </a:cubicBezTo>
                  <a:cubicBezTo>
                    <a:pt x="36303" y="24296"/>
                    <a:pt x="36276" y="25063"/>
                    <a:pt x="36286" y="25792"/>
                  </a:cubicBezTo>
                  <a:cubicBezTo>
                    <a:pt x="36298" y="26298"/>
                    <a:pt x="36369" y="26798"/>
                    <a:pt x="36439" y="27277"/>
                  </a:cubicBezTo>
                  <a:cubicBezTo>
                    <a:pt x="36467" y="27467"/>
                    <a:pt x="36494" y="27663"/>
                    <a:pt x="36515" y="27864"/>
                  </a:cubicBezTo>
                  <a:cubicBezTo>
                    <a:pt x="36874" y="30747"/>
                    <a:pt x="36341" y="33679"/>
                    <a:pt x="35874" y="36262"/>
                  </a:cubicBezTo>
                  <a:cubicBezTo>
                    <a:pt x="35673" y="37346"/>
                    <a:pt x="35438" y="38624"/>
                    <a:pt x="35171" y="39924"/>
                  </a:cubicBezTo>
                  <a:cubicBezTo>
                    <a:pt x="35096" y="40299"/>
                    <a:pt x="35003" y="40685"/>
                    <a:pt x="34916" y="41055"/>
                  </a:cubicBezTo>
                  <a:cubicBezTo>
                    <a:pt x="34742" y="41790"/>
                    <a:pt x="34563" y="42556"/>
                    <a:pt x="34476" y="43329"/>
                  </a:cubicBezTo>
                  <a:cubicBezTo>
                    <a:pt x="34340" y="44536"/>
                    <a:pt x="34318" y="45771"/>
                    <a:pt x="34296" y="46967"/>
                  </a:cubicBezTo>
                  <a:cubicBezTo>
                    <a:pt x="34269" y="48528"/>
                    <a:pt x="34242" y="50145"/>
                    <a:pt x="33959" y="51706"/>
                  </a:cubicBezTo>
                  <a:cubicBezTo>
                    <a:pt x="33796" y="52613"/>
                    <a:pt x="33507" y="53767"/>
                    <a:pt x="32735" y="54566"/>
                  </a:cubicBezTo>
                  <a:cubicBezTo>
                    <a:pt x="32011" y="55322"/>
                    <a:pt x="31032" y="55487"/>
                    <a:pt x="30302" y="55487"/>
                  </a:cubicBezTo>
                  <a:cubicBezTo>
                    <a:pt x="30264" y="55487"/>
                    <a:pt x="30227" y="55486"/>
                    <a:pt x="30190" y="55485"/>
                  </a:cubicBezTo>
                  <a:cubicBezTo>
                    <a:pt x="28824" y="55453"/>
                    <a:pt x="27469" y="54990"/>
                    <a:pt x="26202" y="54523"/>
                  </a:cubicBezTo>
                  <a:cubicBezTo>
                    <a:pt x="25277" y="54180"/>
                    <a:pt x="24348" y="53800"/>
                    <a:pt x="23450" y="53429"/>
                  </a:cubicBezTo>
                  <a:cubicBezTo>
                    <a:pt x="23085" y="53278"/>
                    <a:pt x="22709" y="53125"/>
                    <a:pt x="22340" y="52972"/>
                  </a:cubicBezTo>
                  <a:cubicBezTo>
                    <a:pt x="22182" y="52907"/>
                    <a:pt x="22024" y="52842"/>
                    <a:pt x="21867" y="52776"/>
                  </a:cubicBezTo>
                  <a:cubicBezTo>
                    <a:pt x="21084" y="52445"/>
                    <a:pt x="20279" y="52108"/>
                    <a:pt x="19403" y="52086"/>
                  </a:cubicBezTo>
                  <a:cubicBezTo>
                    <a:pt x="19272" y="52081"/>
                    <a:pt x="19147" y="52081"/>
                    <a:pt x="19016" y="52081"/>
                  </a:cubicBezTo>
                  <a:cubicBezTo>
                    <a:pt x="18657" y="52081"/>
                    <a:pt x="18293" y="52091"/>
                    <a:pt x="17939" y="52103"/>
                  </a:cubicBezTo>
                  <a:cubicBezTo>
                    <a:pt x="17596" y="52110"/>
                    <a:pt x="17242" y="52120"/>
                    <a:pt x="16888" y="52120"/>
                  </a:cubicBezTo>
                  <a:cubicBezTo>
                    <a:pt x="16732" y="52120"/>
                    <a:pt x="16577" y="52118"/>
                    <a:pt x="16422" y="52113"/>
                  </a:cubicBezTo>
                  <a:cubicBezTo>
                    <a:pt x="13691" y="52032"/>
                    <a:pt x="11130" y="50961"/>
                    <a:pt x="8818" y="48920"/>
                  </a:cubicBezTo>
                  <a:cubicBezTo>
                    <a:pt x="5587" y="46081"/>
                    <a:pt x="3248" y="42307"/>
                    <a:pt x="1387" y="38983"/>
                  </a:cubicBezTo>
                  <a:cubicBezTo>
                    <a:pt x="1322" y="38868"/>
                    <a:pt x="1229" y="38722"/>
                    <a:pt x="1137" y="38574"/>
                  </a:cubicBezTo>
                  <a:cubicBezTo>
                    <a:pt x="674" y="37851"/>
                    <a:pt x="49" y="36867"/>
                    <a:pt x="468" y="36204"/>
                  </a:cubicBezTo>
                  <a:cubicBezTo>
                    <a:pt x="752" y="35747"/>
                    <a:pt x="1447" y="35566"/>
                    <a:pt x="2007" y="35425"/>
                  </a:cubicBezTo>
                  <a:cubicBezTo>
                    <a:pt x="2176" y="35381"/>
                    <a:pt x="2334" y="35338"/>
                    <a:pt x="2470" y="35295"/>
                  </a:cubicBezTo>
                  <a:cubicBezTo>
                    <a:pt x="3280" y="35029"/>
                    <a:pt x="4276" y="34615"/>
                    <a:pt x="4744" y="33761"/>
                  </a:cubicBezTo>
                  <a:cubicBezTo>
                    <a:pt x="4967" y="33358"/>
                    <a:pt x="5048" y="32868"/>
                    <a:pt x="4983" y="32341"/>
                  </a:cubicBezTo>
                  <a:cubicBezTo>
                    <a:pt x="4917" y="31830"/>
                    <a:pt x="4706" y="31389"/>
                    <a:pt x="4498" y="30970"/>
                  </a:cubicBezTo>
                  <a:cubicBezTo>
                    <a:pt x="4385" y="30736"/>
                    <a:pt x="4270" y="30497"/>
                    <a:pt x="4178" y="30247"/>
                  </a:cubicBezTo>
                  <a:cubicBezTo>
                    <a:pt x="3270" y="27809"/>
                    <a:pt x="4586" y="24992"/>
                    <a:pt x="5190" y="23893"/>
                  </a:cubicBezTo>
                  <a:cubicBezTo>
                    <a:pt x="5778" y="22833"/>
                    <a:pt x="6506" y="21876"/>
                    <a:pt x="7142" y="21081"/>
                  </a:cubicBezTo>
                  <a:cubicBezTo>
                    <a:pt x="7257" y="20930"/>
                    <a:pt x="7382" y="20782"/>
                    <a:pt x="7501" y="20636"/>
                  </a:cubicBezTo>
                  <a:cubicBezTo>
                    <a:pt x="8056" y="19956"/>
                    <a:pt x="8627" y="19253"/>
                    <a:pt x="9014" y="18432"/>
                  </a:cubicBezTo>
                  <a:cubicBezTo>
                    <a:pt x="9851" y="16637"/>
                    <a:pt x="10314" y="14810"/>
                    <a:pt x="10809" y="12868"/>
                  </a:cubicBezTo>
                  <a:cubicBezTo>
                    <a:pt x="10836" y="12753"/>
                    <a:pt x="10862" y="12640"/>
                    <a:pt x="10895" y="12520"/>
                  </a:cubicBezTo>
                  <a:lnTo>
                    <a:pt x="10917" y="12438"/>
                  </a:lnTo>
                  <a:cubicBezTo>
                    <a:pt x="11532" y="10007"/>
                    <a:pt x="12168" y="7489"/>
                    <a:pt x="12963" y="5068"/>
                  </a:cubicBezTo>
                  <a:cubicBezTo>
                    <a:pt x="12984" y="5008"/>
                    <a:pt x="13006" y="4943"/>
                    <a:pt x="13028" y="4878"/>
                  </a:cubicBezTo>
                  <a:cubicBezTo>
                    <a:pt x="13556" y="3267"/>
                    <a:pt x="14214" y="1265"/>
                    <a:pt x="15710" y="389"/>
                  </a:cubicBezTo>
                  <a:cubicBezTo>
                    <a:pt x="16125" y="146"/>
                    <a:pt x="16565" y="44"/>
                    <a:pt x="17015" y="44"/>
                  </a:cubicBezTo>
                  <a:close/>
                  <a:moveTo>
                    <a:pt x="17015" y="1"/>
                  </a:moveTo>
                  <a:cubicBezTo>
                    <a:pt x="16558" y="1"/>
                    <a:pt x="16110" y="103"/>
                    <a:pt x="15687" y="352"/>
                  </a:cubicBezTo>
                  <a:cubicBezTo>
                    <a:pt x="14176" y="1233"/>
                    <a:pt x="13518" y="3246"/>
                    <a:pt x="12990" y="4861"/>
                  </a:cubicBezTo>
                  <a:cubicBezTo>
                    <a:pt x="12968" y="4926"/>
                    <a:pt x="12946" y="4991"/>
                    <a:pt x="12925" y="5056"/>
                  </a:cubicBezTo>
                  <a:cubicBezTo>
                    <a:pt x="12125" y="7477"/>
                    <a:pt x="11489" y="9996"/>
                    <a:pt x="10874" y="12427"/>
                  </a:cubicBezTo>
                  <a:lnTo>
                    <a:pt x="10852" y="12509"/>
                  </a:lnTo>
                  <a:cubicBezTo>
                    <a:pt x="10825" y="12628"/>
                    <a:pt x="10792" y="12743"/>
                    <a:pt x="10764" y="12857"/>
                  </a:cubicBezTo>
                  <a:cubicBezTo>
                    <a:pt x="10275" y="14794"/>
                    <a:pt x="9813" y="16627"/>
                    <a:pt x="8976" y="18417"/>
                  </a:cubicBezTo>
                  <a:cubicBezTo>
                    <a:pt x="8590" y="19232"/>
                    <a:pt x="8018" y="19934"/>
                    <a:pt x="7463" y="20608"/>
                  </a:cubicBezTo>
                  <a:cubicBezTo>
                    <a:pt x="7349" y="20755"/>
                    <a:pt x="7224" y="20902"/>
                    <a:pt x="7104" y="21054"/>
                  </a:cubicBezTo>
                  <a:cubicBezTo>
                    <a:pt x="6468" y="21849"/>
                    <a:pt x="5738" y="22811"/>
                    <a:pt x="5151" y="23872"/>
                  </a:cubicBezTo>
                  <a:cubicBezTo>
                    <a:pt x="4586" y="24899"/>
                    <a:pt x="4178" y="25971"/>
                    <a:pt x="3976" y="26978"/>
                  </a:cubicBezTo>
                  <a:cubicBezTo>
                    <a:pt x="3727" y="28201"/>
                    <a:pt x="3780" y="29311"/>
                    <a:pt x="4134" y="30264"/>
                  </a:cubicBezTo>
                  <a:cubicBezTo>
                    <a:pt x="4232" y="30513"/>
                    <a:pt x="4347" y="30753"/>
                    <a:pt x="4460" y="30987"/>
                  </a:cubicBezTo>
                  <a:cubicBezTo>
                    <a:pt x="4673" y="31427"/>
                    <a:pt x="4879" y="31841"/>
                    <a:pt x="4939" y="32346"/>
                  </a:cubicBezTo>
                  <a:cubicBezTo>
                    <a:pt x="5005" y="32863"/>
                    <a:pt x="4922" y="33347"/>
                    <a:pt x="4706" y="33744"/>
                  </a:cubicBezTo>
                  <a:cubicBezTo>
                    <a:pt x="4244" y="34577"/>
                    <a:pt x="3258" y="34989"/>
                    <a:pt x="2454" y="35251"/>
                  </a:cubicBezTo>
                  <a:cubicBezTo>
                    <a:pt x="2318" y="35295"/>
                    <a:pt x="2165" y="35338"/>
                    <a:pt x="1997" y="35381"/>
                  </a:cubicBezTo>
                  <a:cubicBezTo>
                    <a:pt x="1430" y="35529"/>
                    <a:pt x="724" y="35714"/>
                    <a:pt x="430" y="36176"/>
                  </a:cubicBezTo>
                  <a:cubicBezTo>
                    <a:pt x="1" y="36867"/>
                    <a:pt x="637" y="37868"/>
                    <a:pt x="1099" y="38596"/>
                  </a:cubicBezTo>
                  <a:cubicBezTo>
                    <a:pt x="1191" y="38749"/>
                    <a:pt x="1284" y="38890"/>
                    <a:pt x="1349" y="39004"/>
                  </a:cubicBezTo>
                  <a:cubicBezTo>
                    <a:pt x="3215" y="42327"/>
                    <a:pt x="5554" y="46108"/>
                    <a:pt x="8785" y="48953"/>
                  </a:cubicBezTo>
                  <a:cubicBezTo>
                    <a:pt x="11113" y="50998"/>
                    <a:pt x="13681" y="52075"/>
                    <a:pt x="16422" y="52156"/>
                  </a:cubicBezTo>
                  <a:cubicBezTo>
                    <a:pt x="16572" y="52161"/>
                    <a:pt x="16722" y="52163"/>
                    <a:pt x="16872" y="52163"/>
                  </a:cubicBezTo>
                  <a:cubicBezTo>
                    <a:pt x="17231" y="52163"/>
                    <a:pt x="17592" y="52152"/>
                    <a:pt x="17945" y="52141"/>
                  </a:cubicBezTo>
                  <a:cubicBezTo>
                    <a:pt x="18314" y="52133"/>
                    <a:pt x="18696" y="52120"/>
                    <a:pt x="19078" y="52120"/>
                  </a:cubicBezTo>
                  <a:cubicBezTo>
                    <a:pt x="19186" y="52120"/>
                    <a:pt x="19295" y="52121"/>
                    <a:pt x="19403" y="52124"/>
                  </a:cubicBezTo>
                  <a:cubicBezTo>
                    <a:pt x="20268" y="52146"/>
                    <a:pt x="21072" y="52489"/>
                    <a:pt x="21850" y="52816"/>
                  </a:cubicBezTo>
                  <a:cubicBezTo>
                    <a:pt x="22003" y="52881"/>
                    <a:pt x="22166" y="52951"/>
                    <a:pt x="22324" y="53017"/>
                  </a:cubicBezTo>
                  <a:cubicBezTo>
                    <a:pt x="22694" y="53163"/>
                    <a:pt x="23068" y="53321"/>
                    <a:pt x="23434" y="53468"/>
                  </a:cubicBezTo>
                  <a:cubicBezTo>
                    <a:pt x="24331" y="53838"/>
                    <a:pt x="25262" y="54224"/>
                    <a:pt x="26191" y="54566"/>
                  </a:cubicBezTo>
                  <a:cubicBezTo>
                    <a:pt x="27459" y="55035"/>
                    <a:pt x="28813" y="55497"/>
                    <a:pt x="30190" y="55530"/>
                  </a:cubicBezTo>
                  <a:lnTo>
                    <a:pt x="30309" y="55530"/>
                  </a:lnTo>
                  <a:cubicBezTo>
                    <a:pt x="31049" y="55530"/>
                    <a:pt x="32033" y="55361"/>
                    <a:pt x="32762" y="54599"/>
                  </a:cubicBezTo>
                  <a:cubicBezTo>
                    <a:pt x="33545" y="53783"/>
                    <a:pt x="33833" y="52630"/>
                    <a:pt x="34002" y="51711"/>
                  </a:cubicBezTo>
                  <a:cubicBezTo>
                    <a:pt x="34285" y="50150"/>
                    <a:pt x="34312" y="48534"/>
                    <a:pt x="34340" y="46974"/>
                  </a:cubicBezTo>
                  <a:cubicBezTo>
                    <a:pt x="34361" y="45777"/>
                    <a:pt x="34383" y="44536"/>
                    <a:pt x="34519" y="43334"/>
                  </a:cubicBezTo>
                  <a:cubicBezTo>
                    <a:pt x="34606" y="42561"/>
                    <a:pt x="34785" y="41800"/>
                    <a:pt x="34960" y="41060"/>
                  </a:cubicBezTo>
                  <a:cubicBezTo>
                    <a:pt x="35046" y="40690"/>
                    <a:pt x="35139" y="40309"/>
                    <a:pt x="35216" y="39929"/>
                  </a:cubicBezTo>
                  <a:cubicBezTo>
                    <a:pt x="35477" y="38634"/>
                    <a:pt x="35716" y="37351"/>
                    <a:pt x="35912" y="36269"/>
                  </a:cubicBezTo>
                  <a:cubicBezTo>
                    <a:pt x="36384" y="33679"/>
                    <a:pt x="36918" y="30747"/>
                    <a:pt x="36559" y="27859"/>
                  </a:cubicBezTo>
                  <a:cubicBezTo>
                    <a:pt x="36537" y="27658"/>
                    <a:pt x="36504" y="27462"/>
                    <a:pt x="36477" y="27272"/>
                  </a:cubicBezTo>
                  <a:cubicBezTo>
                    <a:pt x="36406" y="26772"/>
                    <a:pt x="36336" y="26298"/>
                    <a:pt x="36331" y="25792"/>
                  </a:cubicBezTo>
                  <a:cubicBezTo>
                    <a:pt x="36319" y="25063"/>
                    <a:pt x="36346" y="24302"/>
                    <a:pt x="36417" y="23524"/>
                  </a:cubicBezTo>
                  <a:cubicBezTo>
                    <a:pt x="36547" y="22072"/>
                    <a:pt x="36836" y="20505"/>
                    <a:pt x="37326" y="18601"/>
                  </a:cubicBezTo>
                  <a:cubicBezTo>
                    <a:pt x="37396" y="18324"/>
                    <a:pt x="37478" y="18030"/>
                    <a:pt x="37559" y="17752"/>
                  </a:cubicBezTo>
                  <a:cubicBezTo>
                    <a:pt x="37875" y="16599"/>
                    <a:pt x="38207" y="15407"/>
                    <a:pt x="38153" y="14227"/>
                  </a:cubicBezTo>
                  <a:cubicBezTo>
                    <a:pt x="38098" y="13085"/>
                    <a:pt x="37500" y="11987"/>
                    <a:pt x="36461" y="11132"/>
                  </a:cubicBezTo>
                  <a:cubicBezTo>
                    <a:pt x="35618" y="10441"/>
                    <a:pt x="34628" y="9925"/>
                    <a:pt x="33675" y="9419"/>
                  </a:cubicBezTo>
                  <a:cubicBezTo>
                    <a:pt x="33545" y="9349"/>
                    <a:pt x="33409" y="9278"/>
                    <a:pt x="33279" y="9213"/>
                  </a:cubicBezTo>
                  <a:cubicBezTo>
                    <a:pt x="31822" y="8430"/>
                    <a:pt x="30597" y="7765"/>
                    <a:pt x="29395" y="7052"/>
                  </a:cubicBezTo>
                  <a:cubicBezTo>
                    <a:pt x="27866" y="6145"/>
                    <a:pt x="26365" y="5149"/>
                    <a:pt x="24913" y="4180"/>
                  </a:cubicBezTo>
                  <a:cubicBezTo>
                    <a:pt x="23721" y="3392"/>
                    <a:pt x="22493" y="2571"/>
                    <a:pt x="21258" y="1810"/>
                  </a:cubicBezTo>
                  <a:cubicBezTo>
                    <a:pt x="21143" y="1739"/>
                    <a:pt x="21035" y="1667"/>
                    <a:pt x="20914" y="1597"/>
                  </a:cubicBezTo>
                  <a:cubicBezTo>
                    <a:pt x="19793" y="894"/>
                    <a:pt x="18363" y="1"/>
                    <a:pt x="170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1"/>
            <p:cNvSpPr/>
            <p:nvPr/>
          </p:nvSpPr>
          <p:spPr>
            <a:xfrm>
              <a:off x="1922850" y="599550"/>
              <a:ext cx="647450" cy="1342975"/>
            </a:xfrm>
            <a:custGeom>
              <a:avLst/>
              <a:gdLst/>
              <a:ahLst/>
              <a:cxnLst/>
              <a:rect l="l" t="t" r="r" b="b"/>
              <a:pathLst>
                <a:path w="25898" h="53719" extrusionOk="0">
                  <a:moveTo>
                    <a:pt x="8905" y="42"/>
                  </a:moveTo>
                  <a:cubicBezTo>
                    <a:pt x="9977" y="42"/>
                    <a:pt x="11097" y="548"/>
                    <a:pt x="12033" y="1043"/>
                  </a:cubicBezTo>
                  <a:cubicBezTo>
                    <a:pt x="14426" y="2316"/>
                    <a:pt x="16694" y="3943"/>
                    <a:pt x="18887" y="5514"/>
                  </a:cubicBezTo>
                  <a:cubicBezTo>
                    <a:pt x="19088" y="5655"/>
                    <a:pt x="19284" y="5803"/>
                    <a:pt x="19485" y="5944"/>
                  </a:cubicBezTo>
                  <a:cubicBezTo>
                    <a:pt x="20780" y="6868"/>
                    <a:pt x="21943" y="7717"/>
                    <a:pt x="23032" y="8696"/>
                  </a:cubicBezTo>
                  <a:cubicBezTo>
                    <a:pt x="23880" y="9458"/>
                    <a:pt x="24717" y="10312"/>
                    <a:pt x="25093" y="11399"/>
                  </a:cubicBezTo>
                  <a:cubicBezTo>
                    <a:pt x="25897" y="13760"/>
                    <a:pt x="24865" y="16388"/>
                    <a:pt x="23951" y="18710"/>
                  </a:cubicBezTo>
                  <a:cubicBezTo>
                    <a:pt x="23825" y="19026"/>
                    <a:pt x="23705" y="19325"/>
                    <a:pt x="23592" y="19624"/>
                  </a:cubicBezTo>
                  <a:lnTo>
                    <a:pt x="23547" y="19749"/>
                  </a:lnTo>
                  <a:cubicBezTo>
                    <a:pt x="23085" y="20967"/>
                    <a:pt x="22558" y="22355"/>
                    <a:pt x="22688" y="23703"/>
                  </a:cubicBezTo>
                  <a:cubicBezTo>
                    <a:pt x="22726" y="24133"/>
                    <a:pt x="22841" y="24569"/>
                    <a:pt x="22944" y="24981"/>
                  </a:cubicBezTo>
                  <a:cubicBezTo>
                    <a:pt x="23004" y="25205"/>
                    <a:pt x="23058" y="25433"/>
                    <a:pt x="23107" y="25662"/>
                  </a:cubicBezTo>
                  <a:cubicBezTo>
                    <a:pt x="23248" y="26347"/>
                    <a:pt x="23391" y="27075"/>
                    <a:pt x="23537" y="27963"/>
                  </a:cubicBezTo>
                  <a:cubicBezTo>
                    <a:pt x="24130" y="31423"/>
                    <a:pt x="24468" y="34212"/>
                    <a:pt x="24603" y="36753"/>
                  </a:cubicBezTo>
                  <a:cubicBezTo>
                    <a:pt x="24663" y="37895"/>
                    <a:pt x="24663" y="39027"/>
                    <a:pt x="24603" y="40109"/>
                  </a:cubicBezTo>
                  <a:cubicBezTo>
                    <a:pt x="24533" y="41327"/>
                    <a:pt x="24679" y="42567"/>
                    <a:pt x="24827" y="43764"/>
                  </a:cubicBezTo>
                  <a:lnTo>
                    <a:pt x="24837" y="43878"/>
                  </a:lnTo>
                  <a:cubicBezTo>
                    <a:pt x="24897" y="44352"/>
                    <a:pt x="24962" y="44841"/>
                    <a:pt x="25028" y="45309"/>
                  </a:cubicBezTo>
                  <a:cubicBezTo>
                    <a:pt x="25294" y="47240"/>
                    <a:pt x="25566" y="49230"/>
                    <a:pt x="25299" y="51140"/>
                  </a:cubicBezTo>
                  <a:cubicBezTo>
                    <a:pt x="25163" y="52092"/>
                    <a:pt x="24674" y="53674"/>
                    <a:pt x="22906" y="53674"/>
                  </a:cubicBezTo>
                  <a:lnTo>
                    <a:pt x="22836" y="53674"/>
                  </a:lnTo>
                  <a:cubicBezTo>
                    <a:pt x="21100" y="53636"/>
                    <a:pt x="19354" y="52712"/>
                    <a:pt x="17810" y="51896"/>
                  </a:cubicBezTo>
                  <a:cubicBezTo>
                    <a:pt x="17624" y="51798"/>
                    <a:pt x="17444" y="51700"/>
                    <a:pt x="17265" y="51608"/>
                  </a:cubicBezTo>
                  <a:cubicBezTo>
                    <a:pt x="16482" y="51200"/>
                    <a:pt x="15628" y="50743"/>
                    <a:pt x="14589" y="50177"/>
                  </a:cubicBezTo>
                  <a:cubicBezTo>
                    <a:pt x="14252" y="49998"/>
                    <a:pt x="13914" y="49797"/>
                    <a:pt x="13588" y="49606"/>
                  </a:cubicBezTo>
                  <a:cubicBezTo>
                    <a:pt x="13038" y="49285"/>
                    <a:pt x="12468" y="48948"/>
                    <a:pt x="11891" y="48676"/>
                  </a:cubicBezTo>
                  <a:cubicBezTo>
                    <a:pt x="9470" y="47545"/>
                    <a:pt x="7741" y="46418"/>
                    <a:pt x="6289" y="45032"/>
                  </a:cubicBezTo>
                  <a:cubicBezTo>
                    <a:pt x="5190" y="43976"/>
                    <a:pt x="4128" y="42725"/>
                    <a:pt x="3134" y="41305"/>
                  </a:cubicBezTo>
                  <a:cubicBezTo>
                    <a:pt x="2769" y="40783"/>
                    <a:pt x="2431" y="40234"/>
                    <a:pt x="2105" y="39701"/>
                  </a:cubicBezTo>
                  <a:cubicBezTo>
                    <a:pt x="1974" y="39484"/>
                    <a:pt x="1839" y="39261"/>
                    <a:pt x="1698" y="39037"/>
                  </a:cubicBezTo>
                  <a:cubicBezTo>
                    <a:pt x="1550" y="38804"/>
                    <a:pt x="1382" y="38580"/>
                    <a:pt x="1219" y="38368"/>
                  </a:cubicBezTo>
                  <a:cubicBezTo>
                    <a:pt x="1002" y="38086"/>
                    <a:pt x="779" y="37792"/>
                    <a:pt x="604" y="37466"/>
                  </a:cubicBezTo>
                  <a:cubicBezTo>
                    <a:pt x="98" y="36514"/>
                    <a:pt x="44" y="35578"/>
                    <a:pt x="441" y="34762"/>
                  </a:cubicBezTo>
                  <a:cubicBezTo>
                    <a:pt x="724" y="34190"/>
                    <a:pt x="1159" y="33712"/>
                    <a:pt x="1578" y="33244"/>
                  </a:cubicBezTo>
                  <a:cubicBezTo>
                    <a:pt x="1811" y="32983"/>
                    <a:pt x="2051" y="32716"/>
                    <a:pt x="2263" y="32434"/>
                  </a:cubicBezTo>
                  <a:cubicBezTo>
                    <a:pt x="3031" y="31423"/>
                    <a:pt x="3259" y="30296"/>
                    <a:pt x="2933" y="29088"/>
                  </a:cubicBezTo>
                  <a:cubicBezTo>
                    <a:pt x="2790" y="28577"/>
                    <a:pt x="2551" y="28094"/>
                    <a:pt x="2323" y="27625"/>
                  </a:cubicBezTo>
                  <a:cubicBezTo>
                    <a:pt x="1981" y="26940"/>
                    <a:pt x="1632" y="26227"/>
                    <a:pt x="1610" y="25417"/>
                  </a:cubicBezTo>
                  <a:cubicBezTo>
                    <a:pt x="1572" y="24002"/>
                    <a:pt x="2345" y="22779"/>
                    <a:pt x="3096" y="21592"/>
                  </a:cubicBezTo>
                  <a:cubicBezTo>
                    <a:pt x="3297" y="21273"/>
                    <a:pt x="3508" y="20934"/>
                    <a:pt x="3694" y="20608"/>
                  </a:cubicBezTo>
                  <a:cubicBezTo>
                    <a:pt x="4221" y="19689"/>
                    <a:pt x="4542" y="18901"/>
                    <a:pt x="4705" y="18128"/>
                  </a:cubicBezTo>
                  <a:cubicBezTo>
                    <a:pt x="4918" y="17154"/>
                    <a:pt x="4934" y="16109"/>
                    <a:pt x="4929" y="15125"/>
                  </a:cubicBezTo>
                  <a:cubicBezTo>
                    <a:pt x="4923" y="14234"/>
                    <a:pt x="4891" y="13325"/>
                    <a:pt x="4863" y="12444"/>
                  </a:cubicBezTo>
                  <a:cubicBezTo>
                    <a:pt x="4820" y="11324"/>
                    <a:pt x="4781" y="10164"/>
                    <a:pt x="4798" y="9022"/>
                  </a:cubicBezTo>
                  <a:cubicBezTo>
                    <a:pt x="4836" y="6612"/>
                    <a:pt x="5087" y="4834"/>
                    <a:pt x="5609" y="3257"/>
                  </a:cubicBezTo>
                  <a:cubicBezTo>
                    <a:pt x="5940" y="2266"/>
                    <a:pt x="6511" y="885"/>
                    <a:pt x="7670" y="320"/>
                  </a:cubicBezTo>
                  <a:cubicBezTo>
                    <a:pt x="8062" y="124"/>
                    <a:pt x="8481" y="42"/>
                    <a:pt x="8905" y="42"/>
                  </a:cubicBezTo>
                  <a:close/>
                  <a:moveTo>
                    <a:pt x="8903" y="1"/>
                  </a:moveTo>
                  <a:cubicBezTo>
                    <a:pt x="8472" y="1"/>
                    <a:pt x="8048" y="81"/>
                    <a:pt x="7648" y="275"/>
                  </a:cubicBezTo>
                  <a:cubicBezTo>
                    <a:pt x="6473" y="853"/>
                    <a:pt x="5903" y="2245"/>
                    <a:pt x="5571" y="3245"/>
                  </a:cubicBezTo>
                  <a:cubicBezTo>
                    <a:pt x="5049" y="4829"/>
                    <a:pt x="4793" y="6607"/>
                    <a:pt x="4755" y="9017"/>
                  </a:cubicBezTo>
                  <a:cubicBezTo>
                    <a:pt x="4738" y="10164"/>
                    <a:pt x="4776" y="11324"/>
                    <a:pt x="4820" y="12449"/>
                  </a:cubicBezTo>
                  <a:cubicBezTo>
                    <a:pt x="4853" y="13325"/>
                    <a:pt x="4886" y="14234"/>
                    <a:pt x="4886" y="15125"/>
                  </a:cubicBezTo>
                  <a:cubicBezTo>
                    <a:pt x="4891" y="16109"/>
                    <a:pt x="4874" y="17149"/>
                    <a:pt x="4668" y="18123"/>
                  </a:cubicBezTo>
                  <a:cubicBezTo>
                    <a:pt x="4499" y="18890"/>
                    <a:pt x="4178" y="19673"/>
                    <a:pt x="3656" y="20587"/>
                  </a:cubicBezTo>
                  <a:cubicBezTo>
                    <a:pt x="3471" y="20914"/>
                    <a:pt x="3259" y="21250"/>
                    <a:pt x="3058" y="21572"/>
                  </a:cubicBezTo>
                  <a:cubicBezTo>
                    <a:pt x="2307" y="22762"/>
                    <a:pt x="1529" y="23992"/>
                    <a:pt x="1567" y="25417"/>
                  </a:cubicBezTo>
                  <a:cubicBezTo>
                    <a:pt x="1589" y="26239"/>
                    <a:pt x="1942" y="26957"/>
                    <a:pt x="2285" y="27647"/>
                  </a:cubicBezTo>
                  <a:cubicBezTo>
                    <a:pt x="2514" y="28109"/>
                    <a:pt x="2753" y="28588"/>
                    <a:pt x="2888" y="29105"/>
                  </a:cubicBezTo>
                  <a:cubicBezTo>
                    <a:pt x="3209" y="30291"/>
                    <a:pt x="2986" y="31406"/>
                    <a:pt x="2230" y="32412"/>
                  </a:cubicBezTo>
                  <a:cubicBezTo>
                    <a:pt x="2019" y="32689"/>
                    <a:pt x="1779" y="32957"/>
                    <a:pt x="1545" y="33218"/>
                  </a:cubicBezTo>
                  <a:cubicBezTo>
                    <a:pt x="1121" y="33685"/>
                    <a:pt x="686" y="34169"/>
                    <a:pt x="403" y="34745"/>
                  </a:cubicBezTo>
                  <a:cubicBezTo>
                    <a:pt x="1" y="35573"/>
                    <a:pt x="55" y="36519"/>
                    <a:pt x="566" y="37486"/>
                  </a:cubicBezTo>
                  <a:cubicBezTo>
                    <a:pt x="741" y="37813"/>
                    <a:pt x="969" y="38107"/>
                    <a:pt x="1186" y="38395"/>
                  </a:cubicBezTo>
                  <a:cubicBezTo>
                    <a:pt x="1349" y="38608"/>
                    <a:pt x="1518" y="38825"/>
                    <a:pt x="1665" y="39060"/>
                  </a:cubicBezTo>
                  <a:cubicBezTo>
                    <a:pt x="1801" y="39281"/>
                    <a:pt x="1937" y="39505"/>
                    <a:pt x="2072" y="39723"/>
                  </a:cubicBezTo>
                  <a:cubicBezTo>
                    <a:pt x="2399" y="40255"/>
                    <a:pt x="2737" y="40810"/>
                    <a:pt x="3101" y="41332"/>
                  </a:cubicBezTo>
                  <a:cubicBezTo>
                    <a:pt x="4091" y="42753"/>
                    <a:pt x="5157" y="44009"/>
                    <a:pt x="6262" y="45065"/>
                  </a:cubicBezTo>
                  <a:cubicBezTo>
                    <a:pt x="7713" y="46456"/>
                    <a:pt x="9448" y="47583"/>
                    <a:pt x="11870" y="48720"/>
                  </a:cubicBezTo>
                  <a:cubicBezTo>
                    <a:pt x="12451" y="48986"/>
                    <a:pt x="13017" y="49323"/>
                    <a:pt x="13567" y="49644"/>
                  </a:cubicBezTo>
                  <a:cubicBezTo>
                    <a:pt x="13893" y="49835"/>
                    <a:pt x="14230" y="50036"/>
                    <a:pt x="14567" y="50215"/>
                  </a:cubicBezTo>
                  <a:cubicBezTo>
                    <a:pt x="15611" y="50781"/>
                    <a:pt x="16460" y="51238"/>
                    <a:pt x="17243" y="51646"/>
                  </a:cubicBezTo>
                  <a:cubicBezTo>
                    <a:pt x="17423" y="51738"/>
                    <a:pt x="17602" y="51836"/>
                    <a:pt x="17793" y="51934"/>
                  </a:cubicBezTo>
                  <a:cubicBezTo>
                    <a:pt x="19337" y="52750"/>
                    <a:pt x="21089" y="53681"/>
                    <a:pt x="22836" y="53719"/>
                  </a:cubicBezTo>
                  <a:lnTo>
                    <a:pt x="22901" y="53719"/>
                  </a:lnTo>
                  <a:cubicBezTo>
                    <a:pt x="24239" y="53719"/>
                    <a:pt x="25103" y="52810"/>
                    <a:pt x="25337" y="51146"/>
                  </a:cubicBezTo>
                  <a:cubicBezTo>
                    <a:pt x="25610" y="49230"/>
                    <a:pt x="25337" y="47234"/>
                    <a:pt x="25071" y="45304"/>
                  </a:cubicBezTo>
                  <a:cubicBezTo>
                    <a:pt x="25006" y="44836"/>
                    <a:pt x="24940" y="44347"/>
                    <a:pt x="24880" y="43873"/>
                  </a:cubicBezTo>
                  <a:lnTo>
                    <a:pt x="24870" y="43759"/>
                  </a:lnTo>
                  <a:cubicBezTo>
                    <a:pt x="24722" y="42562"/>
                    <a:pt x="24576" y="41327"/>
                    <a:pt x="24641" y="40114"/>
                  </a:cubicBezTo>
                  <a:cubicBezTo>
                    <a:pt x="24707" y="39027"/>
                    <a:pt x="24707" y="37895"/>
                    <a:pt x="24647" y="36753"/>
                  </a:cubicBezTo>
                  <a:cubicBezTo>
                    <a:pt x="24511" y="34207"/>
                    <a:pt x="24167" y="31416"/>
                    <a:pt x="23580" y="27957"/>
                  </a:cubicBezTo>
                  <a:cubicBezTo>
                    <a:pt x="23429" y="27070"/>
                    <a:pt x="23293" y="26336"/>
                    <a:pt x="23150" y="25651"/>
                  </a:cubicBezTo>
                  <a:cubicBezTo>
                    <a:pt x="23102" y="25428"/>
                    <a:pt x="23042" y="25194"/>
                    <a:pt x="22987" y="24976"/>
                  </a:cubicBezTo>
                  <a:cubicBezTo>
                    <a:pt x="22879" y="24557"/>
                    <a:pt x="22771" y="24128"/>
                    <a:pt x="22731" y="23703"/>
                  </a:cubicBezTo>
                  <a:cubicBezTo>
                    <a:pt x="22601" y="22360"/>
                    <a:pt x="23123" y="20979"/>
                    <a:pt x="23586" y="19765"/>
                  </a:cubicBezTo>
                  <a:lnTo>
                    <a:pt x="23635" y="19641"/>
                  </a:lnTo>
                  <a:cubicBezTo>
                    <a:pt x="23743" y="19341"/>
                    <a:pt x="23863" y="19042"/>
                    <a:pt x="23989" y="18727"/>
                  </a:cubicBezTo>
                  <a:cubicBezTo>
                    <a:pt x="24428" y="17606"/>
                    <a:pt x="24930" y="16338"/>
                    <a:pt x="25201" y="15087"/>
                  </a:cubicBezTo>
                  <a:cubicBezTo>
                    <a:pt x="25517" y="13657"/>
                    <a:pt x="25495" y="12444"/>
                    <a:pt x="25131" y="11384"/>
                  </a:cubicBezTo>
                  <a:cubicBezTo>
                    <a:pt x="24755" y="10290"/>
                    <a:pt x="23913" y="9431"/>
                    <a:pt x="23058" y="8663"/>
                  </a:cubicBezTo>
                  <a:cubicBezTo>
                    <a:pt x="21970" y="7684"/>
                    <a:pt x="20806" y="6835"/>
                    <a:pt x="19507" y="5906"/>
                  </a:cubicBezTo>
                  <a:cubicBezTo>
                    <a:pt x="19311" y="5764"/>
                    <a:pt x="19109" y="5623"/>
                    <a:pt x="18913" y="5482"/>
                  </a:cubicBezTo>
                  <a:cubicBezTo>
                    <a:pt x="16721" y="3903"/>
                    <a:pt x="14453" y="2278"/>
                    <a:pt x="12054" y="1005"/>
                  </a:cubicBezTo>
                  <a:cubicBezTo>
                    <a:pt x="11113" y="507"/>
                    <a:pt x="9984" y="1"/>
                    <a:pt x="89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1"/>
            <p:cNvSpPr/>
            <p:nvPr/>
          </p:nvSpPr>
          <p:spPr>
            <a:xfrm>
              <a:off x="2054900" y="659900"/>
              <a:ext cx="463475" cy="1282625"/>
            </a:xfrm>
            <a:custGeom>
              <a:avLst/>
              <a:gdLst/>
              <a:ahLst/>
              <a:cxnLst/>
              <a:rect l="l" t="t" r="r" b="b"/>
              <a:pathLst>
                <a:path w="18539" h="51305" extrusionOk="0">
                  <a:moveTo>
                    <a:pt x="1469" y="43"/>
                  </a:moveTo>
                  <a:cubicBezTo>
                    <a:pt x="1545" y="43"/>
                    <a:pt x="1627" y="48"/>
                    <a:pt x="1708" y="60"/>
                  </a:cubicBezTo>
                  <a:cubicBezTo>
                    <a:pt x="2883" y="206"/>
                    <a:pt x="4058" y="859"/>
                    <a:pt x="5097" y="1436"/>
                  </a:cubicBezTo>
                  <a:cubicBezTo>
                    <a:pt x="5228" y="1512"/>
                    <a:pt x="5358" y="1582"/>
                    <a:pt x="5483" y="1653"/>
                  </a:cubicBezTo>
                  <a:cubicBezTo>
                    <a:pt x="8094" y="3083"/>
                    <a:pt x="10085" y="4406"/>
                    <a:pt x="11744" y="5814"/>
                  </a:cubicBezTo>
                  <a:cubicBezTo>
                    <a:pt x="12658" y="6587"/>
                    <a:pt x="13572" y="7451"/>
                    <a:pt x="14067" y="8539"/>
                  </a:cubicBezTo>
                  <a:cubicBezTo>
                    <a:pt x="14600" y="9714"/>
                    <a:pt x="14594" y="11134"/>
                    <a:pt x="14512" y="12369"/>
                  </a:cubicBezTo>
                  <a:cubicBezTo>
                    <a:pt x="14382" y="14408"/>
                    <a:pt x="13892" y="16421"/>
                    <a:pt x="13414" y="18363"/>
                  </a:cubicBezTo>
                  <a:cubicBezTo>
                    <a:pt x="13028" y="19956"/>
                    <a:pt x="12626" y="21600"/>
                    <a:pt x="12430" y="23232"/>
                  </a:cubicBezTo>
                  <a:cubicBezTo>
                    <a:pt x="12370" y="23748"/>
                    <a:pt x="12325" y="24297"/>
                    <a:pt x="12423" y="24831"/>
                  </a:cubicBezTo>
                  <a:cubicBezTo>
                    <a:pt x="12495" y="25190"/>
                    <a:pt x="12626" y="25554"/>
                    <a:pt x="12750" y="25902"/>
                  </a:cubicBezTo>
                  <a:cubicBezTo>
                    <a:pt x="12837" y="26142"/>
                    <a:pt x="12925" y="26391"/>
                    <a:pt x="12995" y="26642"/>
                  </a:cubicBezTo>
                  <a:cubicBezTo>
                    <a:pt x="13354" y="27942"/>
                    <a:pt x="13583" y="29242"/>
                    <a:pt x="13821" y="30684"/>
                  </a:cubicBezTo>
                  <a:cubicBezTo>
                    <a:pt x="13904" y="31189"/>
                    <a:pt x="13985" y="31700"/>
                    <a:pt x="14067" y="32195"/>
                  </a:cubicBezTo>
                  <a:cubicBezTo>
                    <a:pt x="14409" y="34306"/>
                    <a:pt x="14763" y="36482"/>
                    <a:pt x="15247" y="38597"/>
                  </a:cubicBezTo>
                  <a:cubicBezTo>
                    <a:pt x="15290" y="38777"/>
                    <a:pt x="15335" y="38956"/>
                    <a:pt x="15372" y="39136"/>
                  </a:cubicBezTo>
                  <a:cubicBezTo>
                    <a:pt x="15759" y="40833"/>
                    <a:pt x="16128" y="42438"/>
                    <a:pt x="16694" y="44065"/>
                  </a:cubicBezTo>
                  <a:cubicBezTo>
                    <a:pt x="16797" y="44358"/>
                    <a:pt x="16906" y="44652"/>
                    <a:pt x="17009" y="44940"/>
                  </a:cubicBezTo>
                  <a:cubicBezTo>
                    <a:pt x="17499" y="46311"/>
                    <a:pt x="18004" y="47725"/>
                    <a:pt x="18250" y="49166"/>
                  </a:cubicBezTo>
                  <a:cubicBezTo>
                    <a:pt x="18310" y="49520"/>
                    <a:pt x="18494" y="50597"/>
                    <a:pt x="18097" y="51049"/>
                  </a:cubicBezTo>
                  <a:cubicBezTo>
                    <a:pt x="17972" y="51189"/>
                    <a:pt x="17798" y="51261"/>
                    <a:pt x="17582" y="51261"/>
                  </a:cubicBezTo>
                  <a:cubicBezTo>
                    <a:pt x="17573" y="51261"/>
                    <a:pt x="17563" y="51261"/>
                    <a:pt x="17554" y="51260"/>
                  </a:cubicBezTo>
                  <a:cubicBezTo>
                    <a:pt x="16645" y="51228"/>
                    <a:pt x="15714" y="50504"/>
                    <a:pt x="14964" y="49922"/>
                  </a:cubicBezTo>
                  <a:cubicBezTo>
                    <a:pt x="14812" y="49803"/>
                    <a:pt x="14665" y="49688"/>
                    <a:pt x="14524" y="49585"/>
                  </a:cubicBezTo>
                  <a:cubicBezTo>
                    <a:pt x="13316" y="48694"/>
                    <a:pt x="12016" y="47752"/>
                    <a:pt x="10656" y="46893"/>
                  </a:cubicBezTo>
                  <a:cubicBezTo>
                    <a:pt x="10417" y="46741"/>
                    <a:pt x="10171" y="46588"/>
                    <a:pt x="9932" y="46442"/>
                  </a:cubicBezTo>
                  <a:cubicBezTo>
                    <a:pt x="8491" y="45544"/>
                    <a:pt x="6995" y="44614"/>
                    <a:pt x="5788" y="43357"/>
                  </a:cubicBezTo>
                  <a:lnTo>
                    <a:pt x="5733" y="43303"/>
                  </a:lnTo>
                  <a:cubicBezTo>
                    <a:pt x="5260" y="42807"/>
                    <a:pt x="4716" y="42242"/>
                    <a:pt x="4439" y="41627"/>
                  </a:cubicBezTo>
                  <a:cubicBezTo>
                    <a:pt x="4286" y="41290"/>
                    <a:pt x="4166" y="40931"/>
                    <a:pt x="4047" y="40578"/>
                  </a:cubicBezTo>
                  <a:cubicBezTo>
                    <a:pt x="3987" y="40404"/>
                    <a:pt x="3927" y="40219"/>
                    <a:pt x="3862" y="40040"/>
                  </a:cubicBezTo>
                  <a:cubicBezTo>
                    <a:pt x="3536" y="39136"/>
                    <a:pt x="3166" y="38087"/>
                    <a:pt x="2948" y="37020"/>
                  </a:cubicBezTo>
                  <a:cubicBezTo>
                    <a:pt x="2796" y="36280"/>
                    <a:pt x="2752" y="35519"/>
                    <a:pt x="2709" y="34779"/>
                  </a:cubicBezTo>
                  <a:cubicBezTo>
                    <a:pt x="2655" y="33757"/>
                    <a:pt x="2594" y="32702"/>
                    <a:pt x="2247" y="31717"/>
                  </a:cubicBezTo>
                  <a:cubicBezTo>
                    <a:pt x="2127" y="31369"/>
                    <a:pt x="1959" y="31005"/>
                    <a:pt x="1735" y="30601"/>
                  </a:cubicBezTo>
                  <a:cubicBezTo>
                    <a:pt x="1653" y="30455"/>
                    <a:pt x="1550" y="30308"/>
                    <a:pt x="1452" y="30167"/>
                  </a:cubicBezTo>
                  <a:cubicBezTo>
                    <a:pt x="1322" y="29981"/>
                    <a:pt x="1186" y="29785"/>
                    <a:pt x="1098" y="29590"/>
                  </a:cubicBezTo>
                  <a:cubicBezTo>
                    <a:pt x="947" y="29253"/>
                    <a:pt x="935" y="28806"/>
                    <a:pt x="925" y="28415"/>
                  </a:cubicBezTo>
                  <a:cubicBezTo>
                    <a:pt x="920" y="28328"/>
                    <a:pt x="920" y="28251"/>
                    <a:pt x="914" y="28176"/>
                  </a:cubicBezTo>
                  <a:cubicBezTo>
                    <a:pt x="897" y="27703"/>
                    <a:pt x="903" y="27214"/>
                    <a:pt x="942" y="26685"/>
                  </a:cubicBezTo>
                  <a:cubicBezTo>
                    <a:pt x="1061" y="25015"/>
                    <a:pt x="1431" y="23265"/>
                    <a:pt x="2138" y="21006"/>
                  </a:cubicBezTo>
                  <a:cubicBezTo>
                    <a:pt x="2383" y="20240"/>
                    <a:pt x="2649" y="19467"/>
                    <a:pt x="2910" y="18722"/>
                  </a:cubicBezTo>
                  <a:cubicBezTo>
                    <a:pt x="3122" y="18113"/>
                    <a:pt x="3340" y="17481"/>
                    <a:pt x="3541" y="16861"/>
                  </a:cubicBezTo>
                  <a:cubicBezTo>
                    <a:pt x="3884" y="15817"/>
                    <a:pt x="4194" y="14789"/>
                    <a:pt x="4254" y="13728"/>
                  </a:cubicBezTo>
                  <a:cubicBezTo>
                    <a:pt x="4297" y="12847"/>
                    <a:pt x="4003" y="12043"/>
                    <a:pt x="3644" y="11156"/>
                  </a:cubicBezTo>
                  <a:cubicBezTo>
                    <a:pt x="3329" y="10384"/>
                    <a:pt x="2965" y="9611"/>
                    <a:pt x="2617" y="8872"/>
                  </a:cubicBezTo>
                  <a:cubicBezTo>
                    <a:pt x="2551" y="8729"/>
                    <a:pt x="2486" y="8594"/>
                    <a:pt x="2421" y="8453"/>
                  </a:cubicBezTo>
                  <a:lnTo>
                    <a:pt x="2383" y="8365"/>
                  </a:lnTo>
                  <a:cubicBezTo>
                    <a:pt x="1681" y="6869"/>
                    <a:pt x="952" y="5314"/>
                    <a:pt x="511" y="3698"/>
                  </a:cubicBezTo>
                  <a:cubicBezTo>
                    <a:pt x="250" y="2730"/>
                    <a:pt x="44" y="1713"/>
                    <a:pt x="327" y="843"/>
                  </a:cubicBezTo>
                  <a:cubicBezTo>
                    <a:pt x="500" y="321"/>
                    <a:pt x="897" y="43"/>
                    <a:pt x="1469" y="43"/>
                  </a:cubicBezTo>
                  <a:close/>
                  <a:moveTo>
                    <a:pt x="1472" y="1"/>
                  </a:moveTo>
                  <a:cubicBezTo>
                    <a:pt x="882" y="1"/>
                    <a:pt x="467" y="288"/>
                    <a:pt x="289" y="831"/>
                  </a:cubicBezTo>
                  <a:cubicBezTo>
                    <a:pt x="0" y="1713"/>
                    <a:pt x="207" y="2736"/>
                    <a:pt x="473" y="3709"/>
                  </a:cubicBezTo>
                  <a:cubicBezTo>
                    <a:pt x="914" y="5330"/>
                    <a:pt x="1638" y="6886"/>
                    <a:pt x="2345" y="8387"/>
                  </a:cubicBezTo>
                  <a:lnTo>
                    <a:pt x="2383" y="8468"/>
                  </a:lnTo>
                  <a:cubicBezTo>
                    <a:pt x="2448" y="8611"/>
                    <a:pt x="2514" y="8746"/>
                    <a:pt x="2579" y="8887"/>
                  </a:cubicBezTo>
                  <a:cubicBezTo>
                    <a:pt x="2926" y="9633"/>
                    <a:pt x="3292" y="10399"/>
                    <a:pt x="3606" y="11172"/>
                  </a:cubicBezTo>
                  <a:cubicBezTo>
                    <a:pt x="3960" y="12053"/>
                    <a:pt x="4254" y="12853"/>
                    <a:pt x="4211" y="13723"/>
                  </a:cubicBezTo>
                  <a:cubicBezTo>
                    <a:pt x="4151" y="14784"/>
                    <a:pt x="3840" y="15806"/>
                    <a:pt x="3503" y="16846"/>
                  </a:cubicBezTo>
                  <a:cubicBezTo>
                    <a:pt x="3297" y="17471"/>
                    <a:pt x="3079" y="18096"/>
                    <a:pt x="2867" y="18706"/>
                  </a:cubicBezTo>
                  <a:cubicBezTo>
                    <a:pt x="2611" y="19456"/>
                    <a:pt x="2339" y="20229"/>
                    <a:pt x="2100" y="20996"/>
                  </a:cubicBezTo>
                  <a:cubicBezTo>
                    <a:pt x="1387" y="23253"/>
                    <a:pt x="1017" y="25010"/>
                    <a:pt x="897" y="26680"/>
                  </a:cubicBezTo>
                  <a:cubicBezTo>
                    <a:pt x="859" y="27214"/>
                    <a:pt x="854" y="27703"/>
                    <a:pt x="870" y="28176"/>
                  </a:cubicBezTo>
                  <a:cubicBezTo>
                    <a:pt x="876" y="28251"/>
                    <a:pt x="876" y="28334"/>
                    <a:pt x="882" y="28415"/>
                  </a:cubicBezTo>
                  <a:cubicBezTo>
                    <a:pt x="892" y="28813"/>
                    <a:pt x="903" y="29263"/>
                    <a:pt x="1055" y="29606"/>
                  </a:cubicBezTo>
                  <a:cubicBezTo>
                    <a:pt x="1148" y="29808"/>
                    <a:pt x="1284" y="30003"/>
                    <a:pt x="1414" y="30194"/>
                  </a:cubicBezTo>
                  <a:cubicBezTo>
                    <a:pt x="1517" y="30335"/>
                    <a:pt x="1615" y="30477"/>
                    <a:pt x="1698" y="30623"/>
                  </a:cubicBezTo>
                  <a:cubicBezTo>
                    <a:pt x="1921" y="31026"/>
                    <a:pt x="2084" y="31385"/>
                    <a:pt x="2208" y="31733"/>
                  </a:cubicBezTo>
                  <a:cubicBezTo>
                    <a:pt x="2551" y="32712"/>
                    <a:pt x="2611" y="33762"/>
                    <a:pt x="2671" y="34785"/>
                  </a:cubicBezTo>
                  <a:cubicBezTo>
                    <a:pt x="2709" y="35524"/>
                    <a:pt x="2752" y="36287"/>
                    <a:pt x="2905" y="37025"/>
                  </a:cubicBezTo>
                  <a:cubicBezTo>
                    <a:pt x="3122" y="38097"/>
                    <a:pt x="3493" y="39152"/>
                    <a:pt x="3824" y="40055"/>
                  </a:cubicBezTo>
                  <a:cubicBezTo>
                    <a:pt x="3889" y="40229"/>
                    <a:pt x="3950" y="40414"/>
                    <a:pt x="4010" y="40595"/>
                  </a:cubicBezTo>
                  <a:cubicBezTo>
                    <a:pt x="4128" y="40942"/>
                    <a:pt x="4248" y="41306"/>
                    <a:pt x="4401" y="41649"/>
                  </a:cubicBezTo>
                  <a:cubicBezTo>
                    <a:pt x="4683" y="42270"/>
                    <a:pt x="5222" y="42835"/>
                    <a:pt x="5700" y="43330"/>
                  </a:cubicBezTo>
                  <a:lnTo>
                    <a:pt x="5760" y="43390"/>
                  </a:lnTo>
                  <a:cubicBezTo>
                    <a:pt x="6968" y="44647"/>
                    <a:pt x="8464" y="45576"/>
                    <a:pt x="9910" y="46480"/>
                  </a:cubicBezTo>
                  <a:cubicBezTo>
                    <a:pt x="10151" y="46626"/>
                    <a:pt x="10395" y="46779"/>
                    <a:pt x="10635" y="46931"/>
                  </a:cubicBezTo>
                  <a:cubicBezTo>
                    <a:pt x="11994" y="47785"/>
                    <a:pt x="13289" y="48732"/>
                    <a:pt x="14502" y="49623"/>
                  </a:cubicBezTo>
                  <a:cubicBezTo>
                    <a:pt x="14637" y="49726"/>
                    <a:pt x="14785" y="49836"/>
                    <a:pt x="14936" y="49955"/>
                  </a:cubicBezTo>
                  <a:cubicBezTo>
                    <a:pt x="15694" y="50542"/>
                    <a:pt x="16628" y="51272"/>
                    <a:pt x="17554" y="51305"/>
                  </a:cubicBezTo>
                  <a:lnTo>
                    <a:pt x="17586" y="51305"/>
                  </a:lnTo>
                  <a:cubicBezTo>
                    <a:pt x="17815" y="51305"/>
                    <a:pt x="17999" y="51228"/>
                    <a:pt x="18130" y="51076"/>
                  </a:cubicBezTo>
                  <a:cubicBezTo>
                    <a:pt x="18538" y="50608"/>
                    <a:pt x="18353" y="49515"/>
                    <a:pt x="18293" y="49161"/>
                  </a:cubicBezTo>
                  <a:cubicBezTo>
                    <a:pt x="18043" y="47715"/>
                    <a:pt x="17537" y="46294"/>
                    <a:pt x="17047" y="44929"/>
                  </a:cubicBezTo>
                  <a:cubicBezTo>
                    <a:pt x="16944" y="44642"/>
                    <a:pt x="16841" y="44341"/>
                    <a:pt x="16738" y="44048"/>
                  </a:cubicBezTo>
                  <a:cubicBezTo>
                    <a:pt x="16166" y="42422"/>
                    <a:pt x="15802" y="40823"/>
                    <a:pt x="15415" y="39126"/>
                  </a:cubicBezTo>
                  <a:cubicBezTo>
                    <a:pt x="15372" y="38946"/>
                    <a:pt x="15335" y="38767"/>
                    <a:pt x="15290" y="38587"/>
                  </a:cubicBezTo>
                  <a:cubicBezTo>
                    <a:pt x="14806" y="36471"/>
                    <a:pt x="14453" y="34296"/>
                    <a:pt x="14110" y="32190"/>
                  </a:cubicBezTo>
                  <a:cubicBezTo>
                    <a:pt x="14029" y="31695"/>
                    <a:pt x="13947" y="31183"/>
                    <a:pt x="13866" y="30678"/>
                  </a:cubicBezTo>
                  <a:cubicBezTo>
                    <a:pt x="13626" y="29231"/>
                    <a:pt x="13397" y="27932"/>
                    <a:pt x="13038" y="26631"/>
                  </a:cubicBezTo>
                  <a:cubicBezTo>
                    <a:pt x="12968" y="26381"/>
                    <a:pt x="12875" y="26130"/>
                    <a:pt x="12789" y="25886"/>
                  </a:cubicBezTo>
                  <a:cubicBezTo>
                    <a:pt x="12669" y="25537"/>
                    <a:pt x="12538" y="25178"/>
                    <a:pt x="12468" y="24819"/>
                  </a:cubicBezTo>
                  <a:cubicBezTo>
                    <a:pt x="12370" y="24297"/>
                    <a:pt x="12413" y="23748"/>
                    <a:pt x="12473" y="23237"/>
                  </a:cubicBezTo>
                  <a:cubicBezTo>
                    <a:pt x="12669" y="21605"/>
                    <a:pt x="13071" y="19962"/>
                    <a:pt x="13457" y="18374"/>
                  </a:cubicBezTo>
                  <a:cubicBezTo>
                    <a:pt x="13936" y="16427"/>
                    <a:pt x="14426" y="14413"/>
                    <a:pt x="14556" y="12374"/>
                  </a:cubicBezTo>
                  <a:cubicBezTo>
                    <a:pt x="14632" y="11134"/>
                    <a:pt x="14643" y="9703"/>
                    <a:pt x="14105" y="8518"/>
                  </a:cubicBezTo>
                  <a:cubicBezTo>
                    <a:pt x="13610" y="7424"/>
                    <a:pt x="12691" y="6560"/>
                    <a:pt x="11771" y="5782"/>
                  </a:cubicBezTo>
                  <a:cubicBezTo>
                    <a:pt x="10106" y="4373"/>
                    <a:pt x="8115" y="3051"/>
                    <a:pt x="5504" y="1615"/>
                  </a:cubicBezTo>
                  <a:cubicBezTo>
                    <a:pt x="5380" y="1544"/>
                    <a:pt x="5250" y="1474"/>
                    <a:pt x="5119" y="1398"/>
                  </a:cubicBezTo>
                  <a:cubicBezTo>
                    <a:pt x="4075" y="821"/>
                    <a:pt x="2900" y="163"/>
                    <a:pt x="1713" y="16"/>
                  </a:cubicBezTo>
                  <a:cubicBezTo>
                    <a:pt x="1630" y="5"/>
                    <a:pt x="1549" y="1"/>
                    <a:pt x="14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1"/>
            <p:cNvSpPr/>
            <p:nvPr/>
          </p:nvSpPr>
          <p:spPr>
            <a:xfrm>
              <a:off x="2062250" y="680550"/>
              <a:ext cx="431900" cy="1261675"/>
            </a:xfrm>
            <a:custGeom>
              <a:avLst/>
              <a:gdLst/>
              <a:ahLst/>
              <a:cxnLst/>
              <a:rect l="l" t="t" r="r" b="b"/>
              <a:pathLst>
                <a:path w="17276" h="50467" extrusionOk="0">
                  <a:moveTo>
                    <a:pt x="33" y="0"/>
                  </a:moveTo>
                  <a:lnTo>
                    <a:pt x="0" y="28"/>
                  </a:lnTo>
                  <a:lnTo>
                    <a:pt x="5" y="33"/>
                  </a:lnTo>
                  <a:cubicBezTo>
                    <a:pt x="131" y="174"/>
                    <a:pt x="2541" y="2900"/>
                    <a:pt x="3857" y="4150"/>
                  </a:cubicBezTo>
                  <a:cubicBezTo>
                    <a:pt x="4248" y="4515"/>
                    <a:pt x="4650" y="4885"/>
                    <a:pt x="5042" y="5244"/>
                  </a:cubicBezTo>
                  <a:cubicBezTo>
                    <a:pt x="6179" y="6283"/>
                    <a:pt x="7354" y="7354"/>
                    <a:pt x="8328" y="8561"/>
                  </a:cubicBezTo>
                  <a:lnTo>
                    <a:pt x="8343" y="8578"/>
                  </a:lnTo>
                  <a:cubicBezTo>
                    <a:pt x="8616" y="8915"/>
                    <a:pt x="8866" y="9226"/>
                    <a:pt x="8926" y="9661"/>
                  </a:cubicBezTo>
                  <a:cubicBezTo>
                    <a:pt x="9013" y="10308"/>
                    <a:pt x="8975" y="10971"/>
                    <a:pt x="8931" y="11538"/>
                  </a:cubicBezTo>
                  <a:cubicBezTo>
                    <a:pt x="8823" y="12941"/>
                    <a:pt x="8556" y="14350"/>
                    <a:pt x="8300" y="15715"/>
                  </a:cubicBezTo>
                  <a:cubicBezTo>
                    <a:pt x="8268" y="15894"/>
                    <a:pt x="8235" y="16068"/>
                    <a:pt x="8202" y="16248"/>
                  </a:cubicBezTo>
                  <a:lnTo>
                    <a:pt x="8127" y="16645"/>
                  </a:lnTo>
                  <a:cubicBezTo>
                    <a:pt x="7751" y="18674"/>
                    <a:pt x="7359" y="20774"/>
                    <a:pt x="7223" y="22868"/>
                  </a:cubicBezTo>
                  <a:cubicBezTo>
                    <a:pt x="7136" y="24271"/>
                    <a:pt x="7588" y="26752"/>
                    <a:pt x="8246" y="27649"/>
                  </a:cubicBezTo>
                  <a:cubicBezTo>
                    <a:pt x="8360" y="27807"/>
                    <a:pt x="8441" y="28025"/>
                    <a:pt x="8501" y="28286"/>
                  </a:cubicBezTo>
                  <a:cubicBezTo>
                    <a:pt x="8584" y="28645"/>
                    <a:pt x="8622" y="29079"/>
                    <a:pt x="8644" y="29526"/>
                  </a:cubicBezTo>
                  <a:cubicBezTo>
                    <a:pt x="8659" y="29775"/>
                    <a:pt x="8665" y="30031"/>
                    <a:pt x="8670" y="30277"/>
                  </a:cubicBezTo>
                  <a:cubicBezTo>
                    <a:pt x="8676" y="30532"/>
                    <a:pt x="8687" y="30771"/>
                    <a:pt x="8697" y="30995"/>
                  </a:cubicBezTo>
                  <a:cubicBezTo>
                    <a:pt x="8709" y="31185"/>
                    <a:pt x="8714" y="31369"/>
                    <a:pt x="8725" y="31555"/>
                  </a:cubicBezTo>
                  <a:cubicBezTo>
                    <a:pt x="8780" y="32664"/>
                    <a:pt x="8840" y="33807"/>
                    <a:pt x="8964" y="34927"/>
                  </a:cubicBezTo>
                  <a:cubicBezTo>
                    <a:pt x="9111" y="36244"/>
                    <a:pt x="9350" y="37500"/>
                    <a:pt x="9676" y="38659"/>
                  </a:cubicBezTo>
                  <a:cubicBezTo>
                    <a:pt x="10025" y="39920"/>
                    <a:pt x="10487" y="41112"/>
                    <a:pt x="11047" y="42199"/>
                  </a:cubicBezTo>
                  <a:cubicBezTo>
                    <a:pt x="11509" y="43098"/>
                    <a:pt x="12217" y="43869"/>
                    <a:pt x="12902" y="44620"/>
                  </a:cubicBezTo>
                  <a:cubicBezTo>
                    <a:pt x="13148" y="44886"/>
                    <a:pt x="13397" y="45164"/>
                    <a:pt x="13631" y="45441"/>
                  </a:cubicBezTo>
                  <a:cubicBezTo>
                    <a:pt x="14610" y="46590"/>
                    <a:pt x="15448" y="47682"/>
                    <a:pt x="16188" y="48792"/>
                  </a:cubicBezTo>
                  <a:cubicBezTo>
                    <a:pt x="16547" y="49325"/>
                    <a:pt x="17215" y="50429"/>
                    <a:pt x="17243" y="50467"/>
                  </a:cubicBezTo>
                  <a:lnTo>
                    <a:pt x="17275" y="50446"/>
                  </a:lnTo>
                  <a:cubicBezTo>
                    <a:pt x="17270" y="50434"/>
                    <a:pt x="16595" y="49319"/>
                    <a:pt x="16236" y="48782"/>
                  </a:cubicBezTo>
                  <a:cubicBezTo>
                    <a:pt x="15486" y="47660"/>
                    <a:pt x="14637" y="46550"/>
                    <a:pt x="13648" y="45387"/>
                  </a:cubicBezTo>
                  <a:cubicBezTo>
                    <a:pt x="13419" y="45121"/>
                    <a:pt x="13168" y="44848"/>
                    <a:pt x="12930" y="44582"/>
                  </a:cubicBezTo>
                  <a:cubicBezTo>
                    <a:pt x="12239" y="43821"/>
                    <a:pt x="11526" y="43037"/>
                    <a:pt x="11064" y="42124"/>
                  </a:cubicBezTo>
                  <a:cubicBezTo>
                    <a:pt x="9982" y="39964"/>
                    <a:pt x="9307" y="37587"/>
                    <a:pt x="9003" y="34856"/>
                  </a:cubicBezTo>
                  <a:cubicBezTo>
                    <a:pt x="8883" y="33763"/>
                    <a:pt x="8828" y="32642"/>
                    <a:pt x="8774" y="31565"/>
                  </a:cubicBezTo>
                  <a:cubicBezTo>
                    <a:pt x="8763" y="31364"/>
                    <a:pt x="8752" y="31163"/>
                    <a:pt x="8742" y="30962"/>
                  </a:cubicBezTo>
                  <a:cubicBezTo>
                    <a:pt x="8730" y="30744"/>
                    <a:pt x="8725" y="30510"/>
                    <a:pt x="8714" y="30265"/>
                  </a:cubicBezTo>
                  <a:cubicBezTo>
                    <a:pt x="8709" y="30021"/>
                    <a:pt x="8702" y="29770"/>
                    <a:pt x="8687" y="29521"/>
                  </a:cubicBezTo>
                  <a:cubicBezTo>
                    <a:pt x="8665" y="29079"/>
                    <a:pt x="8627" y="28640"/>
                    <a:pt x="8546" y="28280"/>
                  </a:cubicBezTo>
                  <a:cubicBezTo>
                    <a:pt x="8486" y="28013"/>
                    <a:pt x="8404" y="27784"/>
                    <a:pt x="8285" y="27616"/>
                  </a:cubicBezTo>
                  <a:cubicBezTo>
                    <a:pt x="7984" y="27197"/>
                    <a:pt x="7702" y="26398"/>
                    <a:pt x="7501" y="25424"/>
                  </a:cubicBezTo>
                  <a:cubicBezTo>
                    <a:pt x="7316" y="24510"/>
                    <a:pt x="7229" y="23553"/>
                    <a:pt x="7273" y="22868"/>
                  </a:cubicBezTo>
                  <a:cubicBezTo>
                    <a:pt x="7409" y="20774"/>
                    <a:pt x="7800" y="18679"/>
                    <a:pt x="8175" y="16650"/>
                  </a:cubicBezTo>
                  <a:lnTo>
                    <a:pt x="8252" y="16253"/>
                  </a:lnTo>
                  <a:cubicBezTo>
                    <a:pt x="8285" y="16074"/>
                    <a:pt x="8317" y="15894"/>
                    <a:pt x="8350" y="15721"/>
                  </a:cubicBezTo>
                  <a:cubicBezTo>
                    <a:pt x="8605" y="14355"/>
                    <a:pt x="8866" y="12941"/>
                    <a:pt x="8981" y="11538"/>
                  </a:cubicBezTo>
                  <a:cubicBezTo>
                    <a:pt x="9024" y="10966"/>
                    <a:pt x="9056" y="10298"/>
                    <a:pt x="8970" y="9655"/>
                  </a:cubicBezTo>
                  <a:cubicBezTo>
                    <a:pt x="8910" y="9209"/>
                    <a:pt x="8654" y="8888"/>
                    <a:pt x="8383" y="8551"/>
                  </a:cubicBezTo>
                  <a:lnTo>
                    <a:pt x="8366" y="8529"/>
                  </a:lnTo>
                  <a:cubicBezTo>
                    <a:pt x="7392" y="7321"/>
                    <a:pt x="6212" y="6244"/>
                    <a:pt x="5075" y="5212"/>
                  </a:cubicBezTo>
                  <a:cubicBezTo>
                    <a:pt x="4683" y="4853"/>
                    <a:pt x="4276" y="4482"/>
                    <a:pt x="3889" y="4118"/>
                  </a:cubicBezTo>
                  <a:cubicBezTo>
                    <a:pt x="2541" y="2840"/>
                    <a:pt x="54" y="28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1"/>
            <p:cNvSpPr/>
            <p:nvPr/>
          </p:nvSpPr>
          <p:spPr>
            <a:xfrm>
              <a:off x="1482950" y="642825"/>
              <a:ext cx="1515050" cy="1289500"/>
            </a:xfrm>
            <a:custGeom>
              <a:avLst/>
              <a:gdLst/>
              <a:ahLst/>
              <a:cxnLst/>
              <a:rect l="l" t="t" r="r" b="b"/>
              <a:pathLst>
                <a:path w="60602" h="51580" extrusionOk="0">
                  <a:moveTo>
                    <a:pt x="32278" y="41"/>
                  </a:moveTo>
                  <a:cubicBezTo>
                    <a:pt x="32321" y="41"/>
                    <a:pt x="32364" y="46"/>
                    <a:pt x="32408" y="46"/>
                  </a:cubicBezTo>
                  <a:cubicBezTo>
                    <a:pt x="33692" y="84"/>
                    <a:pt x="34921" y="541"/>
                    <a:pt x="36287" y="1090"/>
                  </a:cubicBezTo>
                  <a:cubicBezTo>
                    <a:pt x="36966" y="1363"/>
                    <a:pt x="37646" y="1662"/>
                    <a:pt x="38304" y="1950"/>
                  </a:cubicBezTo>
                  <a:cubicBezTo>
                    <a:pt x="39087" y="2287"/>
                    <a:pt x="39893" y="2636"/>
                    <a:pt x="40698" y="2950"/>
                  </a:cubicBezTo>
                  <a:cubicBezTo>
                    <a:pt x="41921" y="3430"/>
                    <a:pt x="43249" y="3886"/>
                    <a:pt x="44652" y="4017"/>
                  </a:cubicBezTo>
                  <a:cubicBezTo>
                    <a:pt x="45925" y="4131"/>
                    <a:pt x="46894" y="4321"/>
                    <a:pt x="47780" y="4632"/>
                  </a:cubicBezTo>
                  <a:cubicBezTo>
                    <a:pt x="49581" y="5252"/>
                    <a:pt x="51092" y="6394"/>
                    <a:pt x="52164" y="7928"/>
                  </a:cubicBezTo>
                  <a:cubicBezTo>
                    <a:pt x="52719" y="8727"/>
                    <a:pt x="53193" y="9658"/>
                    <a:pt x="53600" y="10762"/>
                  </a:cubicBezTo>
                  <a:cubicBezTo>
                    <a:pt x="53780" y="11245"/>
                    <a:pt x="53921" y="11752"/>
                    <a:pt x="54057" y="12236"/>
                  </a:cubicBezTo>
                  <a:cubicBezTo>
                    <a:pt x="54225" y="12839"/>
                    <a:pt x="54406" y="13459"/>
                    <a:pt x="54650" y="14047"/>
                  </a:cubicBezTo>
                  <a:cubicBezTo>
                    <a:pt x="55352" y="15711"/>
                    <a:pt x="56319" y="17273"/>
                    <a:pt x="57250" y="18779"/>
                  </a:cubicBezTo>
                  <a:cubicBezTo>
                    <a:pt x="58028" y="20031"/>
                    <a:pt x="58827" y="21325"/>
                    <a:pt x="59475" y="22668"/>
                  </a:cubicBezTo>
                  <a:cubicBezTo>
                    <a:pt x="60014" y="23790"/>
                    <a:pt x="60557" y="25111"/>
                    <a:pt x="60530" y="26444"/>
                  </a:cubicBezTo>
                  <a:cubicBezTo>
                    <a:pt x="60519" y="26906"/>
                    <a:pt x="60438" y="27558"/>
                    <a:pt x="60100" y="28070"/>
                  </a:cubicBezTo>
                  <a:cubicBezTo>
                    <a:pt x="59811" y="28505"/>
                    <a:pt x="59296" y="28826"/>
                    <a:pt x="58832" y="29098"/>
                  </a:cubicBezTo>
                  <a:cubicBezTo>
                    <a:pt x="57745" y="29724"/>
                    <a:pt x="56537" y="30159"/>
                    <a:pt x="55368" y="30578"/>
                  </a:cubicBezTo>
                  <a:cubicBezTo>
                    <a:pt x="55096" y="30676"/>
                    <a:pt x="54813" y="30779"/>
                    <a:pt x="54536" y="30877"/>
                  </a:cubicBezTo>
                  <a:cubicBezTo>
                    <a:pt x="53007" y="31442"/>
                    <a:pt x="51391" y="32085"/>
                    <a:pt x="49917" y="32938"/>
                  </a:cubicBezTo>
                  <a:cubicBezTo>
                    <a:pt x="48645" y="33673"/>
                    <a:pt x="47432" y="34620"/>
                    <a:pt x="46306" y="35755"/>
                  </a:cubicBezTo>
                  <a:cubicBezTo>
                    <a:pt x="46028" y="36039"/>
                    <a:pt x="45752" y="36332"/>
                    <a:pt x="45484" y="36616"/>
                  </a:cubicBezTo>
                  <a:cubicBezTo>
                    <a:pt x="45245" y="36872"/>
                    <a:pt x="45001" y="37138"/>
                    <a:pt x="44750" y="37394"/>
                  </a:cubicBezTo>
                  <a:cubicBezTo>
                    <a:pt x="44517" y="37628"/>
                    <a:pt x="44266" y="37856"/>
                    <a:pt x="44027" y="38079"/>
                  </a:cubicBezTo>
                  <a:cubicBezTo>
                    <a:pt x="43787" y="38296"/>
                    <a:pt x="43543" y="38519"/>
                    <a:pt x="43314" y="38758"/>
                  </a:cubicBezTo>
                  <a:cubicBezTo>
                    <a:pt x="42488" y="39596"/>
                    <a:pt x="41944" y="40701"/>
                    <a:pt x="41416" y="41772"/>
                  </a:cubicBezTo>
                  <a:cubicBezTo>
                    <a:pt x="41182" y="42235"/>
                    <a:pt x="40947" y="42714"/>
                    <a:pt x="40693" y="43159"/>
                  </a:cubicBezTo>
                  <a:cubicBezTo>
                    <a:pt x="39963" y="44426"/>
                    <a:pt x="38783" y="46216"/>
                    <a:pt x="36940" y="47060"/>
                  </a:cubicBezTo>
                  <a:cubicBezTo>
                    <a:pt x="36122" y="47432"/>
                    <a:pt x="35202" y="47619"/>
                    <a:pt x="34163" y="47619"/>
                  </a:cubicBezTo>
                  <a:cubicBezTo>
                    <a:pt x="33233" y="47619"/>
                    <a:pt x="32206" y="47469"/>
                    <a:pt x="31070" y="47168"/>
                  </a:cubicBezTo>
                  <a:cubicBezTo>
                    <a:pt x="30880" y="47120"/>
                    <a:pt x="30694" y="47065"/>
                    <a:pt x="30521" y="47010"/>
                  </a:cubicBezTo>
                  <a:cubicBezTo>
                    <a:pt x="30036" y="46866"/>
                    <a:pt x="29571" y="46724"/>
                    <a:pt x="29061" y="46724"/>
                  </a:cubicBezTo>
                  <a:cubicBezTo>
                    <a:pt x="28919" y="46724"/>
                    <a:pt x="28773" y="46735"/>
                    <a:pt x="28623" y="46761"/>
                  </a:cubicBezTo>
                  <a:cubicBezTo>
                    <a:pt x="27784" y="46902"/>
                    <a:pt x="26974" y="47195"/>
                    <a:pt x="26359" y="47439"/>
                  </a:cubicBezTo>
                  <a:cubicBezTo>
                    <a:pt x="25211" y="47891"/>
                    <a:pt x="24081" y="48468"/>
                    <a:pt x="22987" y="49028"/>
                  </a:cubicBezTo>
                  <a:cubicBezTo>
                    <a:pt x="21121" y="49975"/>
                    <a:pt x="19191" y="50954"/>
                    <a:pt x="17112" y="51378"/>
                  </a:cubicBezTo>
                  <a:cubicBezTo>
                    <a:pt x="16591" y="51484"/>
                    <a:pt x="16112" y="51536"/>
                    <a:pt x="15662" y="51536"/>
                  </a:cubicBezTo>
                  <a:cubicBezTo>
                    <a:pt x="15441" y="51536"/>
                    <a:pt x="15226" y="51523"/>
                    <a:pt x="15018" y="51498"/>
                  </a:cubicBezTo>
                  <a:cubicBezTo>
                    <a:pt x="14376" y="51416"/>
                    <a:pt x="13859" y="51134"/>
                    <a:pt x="13402" y="50834"/>
                  </a:cubicBezTo>
                  <a:cubicBezTo>
                    <a:pt x="12369" y="50170"/>
                    <a:pt x="11456" y="49300"/>
                    <a:pt x="10580" y="48458"/>
                  </a:cubicBezTo>
                  <a:cubicBezTo>
                    <a:pt x="10504" y="48381"/>
                    <a:pt x="10427" y="48310"/>
                    <a:pt x="10351" y="48240"/>
                  </a:cubicBezTo>
                  <a:cubicBezTo>
                    <a:pt x="8682" y="46646"/>
                    <a:pt x="6809" y="45014"/>
                    <a:pt x="4454" y="43882"/>
                  </a:cubicBezTo>
                  <a:cubicBezTo>
                    <a:pt x="4161" y="43741"/>
                    <a:pt x="3824" y="43610"/>
                    <a:pt x="3470" y="43464"/>
                  </a:cubicBezTo>
                  <a:cubicBezTo>
                    <a:pt x="2769" y="43186"/>
                    <a:pt x="1974" y="42865"/>
                    <a:pt x="1354" y="42430"/>
                  </a:cubicBezTo>
                  <a:cubicBezTo>
                    <a:pt x="641" y="41930"/>
                    <a:pt x="256" y="41353"/>
                    <a:pt x="179" y="40668"/>
                  </a:cubicBezTo>
                  <a:cubicBezTo>
                    <a:pt x="43" y="39471"/>
                    <a:pt x="522" y="38258"/>
                    <a:pt x="1055" y="37121"/>
                  </a:cubicBezTo>
                  <a:cubicBezTo>
                    <a:pt x="1768" y="35604"/>
                    <a:pt x="2692" y="34184"/>
                    <a:pt x="3508" y="32993"/>
                  </a:cubicBezTo>
                  <a:cubicBezTo>
                    <a:pt x="3932" y="32373"/>
                    <a:pt x="4379" y="31758"/>
                    <a:pt x="4808" y="31154"/>
                  </a:cubicBezTo>
                  <a:cubicBezTo>
                    <a:pt x="5353" y="30403"/>
                    <a:pt x="5913" y="29626"/>
                    <a:pt x="6435" y="28837"/>
                  </a:cubicBezTo>
                  <a:cubicBezTo>
                    <a:pt x="7071" y="27880"/>
                    <a:pt x="7756" y="26710"/>
                    <a:pt x="7996" y="25286"/>
                  </a:cubicBezTo>
                  <a:cubicBezTo>
                    <a:pt x="8061" y="24887"/>
                    <a:pt x="8110" y="24480"/>
                    <a:pt x="8154" y="24083"/>
                  </a:cubicBezTo>
                  <a:cubicBezTo>
                    <a:pt x="8230" y="23414"/>
                    <a:pt x="8306" y="22723"/>
                    <a:pt x="8486" y="22065"/>
                  </a:cubicBezTo>
                  <a:cubicBezTo>
                    <a:pt x="8812" y="20885"/>
                    <a:pt x="9486" y="19927"/>
                    <a:pt x="10492" y="19220"/>
                  </a:cubicBezTo>
                  <a:cubicBezTo>
                    <a:pt x="12151" y="18061"/>
                    <a:pt x="14132" y="17610"/>
                    <a:pt x="16046" y="17164"/>
                  </a:cubicBezTo>
                  <a:cubicBezTo>
                    <a:pt x="17444" y="16843"/>
                    <a:pt x="18885" y="16512"/>
                    <a:pt x="20191" y="15912"/>
                  </a:cubicBezTo>
                  <a:cubicBezTo>
                    <a:pt x="21779" y="15184"/>
                    <a:pt x="22992" y="13640"/>
                    <a:pt x="24009" y="12241"/>
                  </a:cubicBezTo>
                  <a:cubicBezTo>
                    <a:pt x="25217" y="10593"/>
                    <a:pt x="26294" y="8684"/>
                    <a:pt x="27501" y="6063"/>
                  </a:cubicBezTo>
                  <a:cubicBezTo>
                    <a:pt x="27692" y="5659"/>
                    <a:pt x="27872" y="5240"/>
                    <a:pt x="28051" y="4838"/>
                  </a:cubicBezTo>
                  <a:cubicBezTo>
                    <a:pt x="28557" y="3674"/>
                    <a:pt x="29079" y="2466"/>
                    <a:pt x="29786" y="1417"/>
                  </a:cubicBezTo>
                  <a:cubicBezTo>
                    <a:pt x="30418" y="482"/>
                    <a:pt x="31211" y="41"/>
                    <a:pt x="32278" y="41"/>
                  </a:cubicBezTo>
                  <a:close/>
                  <a:moveTo>
                    <a:pt x="32274" y="0"/>
                  </a:moveTo>
                  <a:cubicBezTo>
                    <a:pt x="31195" y="0"/>
                    <a:pt x="30391" y="444"/>
                    <a:pt x="29753" y="1389"/>
                  </a:cubicBezTo>
                  <a:cubicBezTo>
                    <a:pt x="29042" y="2445"/>
                    <a:pt x="28519" y="3653"/>
                    <a:pt x="28008" y="4822"/>
                  </a:cubicBezTo>
                  <a:cubicBezTo>
                    <a:pt x="27834" y="5225"/>
                    <a:pt x="27649" y="5644"/>
                    <a:pt x="27463" y="6046"/>
                  </a:cubicBezTo>
                  <a:cubicBezTo>
                    <a:pt x="26256" y="8667"/>
                    <a:pt x="25179" y="10572"/>
                    <a:pt x="23976" y="12219"/>
                  </a:cubicBezTo>
                  <a:cubicBezTo>
                    <a:pt x="22965" y="13607"/>
                    <a:pt x="21747" y="15151"/>
                    <a:pt x="20175" y="15875"/>
                  </a:cubicBezTo>
                  <a:cubicBezTo>
                    <a:pt x="18869" y="16474"/>
                    <a:pt x="17428" y="16805"/>
                    <a:pt x="16035" y="17126"/>
                  </a:cubicBezTo>
                  <a:cubicBezTo>
                    <a:pt x="14115" y="17566"/>
                    <a:pt x="12129" y="18023"/>
                    <a:pt x="10471" y="19188"/>
                  </a:cubicBezTo>
                  <a:cubicBezTo>
                    <a:pt x="9453" y="19894"/>
                    <a:pt x="8774" y="20863"/>
                    <a:pt x="8448" y="22055"/>
                  </a:cubicBezTo>
                  <a:cubicBezTo>
                    <a:pt x="8262" y="22718"/>
                    <a:pt x="8187" y="23408"/>
                    <a:pt x="8110" y="24078"/>
                  </a:cubicBezTo>
                  <a:cubicBezTo>
                    <a:pt x="8067" y="24475"/>
                    <a:pt x="8017" y="24882"/>
                    <a:pt x="7952" y="25279"/>
                  </a:cubicBezTo>
                  <a:cubicBezTo>
                    <a:pt x="7713" y="26694"/>
                    <a:pt x="7033" y="27864"/>
                    <a:pt x="6402" y="28816"/>
                  </a:cubicBezTo>
                  <a:cubicBezTo>
                    <a:pt x="5880" y="29599"/>
                    <a:pt x="5320" y="30377"/>
                    <a:pt x="4776" y="31133"/>
                  </a:cubicBezTo>
                  <a:cubicBezTo>
                    <a:pt x="4346" y="31731"/>
                    <a:pt x="3900" y="32351"/>
                    <a:pt x="3475" y="32971"/>
                  </a:cubicBezTo>
                  <a:cubicBezTo>
                    <a:pt x="2659" y="34163"/>
                    <a:pt x="1730" y="35582"/>
                    <a:pt x="1012" y="37105"/>
                  </a:cubicBezTo>
                  <a:cubicBezTo>
                    <a:pt x="478" y="38242"/>
                    <a:pt x="0" y="39466"/>
                    <a:pt x="136" y="40673"/>
                  </a:cubicBezTo>
                  <a:cubicBezTo>
                    <a:pt x="217" y="41376"/>
                    <a:pt x="603" y="41956"/>
                    <a:pt x="1327" y="42463"/>
                  </a:cubicBezTo>
                  <a:cubicBezTo>
                    <a:pt x="1953" y="42903"/>
                    <a:pt x="2752" y="43224"/>
                    <a:pt x="3454" y="43507"/>
                  </a:cubicBezTo>
                  <a:cubicBezTo>
                    <a:pt x="3807" y="43648"/>
                    <a:pt x="4145" y="43784"/>
                    <a:pt x="4434" y="43926"/>
                  </a:cubicBezTo>
                  <a:cubicBezTo>
                    <a:pt x="6789" y="45052"/>
                    <a:pt x="8654" y="46678"/>
                    <a:pt x="10319" y="48272"/>
                  </a:cubicBezTo>
                  <a:cubicBezTo>
                    <a:pt x="10394" y="48343"/>
                    <a:pt x="10471" y="48413"/>
                    <a:pt x="10547" y="48490"/>
                  </a:cubicBezTo>
                  <a:cubicBezTo>
                    <a:pt x="11428" y="49332"/>
                    <a:pt x="12342" y="50203"/>
                    <a:pt x="13381" y="50873"/>
                  </a:cubicBezTo>
                  <a:cubicBezTo>
                    <a:pt x="13843" y="51172"/>
                    <a:pt x="14360" y="51460"/>
                    <a:pt x="15013" y="51541"/>
                  </a:cubicBezTo>
                  <a:cubicBezTo>
                    <a:pt x="15225" y="51569"/>
                    <a:pt x="15443" y="51579"/>
                    <a:pt x="15671" y="51579"/>
                  </a:cubicBezTo>
                  <a:cubicBezTo>
                    <a:pt x="16117" y="51579"/>
                    <a:pt x="16601" y="51525"/>
                    <a:pt x="17123" y="51421"/>
                  </a:cubicBezTo>
                  <a:cubicBezTo>
                    <a:pt x="19201" y="50997"/>
                    <a:pt x="21137" y="50012"/>
                    <a:pt x="23004" y="49066"/>
                  </a:cubicBezTo>
                  <a:cubicBezTo>
                    <a:pt x="24102" y="48506"/>
                    <a:pt x="25234" y="47935"/>
                    <a:pt x="26376" y="47479"/>
                  </a:cubicBezTo>
                  <a:cubicBezTo>
                    <a:pt x="26986" y="47238"/>
                    <a:pt x="27795" y="46945"/>
                    <a:pt x="28628" y="46804"/>
                  </a:cubicBezTo>
                  <a:cubicBezTo>
                    <a:pt x="28778" y="46778"/>
                    <a:pt x="28924" y="46767"/>
                    <a:pt x="29066" y="46767"/>
                  </a:cubicBezTo>
                  <a:cubicBezTo>
                    <a:pt x="29567" y="46767"/>
                    <a:pt x="30026" y="46906"/>
                    <a:pt x="30504" y="47054"/>
                  </a:cubicBezTo>
                  <a:cubicBezTo>
                    <a:pt x="30684" y="47108"/>
                    <a:pt x="30869" y="47163"/>
                    <a:pt x="31059" y="47211"/>
                  </a:cubicBezTo>
                  <a:cubicBezTo>
                    <a:pt x="32168" y="47505"/>
                    <a:pt x="33147" y="47652"/>
                    <a:pt x="34045" y="47663"/>
                  </a:cubicBezTo>
                  <a:cubicBezTo>
                    <a:pt x="34090" y="47663"/>
                    <a:pt x="34134" y="47664"/>
                    <a:pt x="34178" y="47664"/>
                  </a:cubicBezTo>
                  <a:cubicBezTo>
                    <a:pt x="35208" y="47664"/>
                    <a:pt x="36142" y="47473"/>
                    <a:pt x="36955" y="47097"/>
                  </a:cubicBezTo>
                  <a:cubicBezTo>
                    <a:pt x="38810" y="46249"/>
                    <a:pt x="40001" y="44454"/>
                    <a:pt x="40731" y="43181"/>
                  </a:cubicBezTo>
                  <a:cubicBezTo>
                    <a:pt x="40987" y="42734"/>
                    <a:pt x="41226" y="42257"/>
                    <a:pt x="41454" y="41788"/>
                  </a:cubicBezTo>
                  <a:cubicBezTo>
                    <a:pt x="41981" y="40723"/>
                    <a:pt x="42526" y="39624"/>
                    <a:pt x="43342" y="38785"/>
                  </a:cubicBezTo>
                  <a:cubicBezTo>
                    <a:pt x="43570" y="38552"/>
                    <a:pt x="43820" y="38323"/>
                    <a:pt x="44060" y="38105"/>
                  </a:cubicBezTo>
                  <a:cubicBezTo>
                    <a:pt x="44299" y="37889"/>
                    <a:pt x="44549" y="37660"/>
                    <a:pt x="44778" y="37426"/>
                  </a:cubicBezTo>
                  <a:cubicBezTo>
                    <a:pt x="45027" y="37171"/>
                    <a:pt x="45278" y="36904"/>
                    <a:pt x="45517" y="36648"/>
                  </a:cubicBezTo>
                  <a:cubicBezTo>
                    <a:pt x="45784" y="36360"/>
                    <a:pt x="46061" y="36066"/>
                    <a:pt x="46339" y="35788"/>
                  </a:cubicBezTo>
                  <a:cubicBezTo>
                    <a:pt x="47459" y="34652"/>
                    <a:pt x="48672" y="33706"/>
                    <a:pt x="49940" y="32976"/>
                  </a:cubicBezTo>
                  <a:cubicBezTo>
                    <a:pt x="51408" y="32122"/>
                    <a:pt x="53023" y="31480"/>
                    <a:pt x="54552" y="30920"/>
                  </a:cubicBezTo>
                  <a:cubicBezTo>
                    <a:pt x="54825" y="30817"/>
                    <a:pt x="55107" y="30714"/>
                    <a:pt x="55385" y="30616"/>
                  </a:cubicBezTo>
                  <a:cubicBezTo>
                    <a:pt x="56554" y="30197"/>
                    <a:pt x="57767" y="29762"/>
                    <a:pt x="58855" y="29137"/>
                  </a:cubicBezTo>
                  <a:cubicBezTo>
                    <a:pt x="59322" y="28864"/>
                    <a:pt x="59844" y="28538"/>
                    <a:pt x="60138" y="28092"/>
                  </a:cubicBezTo>
                  <a:cubicBezTo>
                    <a:pt x="60481" y="27575"/>
                    <a:pt x="60562" y="26911"/>
                    <a:pt x="60574" y="26444"/>
                  </a:cubicBezTo>
                  <a:cubicBezTo>
                    <a:pt x="60601" y="25105"/>
                    <a:pt x="60052" y="23778"/>
                    <a:pt x="59513" y="22653"/>
                  </a:cubicBezTo>
                  <a:cubicBezTo>
                    <a:pt x="58865" y="21304"/>
                    <a:pt x="58066" y="20009"/>
                    <a:pt x="57288" y="18758"/>
                  </a:cubicBezTo>
                  <a:cubicBezTo>
                    <a:pt x="56352" y="17251"/>
                    <a:pt x="55390" y="15696"/>
                    <a:pt x="54688" y="14031"/>
                  </a:cubicBezTo>
                  <a:cubicBezTo>
                    <a:pt x="54443" y="13449"/>
                    <a:pt x="54270" y="12824"/>
                    <a:pt x="54100" y="12224"/>
                  </a:cubicBezTo>
                  <a:cubicBezTo>
                    <a:pt x="53964" y="11735"/>
                    <a:pt x="53823" y="11235"/>
                    <a:pt x="53643" y="10751"/>
                  </a:cubicBezTo>
                  <a:cubicBezTo>
                    <a:pt x="53231" y="9641"/>
                    <a:pt x="52757" y="8706"/>
                    <a:pt x="52197" y="7906"/>
                  </a:cubicBezTo>
                  <a:cubicBezTo>
                    <a:pt x="51125" y="6362"/>
                    <a:pt x="49603" y="5214"/>
                    <a:pt x="47791" y="4587"/>
                  </a:cubicBezTo>
                  <a:cubicBezTo>
                    <a:pt x="46904" y="4283"/>
                    <a:pt x="45936" y="4093"/>
                    <a:pt x="44658" y="3974"/>
                  </a:cubicBezTo>
                  <a:cubicBezTo>
                    <a:pt x="43259" y="3843"/>
                    <a:pt x="41938" y="3386"/>
                    <a:pt x="40714" y="2913"/>
                  </a:cubicBezTo>
                  <a:cubicBezTo>
                    <a:pt x="39910" y="2597"/>
                    <a:pt x="39104" y="2244"/>
                    <a:pt x="38326" y="1906"/>
                  </a:cubicBezTo>
                  <a:cubicBezTo>
                    <a:pt x="37663" y="1624"/>
                    <a:pt x="36983" y="1324"/>
                    <a:pt x="36303" y="1052"/>
                  </a:cubicBezTo>
                  <a:cubicBezTo>
                    <a:pt x="34932" y="503"/>
                    <a:pt x="33697" y="46"/>
                    <a:pt x="32408" y="3"/>
                  </a:cubicBezTo>
                  <a:cubicBezTo>
                    <a:pt x="32363" y="1"/>
                    <a:pt x="32318" y="0"/>
                    <a:pt x="3227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1"/>
            <p:cNvSpPr/>
            <p:nvPr/>
          </p:nvSpPr>
          <p:spPr>
            <a:xfrm>
              <a:off x="1483625" y="769550"/>
              <a:ext cx="1475600" cy="989925"/>
            </a:xfrm>
            <a:custGeom>
              <a:avLst/>
              <a:gdLst/>
              <a:ahLst/>
              <a:cxnLst/>
              <a:rect l="l" t="t" r="r" b="b"/>
              <a:pathLst>
                <a:path w="59024" h="39597" extrusionOk="0">
                  <a:moveTo>
                    <a:pt x="40252" y="43"/>
                  </a:moveTo>
                  <a:cubicBezTo>
                    <a:pt x="41175" y="43"/>
                    <a:pt x="42108" y="160"/>
                    <a:pt x="43021" y="276"/>
                  </a:cubicBezTo>
                  <a:cubicBezTo>
                    <a:pt x="43521" y="341"/>
                    <a:pt x="44033" y="400"/>
                    <a:pt x="44527" y="444"/>
                  </a:cubicBezTo>
                  <a:cubicBezTo>
                    <a:pt x="44947" y="482"/>
                    <a:pt x="45376" y="487"/>
                    <a:pt x="45790" y="492"/>
                  </a:cubicBezTo>
                  <a:cubicBezTo>
                    <a:pt x="46350" y="498"/>
                    <a:pt x="46926" y="509"/>
                    <a:pt x="47487" y="590"/>
                  </a:cubicBezTo>
                  <a:cubicBezTo>
                    <a:pt x="48259" y="710"/>
                    <a:pt x="48993" y="961"/>
                    <a:pt x="49667" y="1346"/>
                  </a:cubicBezTo>
                  <a:cubicBezTo>
                    <a:pt x="50772" y="1983"/>
                    <a:pt x="51768" y="2990"/>
                    <a:pt x="52621" y="4343"/>
                  </a:cubicBezTo>
                  <a:cubicBezTo>
                    <a:pt x="53252" y="5345"/>
                    <a:pt x="53655" y="6432"/>
                    <a:pt x="54047" y="7488"/>
                  </a:cubicBezTo>
                  <a:cubicBezTo>
                    <a:pt x="54226" y="7978"/>
                    <a:pt x="54416" y="8483"/>
                    <a:pt x="54623" y="8978"/>
                  </a:cubicBezTo>
                  <a:cubicBezTo>
                    <a:pt x="55059" y="10012"/>
                    <a:pt x="55574" y="11034"/>
                    <a:pt x="56070" y="12018"/>
                  </a:cubicBezTo>
                  <a:cubicBezTo>
                    <a:pt x="56625" y="13112"/>
                    <a:pt x="57196" y="14244"/>
                    <a:pt x="57658" y="15397"/>
                  </a:cubicBezTo>
                  <a:cubicBezTo>
                    <a:pt x="58328" y="17056"/>
                    <a:pt x="59023" y="19427"/>
                    <a:pt x="57343" y="20858"/>
                  </a:cubicBezTo>
                  <a:cubicBezTo>
                    <a:pt x="56450" y="21613"/>
                    <a:pt x="55281" y="21864"/>
                    <a:pt x="54150" y="22110"/>
                  </a:cubicBezTo>
                  <a:cubicBezTo>
                    <a:pt x="54057" y="22130"/>
                    <a:pt x="53965" y="22147"/>
                    <a:pt x="53872" y="22168"/>
                  </a:cubicBezTo>
                  <a:cubicBezTo>
                    <a:pt x="53600" y="22228"/>
                    <a:pt x="53322" y="22288"/>
                    <a:pt x="53051" y="22348"/>
                  </a:cubicBezTo>
                  <a:cubicBezTo>
                    <a:pt x="51740" y="22625"/>
                    <a:pt x="50385" y="22919"/>
                    <a:pt x="49086" y="23333"/>
                  </a:cubicBezTo>
                  <a:cubicBezTo>
                    <a:pt x="47372" y="23877"/>
                    <a:pt x="45986" y="24563"/>
                    <a:pt x="44843" y="25432"/>
                  </a:cubicBezTo>
                  <a:cubicBezTo>
                    <a:pt x="43782" y="26232"/>
                    <a:pt x="42776" y="27314"/>
                    <a:pt x="41671" y="28826"/>
                  </a:cubicBezTo>
                  <a:cubicBezTo>
                    <a:pt x="40764" y="30078"/>
                    <a:pt x="39969" y="31432"/>
                    <a:pt x="39197" y="32743"/>
                  </a:cubicBezTo>
                  <a:cubicBezTo>
                    <a:pt x="38969" y="33134"/>
                    <a:pt x="38734" y="33532"/>
                    <a:pt x="38500" y="33929"/>
                  </a:cubicBezTo>
                  <a:cubicBezTo>
                    <a:pt x="37945" y="34854"/>
                    <a:pt x="37342" y="35833"/>
                    <a:pt x="36667" y="36752"/>
                  </a:cubicBezTo>
                  <a:cubicBezTo>
                    <a:pt x="36645" y="36790"/>
                    <a:pt x="36619" y="36822"/>
                    <a:pt x="36592" y="36855"/>
                  </a:cubicBezTo>
                  <a:cubicBezTo>
                    <a:pt x="36303" y="37258"/>
                    <a:pt x="35999" y="37677"/>
                    <a:pt x="35607" y="37976"/>
                  </a:cubicBezTo>
                  <a:cubicBezTo>
                    <a:pt x="35171" y="38308"/>
                    <a:pt x="34736" y="38585"/>
                    <a:pt x="34307" y="38803"/>
                  </a:cubicBezTo>
                  <a:cubicBezTo>
                    <a:pt x="33337" y="39300"/>
                    <a:pt x="32261" y="39557"/>
                    <a:pt x="31183" y="39557"/>
                  </a:cubicBezTo>
                  <a:cubicBezTo>
                    <a:pt x="31069" y="39557"/>
                    <a:pt x="30956" y="39554"/>
                    <a:pt x="30842" y="39548"/>
                  </a:cubicBezTo>
                  <a:cubicBezTo>
                    <a:pt x="29661" y="39483"/>
                    <a:pt x="28611" y="39096"/>
                    <a:pt x="27507" y="38689"/>
                  </a:cubicBezTo>
                  <a:lnTo>
                    <a:pt x="27496" y="38682"/>
                  </a:lnTo>
                  <a:cubicBezTo>
                    <a:pt x="26066" y="38155"/>
                    <a:pt x="24466" y="37840"/>
                    <a:pt x="22748" y="37743"/>
                  </a:cubicBezTo>
                  <a:cubicBezTo>
                    <a:pt x="22383" y="37720"/>
                    <a:pt x="22013" y="37710"/>
                    <a:pt x="21649" y="37710"/>
                  </a:cubicBezTo>
                  <a:cubicBezTo>
                    <a:pt x="19947" y="37710"/>
                    <a:pt x="18250" y="37916"/>
                    <a:pt x="16601" y="38112"/>
                  </a:cubicBezTo>
                  <a:cubicBezTo>
                    <a:pt x="15601" y="38237"/>
                    <a:pt x="14567" y="38363"/>
                    <a:pt x="13538" y="38438"/>
                  </a:cubicBezTo>
                  <a:cubicBezTo>
                    <a:pt x="12643" y="38505"/>
                    <a:pt x="11813" y="38539"/>
                    <a:pt x="11032" y="38539"/>
                  </a:cubicBezTo>
                  <a:cubicBezTo>
                    <a:pt x="9905" y="38539"/>
                    <a:pt x="8878" y="38468"/>
                    <a:pt x="7899" y="38323"/>
                  </a:cubicBezTo>
                  <a:cubicBezTo>
                    <a:pt x="7540" y="38275"/>
                    <a:pt x="7169" y="38220"/>
                    <a:pt x="6815" y="38172"/>
                  </a:cubicBezTo>
                  <a:cubicBezTo>
                    <a:pt x="5602" y="37997"/>
                    <a:pt x="4346" y="37818"/>
                    <a:pt x="3122" y="37600"/>
                  </a:cubicBezTo>
                  <a:cubicBezTo>
                    <a:pt x="2072" y="37416"/>
                    <a:pt x="320" y="37100"/>
                    <a:pt x="152" y="35599"/>
                  </a:cubicBezTo>
                  <a:cubicBezTo>
                    <a:pt x="44" y="34663"/>
                    <a:pt x="418" y="33722"/>
                    <a:pt x="756" y="33004"/>
                  </a:cubicBezTo>
                  <a:cubicBezTo>
                    <a:pt x="1224" y="32019"/>
                    <a:pt x="1849" y="31040"/>
                    <a:pt x="2790" y="29833"/>
                  </a:cubicBezTo>
                  <a:cubicBezTo>
                    <a:pt x="3797" y="28532"/>
                    <a:pt x="4950" y="27342"/>
                    <a:pt x="6071" y="26189"/>
                  </a:cubicBezTo>
                  <a:cubicBezTo>
                    <a:pt x="6940" y="25286"/>
                    <a:pt x="7844" y="24355"/>
                    <a:pt x="8670" y="23382"/>
                  </a:cubicBezTo>
                  <a:cubicBezTo>
                    <a:pt x="8981" y="23017"/>
                    <a:pt x="9328" y="22577"/>
                    <a:pt x="9596" y="22087"/>
                  </a:cubicBezTo>
                  <a:cubicBezTo>
                    <a:pt x="9715" y="21869"/>
                    <a:pt x="9807" y="21641"/>
                    <a:pt x="9900" y="21418"/>
                  </a:cubicBezTo>
                  <a:cubicBezTo>
                    <a:pt x="9987" y="21206"/>
                    <a:pt x="10079" y="20983"/>
                    <a:pt x="10188" y="20777"/>
                  </a:cubicBezTo>
                  <a:cubicBezTo>
                    <a:pt x="10705" y="19798"/>
                    <a:pt x="11298" y="19035"/>
                    <a:pt x="11999" y="18459"/>
                  </a:cubicBezTo>
                  <a:cubicBezTo>
                    <a:pt x="13463" y="17257"/>
                    <a:pt x="15268" y="16582"/>
                    <a:pt x="17020" y="15929"/>
                  </a:cubicBezTo>
                  <a:cubicBezTo>
                    <a:pt x="18184" y="15495"/>
                    <a:pt x="19392" y="15048"/>
                    <a:pt x="20485" y="14445"/>
                  </a:cubicBezTo>
                  <a:cubicBezTo>
                    <a:pt x="22601" y="13275"/>
                    <a:pt x="24271" y="12171"/>
                    <a:pt x="25739" y="10969"/>
                  </a:cubicBezTo>
                  <a:cubicBezTo>
                    <a:pt x="27938" y="9168"/>
                    <a:pt x="29928" y="7183"/>
                    <a:pt x="31744" y="5307"/>
                  </a:cubicBezTo>
                  <a:cubicBezTo>
                    <a:pt x="32000" y="5046"/>
                    <a:pt x="32251" y="4780"/>
                    <a:pt x="32512" y="4501"/>
                  </a:cubicBezTo>
                  <a:cubicBezTo>
                    <a:pt x="34099" y="2815"/>
                    <a:pt x="35901" y="906"/>
                    <a:pt x="38196" y="291"/>
                  </a:cubicBezTo>
                  <a:cubicBezTo>
                    <a:pt x="38868" y="109"/>
                    <a:pt x="39557" y="43"/>
                    <a:pt x="40252" y="43"/>
                  </a:cubicBezTo>
                  <a:close/>
                  <a:moveTo>
                    <a:pt x="40252" y="0"/>
                  </a:moveTo>
                  <a:cubicBezTo>
                    <a:pt x="39555" y="0"/>
                    <a:pt x="38863" y="66"/>
                    <a:pt x="38186" y="248"/>
                  </a:cubicBezTo>
                  <a:cubicBezTo>
                    <a:pt x="37152" y="525"/>
                    <a:pt x="36135" y="1080"/>
                    <a:pt x="35073" y="1945"/>
                  </a:cubicBezTo>
                  <a:cubicBezTo>
                    <a:pt x="34139" y="2712"/>
                    <a:pt x="33295" y="3605"/>
                    <a:pt x="32479" y="4469"/>
                  </a:cubicBezTo>
                  <a:cubicBezTo>
                    <a:pt x="32218" y="4752"/>
                    <a:pt x="31968" y="5018"/>
                    <a:pt x="31712" y="5280"/>
                  </a:cubicBezTo>
                  <a:cubicBezTo>
                    <a:pt x="29896" y="7155"/>
                    <a:pt x="27910" y="9136"/>
                    <a:pt x="25712" y="10936"/>
                  </a:cubicBezTo>
                  <a:cubicBezTo>
                    <a:pt x="24250" y="12133"/>
                    <a:pt x="22579" y="13238"/>
                    <a:pt x="20464" y="14407"/>
                  </a:cubicBezTo>
                  <a:cubicBezTo>
                    <a:pt x="19375" y="15005"/>
                    <a:pt x="18167" y="15457"/>
                    <a:pt x="17004" y="15892"/>
                  </a:cubicBezTo>
                  <a:cubicBezTo>
                    <a:pt x="15252" y="16544"/>
                    <a:pt x="13440" y="17219"/>
                    <a:pt x="11972" y="18427"/>
                  </a:cubicBezTo>
                  <a:cubicBezTo>
                    <a:pt x="11271" y="19009"/>
                    <a:pt x="10673" y="19770"/>
                    <a:pt x="10151" y="20760"/>
                  </a:cubicBezTo>
                  <a:cubicBezTo>
                    <a:pt x="10036" y="20967"/>
                    <a:pt x="9948" y="21184"/>
                    <a:pt x="9862" y="21402"/>
                  </a:cubicBezTo>
                  <a:cubicBezTo>
                    <a:pt x="9769" y="21620"/>
                    <a:pt x="9677" y="21854"/>
                    <a:pt x="9557" y="22065"/>
                  </a:cubicBezTo>
                  <a:cubicBezTo>
                    <a:pt x="9296" y="22555"/>
                    <a:pt x="8943" y="22991"/>
                    <a:pt x="8638" y="23355"/>
                  </a:cubicBezTo>
                  <a:cubicBezTo>
                    <a:pt x="7811" y="24329"/>
                    <a:pt x="6913" y="25258"/>
                    <a:pt x="6038" y="26157"/>
                  </a:cubicBezTo>
                  <a:cubicBezTo>
                    <a:pt x="4922" y="27309"/>
                    <a:pt x="3764" y="28506"/>
                    <a:pt x="2753" y="29805"/>
                  </a:cubicBezTo>
                  <a:cubicBezTo>
                    <a:pt x="1811" y="31019"/>
                    <a:pt x="1186" y="31998"/>
                    <a:pt x="719" y="32988"/>
                  </a:cubicBezTo>
                  <a:cubicBezTo>
                    <a:pt x="380" y="33706"/>
                    <a:pt x="1" y="34658"/>
                    <a:pt x="109" y="35604"/>
                  </a:cubicBezTo>
                  <a:cubicBezTo>
                    <a:pt x="185" y="36262"/>
                    <a:pt x="549" y="36752"/>
                    <a:pt x="1219" y="37100"/>
                  </a:cubicBezTo>
                  <a:cubicBezTo>
                    <a:pt x="1789" y="37389"/>
                    <a:pt x="2469" y="37525"/>
                    <a:pt x="3112" y="37645"/>
                  </a:cubicBezTo>
                  <a:cubicBezTo>
                    <a:pt x="4341" y="37861"/>
                    <a:pt x="5597" y="38041"/>
                    <a:pt x="6810" y="38215"/>
                  </a:cubicBezTo>
                  <a:cubicBezTo>
                    <a:pt x="7164" y="38265"/>
                    <a:pt x="7528" y="38318"/>
                    <a:pt x="7892" y="38368"/>
                  </a:cubicBezTo>
                  <a:cubicBezTo>
                    <a:pt x="8874" y="38512"/>
                    <a:pt x="9902" y="38582"/>
                    <a:pt x="11030" y="38582"/>
                  </a:cubicBezTo>
                  <a:cubicBezTo>
                    <a:pt x="11814" y="38582"/>
                    <a:pt x="12646" y="38548"/>
                    <a:pt x="13545" y="38481"/>
                  </a:cubicBezTo>
                  <a:cubicBezTo>
                    <a:pt x="14567" y="38406"/>
                    <a:pt x="15606" y="38280"/>
                    <a:pt x="16606" y="38155"/>
                  </a:cubicBezTo>
                  <a:cubicBezTo>
                    <a:pt x="18251" y="37959"/>
                    <a:pt x="19944" y="37755"/>
                    <a:pt x="21642" y="37755"/>
                  </a:cubicBezTo>
                  <a:cubicBezTo>
                    <a:pt x="22010" y="37755"/>
                    <a:pt x="22379" y="37764"/>
                    <a:pt x="22748" y="37786"/>
                  </a:cubicBezTo>
                  <a:cubicBezTo>
                    <a:pt x="24461" y="37884"/>
                    <a:pt x="26055" y="38199"/>
                    <a:pt x="27481" y="38727"/>
                  </a:cubicBezTo>
                  <a:lnTo>
                    <a:pt x="27491" y="38732"/>
                  </a:lnTo>
                  <a:cubicBezTo>
                    <a:pt x="28601" y="39139"/>
                    <a:pt x="29650" y="39526"/>
                    <a:pt x="30842" y="39586"/>
                  </a:cubicBezTo>
                  <a:cubicBezTo>
                    <a:pt x="30956" y="39596"/>
                    <a:pt x="31076" y="39596"/>
                    <a:pt x="31195" y="39596"/>
                  </a:cubicBezTo>
                  <a:cubicBezTo>
                    <a:pt x="32278" y="39596"/>
                    <a:pt x="33355" y="39342"/>
                    <a:pt x="34328" y="38840"/>
                  </a:cubicBezTo>
                  <a:cubicBezTo>
                    <a:pt x="34759" y="38624"/>
                    <a:pt x="35193" y="38340"/>
                    <a:pt x="35628" y="38009"/>
                  </a:cubicBezTo>
                  <a:cubicBezTo>
                    <a:pt x="36032" y="37703"/>
                    <a:pt x="36336" y="37286"/>
                    <a:pt x="36629" y="36882"/>
                  </a:cubicBezTo>
                  <a:cubicBezTo>
                    <a:pt x="36657" y="36850"/>
                    <a:pt x="36678" y="36812"/>
                    <a:pt x="36705" y="36779"/>
                  </a:cubicBezTo>
                  <a:cubicBezTo>
                    <a:pt x="37375" y="35860"/>
                    <a:pt x="37983" y="34876"/>
                    <a:pt x="38538" y="33950"/>
                  </a:cubicBezTo>
                  <a:cubicBezTo>
                    <a:pt x="38773" y="33553"/>
                    <a:pt x="39007" y="33156"/>
                    <a:pt x="39235" y="32765"/>
                  </a:cubicBezTo>
                  <a:cubicBezTo>
                    <a:pt x="40007" y="31454"/>
                    <a:pt x="40802" y="30099"/>
                    <a:pt x="41710" y="28854"/>
                  </a:cubicBezTo>
                  <a:cubicBezTo>
                    <a:pt x="42808" y="27342"/>
                    <a:pt x="43809" y="26265"/>
                    <a:pt x="44870" y="25465"/>
                  </a:cubicBezTo>
                  <a:cubicBezTo>
                    <a:pt x="46007" y="24600"/>
                    <a:pt x="47394" y="23920"/>
                    <a:pt x="49097" y="23376"/>
                  </a:cubicBezTo>
                  <a:cubicBezTo>
                    <a:pt x="50397" y="22963"/>
                    <a:pt x="51751" y="22670"/>
                    <a:pt x="53061" y="22386"/>
                  </a:cubicBezTo>
                  <a:cubicBezTo>
                    <a:pt x="53329" y="22331"/>
                    <a:pt x="53606" y="22273"/>
                    <a:pt x="53884" y="22213"/>
                  </a:cubicBezTo>
                  <a:cubicBezTo>
                    <a:pt x="53970" y="22191"/>
                    <a:pt x="54063" y="22175"/>
                    <a:pt x="54155" y="22153"/>
                  </a:cubicBezTo>
                  <a:cubicBezTo>
                    <a:pt x="55292" y="21907"/>
                    <a:pt x="56467" y="21653"/>
                    <a:pt x="57369" y="20890"/>
                  </a:cubicBezTo>
                  <a:cubicBezTo>
                    <a:pt x="58120" y="20255"/>
                    <a:pt x="58474" y="19368"/>
                    <a:pt x="58431" y="18252"/>
                  </a:cubicBezTo>
                  <a:cubicBezTo>
                    <a:pt x="58388" y="17197"/>
                    <a:pt x="57989" y="16110"/>
                    <a:pt x="57696" y="15380"/>
                  </a:cubicBezTo>
                  <a:cubicBezTo>
                    <a:pt x="57234" y="14227"/>
                    <a:pt x="56663" y="13095"/>
                    <a:pt x="56108" y="12003"/>
                  </a:cubicBezTo>
                  <a:cubicBezTo>
                    <a:pt x="55614" y="11013"/>
                    <a:pt x="55097" y="9995"/>
                    <a:pt x="54661" y="8962"/>
                  </a:cubicBezTo>
                  <a:cubicBezTo>
                    <a:pt x="54454" y="8467"/>
                    <a:pt x="54269" y="7961"/>
                    <a:pt x="54085" y="7471"/>
                  </a:cubicBezTo>
                  <a:cubicBezTo>
                    <a:pt x="53693" y="6417"/>
                    <a:pt x="53290" y="5323"/>
                    <a:pt x="52654" y="4316"/>
                  </a:cubicBezTo>
                  <a:cubicBezTo>
                    <a:pt x="51800" y="2962"/>
                    <a:pt x="50799" y="1951"/>
                    <a:pt x="49689" y="1308"/>
                  </a:cubicBezTo>
                  <a:cubicBezTo>
                    <a:pt x="49009" y="922"/>
                    <a:pt x="48275" y="667"/>
                    <a:pt x="47492" y="547"/>
                  </a:cubicBezTo>
                  <a:cubicBezTo>
                    <a:pt x="46932" y="465"/>
                    <a:pt x="46350" y="455"/>
                    <a:pt x="45790" y="449"/>
                  </a:cubicBezTo>
                  <a:cubicBezTo>
                    <a:pt x="45376" y="444"/>
                    <a:pt x="44947" y="439"/>
                    <a:pt x="44533" y="406"/>
                  </a:cubicBezTo>
                  <a:cubicBezTo>
                    <a:pt x="44038" y="362"/>
                    <a:pt x="43521" y="297"/>
                    <a:pt x="43026" y="231"/>
                  </a:cubicBezTo>
                  <a:cubicBezTo>
                    <a:pt x="42111" y="117"/>
                    <a:pt x="41177" y="0"/>
                    <a:pt x="4025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1483325" y="834050"/>
              <a:ext cx="1413075" cy="852975"/>
            </a:xfrm>
            <a:custGeom>
              <a:avLst/>
              <a:gdLst/>
              <a:ahLst/>
              <a:cxnLst/>
              <a:rect l="l" t="t" r="r" b="b"/>
              <a:pathLst>
                <a:path w="56523" h="34119" extrusionOk="0">
                  <a:moveTo>
                    <a:pt x="48761" y="41"/>
                  </a:moveTo>
                  <a:cubicBezTo>
                    <a:pt x="49568" y="41"/>
                    <a:pt x="50371" y="265"/>
                    <a:pt x="51115" y="985"/>
                  </a:cubicBezTo>
                  <a:cubicBezTo>
                    <a:pt x="51823" y="1671"/>
                    <a:pt x="52405" y="2504"/>
                    <a:pt x="52965" y="3314"/>
                  </a:cubicBezTo>
                  <a:lnTo>
                    <a:pt x="53015" y="3385"/>
                  </a:lnTo>
                  <a:cubicBezTo>
                    <a:pt x="53628" y="4271"/>
                    <a:pt x="54140" y="5228"/>
                    <a:pt x="54635" y="6398"/>
                  </a:cubicBezTo>
                  <a:cubicBezTo>
                    <a:pt x="55325" y="8041"/>
                    <a:pt x="55804" y="9477"/>
                    <a:pt x="56103" y="10776"/>
                  </a:cubicBezTo>
                  <a:cubicBezTo>
                    <a:pt x="56522" y="12631"/>
                    <a:pt x="56218" y="13839"/>
                    <a:pt x="55141" y="14574"/>
                  </a:cubicBezTo>
                  <a:cubicBezTo>
                    <a:pt x="54243" y="15189"/>
                    <a:pt x="53106" y="15411"/>
                    <a:pt x="52111" y="15574"/>
                  </a:cubicBezTo>
                  <a:cubicBezTo>
                    <a:pt x="51213" y="15722"/>
                    <a:pt x="50289" y="15792"/>
                    <a:pt x="49397" y="15863"/>
                  </a:cubicBezTo>
                  <a:cubicBezTo>
                    <a:pt x="48727" y="15917"/>
                    <a:pt x="48026" y="15972"/>
                    <a:pt x="47346" y="16058"/>
                  </a:cubicBezTo>
                  <a:cubicBezTo>
                    <a:pt x="46063" y="16216"/>
                    <a:pt x="44409" y="16515"/>
                    <a:pt x="43011" y="17364"/>
                  </a:cubicBezTo>
                  <a:cubicBezTo>
                    <a:pt x="41748" y="18137"/>
                    <a:pt x="40917" y="19513"/>
                    <a:pt x="40182" y="20731"/>
                  </a:cubicBezTo>
                  <a:lnTo>
                    <a:pt x="40149" y="20785"/>
                  </a:lnTo>
                  <a:cubicBezTo>
                    <a:pt x="39644" y="21612"/>
                    <a:pt x="39177" y="22488"/>
                    <a:pt x="38675" y="23413"/>
                  </a:cubicBezTo>
                  <a:cubicBezTo>
                    <a:pt x="37049" y="26437"/>
                    <a:pt x="35363" y="29565"/>
                    <a:pt x="32507" y="31131"/>
                  </a:cubicBezTo>
                  <a:cubicBezTo>
                    <a:pt x="31611" y="31624"/>
                    <a:pt x="30628" y="31877"/>
                    <a:pt x="29624" y="31877"/>
                  </a:cubicBezTo>
                  <a:cubicBezTo>
                    <a:pt x="29353" y="31877"/>
                    <a:pt x="29081" y="31859"/>
                    <a:pt x="28809" y="31822"/>
                  </a:cubicBezTo>
                  <a:cubicBezTo>
                    <a:pt x="28668" y="31801"/>
                    <a:pt x="28520" y="31768"/>
                    <a:pt x="28379" y="31736"/>
                  </a:cubicBezTo>
                  <a:cubicBezTo>
                    <a:pt x="28147" y="31682"/>
                    <a:pt x="27910" y="31629"/>
                    <a:pt x="27672" y="31629"/>
                  </a:cubicBezTo>
                  <a:cubicBezTo>
                    <a:pt x="27643" y="31629"/>
                    <a:pt x="27613" y="31630"/>
                    <a:pt x="27584" y="31631"/>
                  </a:cubicBezTo>
                  <a:cubicBezTo>
                    <a:pt x="27493" y="31638"/>
                    <a:pt x="27400" y="31653"/>
                    <a:pt x="27307" y="31670"/>
                  </a:cubicBezTo>
                  <a:cubicBezTo>
                    <a:pt x="27220" y="31686"/>
                    <a:pt x="27122" y="31703"/>
                    <a:pt x="27029" y="31708"/>
                  </a:cubicBezTo>
                  <a:cubicBezTo>
                    <a:pt x="26913" y="31717"/>
                    <a:pt x="26794" y="31722"/>
                    <a:pt x="26673" y="31722"/>
                  </a:cubicBezTo>
                  <a:cubicBezTo>
                    <a:pt x="26350" y="31722"/>
                    <a:pt x="26009" y="31690"/>
                    <a:pt x="25638" y="31626"/>
                  </a:cubicBezTo>
                  <a:cubicBezTo>
                    <a:pt x="24196" y="31382"/>
                    <a:pt x="22798" y="30822"/>
                    <a:pt x="21443" y="30277"/>
                  </a:cubicBezTo>
                  <a:cubicBezTo>
                    <a:pt x="20948" y="30076"/>
                    <a:pt x="20437" y="29869"/>
                    <a:pt x="19931" y="29685"/>
                  </a:cubicBezTo>
                  <a:cubicBezTo>
                    <a:pt x="18224" y="29053"/>
                    <a:pt x="16417" y="28635"/>
                    <a:pt x="14569" y="28433"/>
                  </a:cubicBezTo>
                  <a:cubicBezTo>
                    <a:pt x="13882" y="28359"/>
                    <a:pt x="13178" y="28292"/>
                    <a:pt x="12493" y="28292"/>
                  </a:cubicBezTo>
                  <a:cubicBezTo>
                    <a:pt x="11831" y="28292"/>
                    <a:pt x="11186" y="28354"/>
                    <a:pt x="10592" y="28531"/>
                  </a:cubicBezTo>
                  <a:cubicBezTo>
                    <a:pt x="9754" y="28776"/>
                    <a:pt x="8971" y="29434"/>
                    <a:pt x="8280" y="30016"/>
                  </a:cubicBezTo>
                  <a:cubicBezTo>
                    <a:pt x="8187" y="30097"/>
                    <a:pt x="8100" y="30169"/>
                    <a:pt x="8014" y="30245"/>
                  </a:cubicBezTo>
                  <a:cubicBezTo>
                    <a:pt x="7747" y="30468"/>
                    <a:pt x="7475" y="30697"/>
                    <a:pt x="7214" y="30920"/>
                  </a:cubicBezTo>
                  <a:cubicBezTo>
                    <a:pt x="6762" y="31305"/>
                    <a:pt x="6289" y="31708"/>
                    <a:pt x="5810" y="32083"/>
                  </a:cubicBezTo>
                  <a:cubicBezTo>
                    <a:pt x="4783" y="32894"/>
                    <a:pt x="3543" y="33753"/>
                    <a:pt x="2177" y="34014"/>
                  </a:cubicBezTo>
                  <a:cubicBezTo>
                    <a:pt x="1969" y="34053"/>
                    <a:pt x="1770" y="34073"/>
                    <a:pt x="1583" y="34073"/>
                  </a:cubicBezTo>
                  <a:cubicBezTo>
                    <a:pt x="1177" y="34073"/>
                    <a:pt x="830" y="33981"/>
                    <a:pt x="588" y="33802"/>
                  </a:cubicBezTo>
                  <a:cubicBezTo>
                    <a:pt x="344" y="33622"/>
                    <a:pt x="202" y="33356"/>
                    <a:pt x="164" y="33019"/>
                  </a:cubicBezTo>
                  <a:cubicBezTo>
                    <a:pt x="1" y="31556"/>
                    <a:pt x="1263" y="30049"/>
                    <a:pt x="2101" y="29053"/>
                  </a:cubicBezTo>
                  <a:cubicBezTo>
                    <a:pt x="3563" y="27308"/>
                    <a:pt x="5451" y="25643"/>
                    <a:pt x="7861" y="23962"/>
                  </a:cubicBezTo>
                  <a:cubicBezTo>
                    <a:pt x="8509" y="23511"/>
                    <a:pt x="9183" y="23075"/>
                    <a:pt x="9836" y="22651"/>
                  </a:cubicBezTo>
                  <a:cubicBezTo>
                    <a:pt x="10254" y="22385"/>
                    <a:pt x="10690" y="22108"/>
                    <a:pt x="11109" y="21825"/>
                  </a:cubicBezTo>
                  <a:cubicBezTo>
                    <a:pt x="11913" y="21292"/>
                    <a:pt x="12915" y="20622"/>
                    <a:pt x="13469" y="19665"/>
                  </a:cubicBezTo>
                  <a:cubicBezTo>
                    <a:pt x="13981" y="18784"/>
                    <a:pt x="14862" y="18120"/>
                    <a:pt x="15716" y="17479"/>
                  </a:cubicBezTo>
                  <a:cubicBezTo>
                    <a:pt x="15874" y="17359"/>
                    <a:pt x="16020" y="17250"/>
                    <a:pt x="16168" y="17135"/>
                  </a:cubicBezTo>
                  <a:cubicBezTo>
                    <a:pt x="16287" y="17043"/>
                    <a:pt x="16407" y="16951"/>
                    <a:pt x="16520" y="16859"/>
                  </a:cubicBezTo>
                  <a:cubicBezTo>
                    <a:pt x="17571" y="16037"/>
                    <a:pt x="18561" y="15265"/>
                    <a:pt x="19834" y="14835"/>
                  </a:cubicBezTo>
                  <a:cubicBezTo>
                    <a:pt x="20296" y="14682"/>
                    <a:pt x="20763" y="14536"/>
                    <a:pt x="21215" y="14394"/>
                  </a:cubicBezTo>
                  <a:cubicBezTo>
                    <a:pt x="22412" y="14019"/>
                    <a:pt x="23652" y="13633"/>
                    <a:pt x="24827" y="13056"/>
                  </a:cubicBezTo>
                  <a:cubicBezTo>
                    <a:pt x="27405" y="11795"/>
                    <a:pt x="29728" y="10005"/>
                    <a:pt x="31708" y="8427"/>
                  </a:cubicBezTo>
                  <a:cubicBezTo>
                    <a:pt x="32138" y="8085"/>
                    <a:pt x="32572" y="7731"/>
                    <a:pt x="32991" y="7382"/>
                  </a:cubicBezTo>
                  <a:cubicBezTo>
                    <a:pt x="34362" y="6262"/>
                    <a:pt x="35776" y="5104"/>
                    <a:pt x="37310" y="4163"/>
                  </a:cubicBezTo>
                  <a:cubicBezTo>
                    <a:pt x="38627" y="3352"/>
                    <a:pt x="39883" y="2700"/>
                    <a:pt x="41140" y="2160"/>
                  </a:cubicBezTo>
                  <a:cubicBezTo>
                    <a:pt x="43071" y="1334"/>
                    <a:pt x="45110" y="698"/>
                    <a:pt x="47389" y="209"/>
                  </a:cubicBezTo>
                  <a:cubicBezTo>
                    <a:pt x="47841" y="114"/>
                    <a:pt x="48302" y="41"/>
                    <a:pt x="48761" y="41"/>
                  </a:cubicBezTo>
                  <a:close/>
                  <a:moveTo>
                    <a:pt x="48780" y="0"/>
                  </a:moveTo>
                  <a:cubicBezTo>
                    <a:pt x="48372" y="0"/>
                    <a:pt x="47916" y="56"/>
                    <a:pt x="47384" y="170"/>
                  </a:cubicBezTo>
                  <a:cubicBezTo>
                    <a:pt x="45100" y="654"/>
                    <a:pt x="43054" y="1296"/>
                    <a:pt x="41123" y="2122"/>
                  </a:cubicBezTo>
                  <a:cubicBezTo>
                    <a:pt x="39862" y="2662"/>
                    <a:pt x="38610" y="3314"/>
                    <a:pt x="37289" y="4125"/>
                  </a:cubicBezTo>
                  <a:cubicBezTo>
                    <a:pt x="35755" y="5065"/>
                    <a:pt x="34335" y="6229"/>
                    <a:pt x="32964" y="7350"/>
                  </a:cubicBezTo>
                  <a:cubicBezTo>
                    <a:pt x="32545" y="7693"/>
                    <a:pt x="32110" y="8052"/>
                    <a:pt x="31681" y="8394"/>
                  </a:cubicBezTo>
                  <a:cubicBezTo>
                    <a:pt x="29705" y="9972"/>
                    <a:pt x="27383" y="11756"/>
                    <a:pt x="24805" y="13018"/>
                  </a:cubicBezTo>
                  <a:cubicBezTo>
                    <a:pt x="23635" y="13590"/>
                    <a:pt x="22401" y="13975"/>
                    <a:pt x="21204" y="14351"/>
                  </a:cubicBezTo>
                  <a:cubicBezTo>
                    <a:pt x="20747" y="14492"/>
                    <a:pt x="20280" y="14639"/>
                    <a:pt x="19823" y="14797"/>
                  </a:cubicBezTo>
                  <a:cubicBezTo>
                    <a:pt x="18544" y="15227"/>
                    <a:pt x="17549" y="16005"/>
                    <a:pt x="16499" y="16826"/>
                  </a:cubicBezTo>
                  <a:cubicBezTo>
                    <a:pt x="16379" y="16919"/>
                    <a:pt x="16259" y="17010"/>
                    <a:pt x="16140" y="17103"/>
                  </a:cubicBezTo>
                  <a:cubicBezTo>
                    <a:pt x="15993" y="17218"/>
                    <a:pt x="15847" y="17326"/>
                    <a:pt x="15689" y="17446"/>
                  </a:cubicBezTo>
                  <a:cubicBezTo>
                    <a:pt x="14835" y="18087"/>
                    <a:pt x="13948" y="18757"/>
                    <a:pt x="13431" y="19643"/>
                  </a:cubicBezTo>
                  <a:cubicBezTo>
                    <a:pt x="12882" y="20595"/>
                    <a:pt x="11886" y="21259"/>
                    <a:pt x="11087" y="21787"/>
                  </a:cubicBezTo>
                  <a:cubicBezTo>
                    <a:pt x="10663" y="22069"/>
                    <a:pt x="10233" y="22347"/>
                    <a:pt x="9814" y="22618"/>
                  </a:cubicBezTo>
                  <a:cubicBezTo>
                    <a:pt x="9161" y="23037"/>
                    <a:pt x="8486" y="23472"/>
                    <a:pt x="7834" y="23924"/>
                  </a:cubicBezTo>
                  <a:cubicBezTo>
                    <a:pt x="5424" y="25610"/>
                    <a:pt x="3537" y="27275"/>
                    <a:pt x="2069" y="29020"/>
                  </a:cubicBezTo>
                  <a:cubicBezTo>
                    <a:pt x="1671" y="29499"/>
                    <a:pt x="1122" y="30152"/>
                    <a:pt x="714" y="30860"/>
                  </a:cubicBezTo>
                  <a:cubicBezTo>
                    <a:pt x="241" y="31664"/>
                    <a:pt x="50" y="32377"/>
                    <a:pt x="121" y="33024"/>
                  </a:cubicBezTo>
                  <a:cubicBezTo>
                    <a:pt x="159" y="33378"/>
                    <a:pt x="312" y="33649"/>
                    <a:pt x="561" y="33835"/>
                  </a:cubicBezTo>
                  <a:cubicBezTo>
                    <a:pt x="812" y="34020"/>
                    <a:pt x="1171" y="34118"/>
                    <a:pt x="1590" y="34118"/>
                  </a:cubicBezTo>
                  <a:cubicBezTo>
                    <a:pt x="1775" y="34118"/>
                    <a:pt x="1976" y="34096"/>
                    <a:pt x="2182" y="34058"/>
                  </a:cubicBezTo>
                  <a:cubicBezTo>
                    <a:pt x="3558" y="33797"/>
                    <a:pt x="4804" y="32931"/>
                    <a:pt x="5838" y="32116"/>
                  </a:cubicBezTo>
                  <a:cubicBezTo>
                    <a:pt x="6317" y="31741"/>
                    <a:pt x="6789" y="31338"/>
                    <a:pt x="7241" y="30952"/>
                  </a:cubicBezTo>
                  <a:cubicBezTo>
                    <a:pt x="7502" y="30729"/>
                    <a:pt x="7774" y="30501"/>
                    <a:pt x="8041" y="30277"/>
                  </a:cubicBezTo>
                  <a:cubicBezTo>
                    <a:pt x="8127" y="30202"/>
                    <a:pt x="8215" y="30130"/>
                    <a:pt x="8308" y="30049"/>
                  </a:cubicBezTo>
                  <a:cubicBezTo>
                    <a:pt x="8998" y="29472"/>
                    <a:pt x="9776" y="28814"/>
                    <a:pt x="10603" y="28570"/>
                  </a:cubicBezTo>
                  <a:cubicBezTo>
                    <a:pt x="11189" y="28397"/>
                    <a:pt x="11828" y="28336"/>
                    <a:pt x="12486" y="28336"/>
                  </a:cubicBezTo>
                  <a:cubicBezTo>
                    <a:pt x="13171" y="28336"/>
                    <a:pt x="13876" y="28402"/>
                    <a:pt x="14562" y="28477"/>
                  </a:cubicBezTo>
                  <a:cubicBezTo>
                    <a:pt x="16412" y="28673"/>
                    <a:pt x="18212" y="29097"/>
                    <a:pt x="19914" y="29723"/>
                  </a:cubicBezTo>
                  <a:cubicBezTo>
                    <a:pt x="20421" y="29908"/>
                    <a:pt x="20933" y="30114"/>
                    <a:pt x="21427" y="30315"/>
                  </a:cubicBezTo>
                  <a:cubicBezTo>
                    <a:pt x="22781" y="30860"/>
                    <a:pt x="24185" y="31425"/>
                    <a:pt x="25632" y="31670"/>
                  </a:cubicBezTo>
                  <a:cubicBezTo>
                    <a:pt x="26004" y="31733"/>
                    <a:pt x="26347" y="31765"/>
                    <a:pt x="26674" y="31765"/>
                  </a:cubicBezTo>
                  <a:cubicBezTo>
                    <a:pt x="26797" y="31765"/>
                    <a:pt x="26917" y="31760"/>
                    <a:pt x="27036" y="31751"/>
                  </a:cubicBezTo>
                  <a:cubicBezTo>
                    <a:pt x="27127" y="31746"/>
                    <a:pt x="27225" y="31729"/>
                    <a:pt x="27318" y="31713"/>
                  </a:cubicBezTo>
                  <a:cubicBezTo>
                    <a:pt x="27405" y="31697"/>
                    <a:pt x="27498" y="31681"/>
                    <a:pt x="27591" y="31676"/>
                  </a:cubicBezTo>
                  <a:cubicBezTo>
                    <a:pt x="27620" y="31674"/>
                    <a:pt x="27650" y="31673"/>
                    <a:pt x="27680" y="31673"/>
                  </a:cubicBezTo>
                  <a:cubicBezTo>
                    <a:pt x="27908" y="31673"/>
                    <a:pt x="28143" y="31726"/>
                    <a:pt x="28367" y="31779"/>
                  </a:cubicBezTo>
                  <a:cubicBezTo>
                    <a:pt x="28510" y="31811"/>
                    <a:pt x="28656" y="31844"/>
                    <a:pt x="28798" y="31866"/>
                  </a:cubicBezTo>
                  <a:cubicBezTo>
                    <a:pt x="29075" y="31904"/>
                    <a:pt x="29353" y="31920"/>
                    <a:pt x="29625" y="31920"/>
                  </a:cubicBezTo>
                  <a:cubicBezTo>
                    <a:pt x="30636" y="31920"/>
                    <a:pt x="31626" y="31664"/>
                    <a:pt x="32529" y="31169"/>
                  </a:cubicBezTo>
                  <a:cubicBezTo>
                    <a:pt x="35396" y="29592"/>
                    <a:pt x="37081" y="26464"/>
                    <a:pt x="38713" y="23434"/>
                  </a:cubicBezTo>
                  <a:cubicBezTo>
                    <a:pt x="39214" y="22510"/>
                    <a:pt x="39682" y="21634"/>
                    <a:pt x="40182" y="20808"/>
                  </a:cubicBezTo>
                  <a:lnTo>
                    <a:pt x="40221" y="20753"/>
                  </a:lnTo>
                  <a:cubicBezTo>
                    <a:pt x="40949" y="19540"/>
                    <a:pt x="41781" y="18169"/>
                    <a:pt x="43038" y="17402"/>
                  </a:cubicBezTo>
                  <a:cubicBezTo>
                    <a:pt x="44425" y="16553"/>
                    <a:pt x="46073" y="16259"/>
                    <a:pt x="47351" y="16096"/>
                  </a:cubicBezTo>
                  <a:cubicBezTo>
                    <a:pt x="48032" y="16015"/>
                    <a:pt x="48727" y="15960"/>
                    <a:pt x="49402" y="15907"/>
                  </a:cubicBezTo>
                  <a:cubicBezTo>
                    <a:pt x="50294" y="15835"/>
                    <a:pt x="51220" y="15765"/>
                    <a:pt x="52116" y="15618"/>
                  </a:cubicBezTo>
                  <a:cubicBezTo>
                    <a:pt x="53118" y="15455"/>
                    <a:pt x="54260" y="15227"/>
                    <a:pt x="55169" y="14607"/>
                  </a:cubicBezTo>
                  <a:cubicBezTo>
                    <a:pt x="55767" y="14198"/>
                    <a:pt x="56141" y="13611"/>
                    <a:pt x="56272" y="12877"/>
                  </a:cubicBezTo>
                  <a:cubicBezTo>
                    <a:pt x="56376" y="12289"/>
                    <a:pt x="56332" y="11599"/>
                    <a:pt x="56148" y="10766"/>
                  </a:cubicBezTo>
                  <a:cubicBezTo>
                    <a:pt x="55847" y="9461"/>
                    <a:pt x="55370" y="8030"/>
                    <a:pt x="54673" y="6382"/>
                  </a:cubicBezTo>
                  <a:cubicBezTo>
                    <a:pt x="54178" y="5207"/>
                    <a:pt x="53661" y="4249"/>
                    <a:pt x="53047" y="3363"/>
                  </a:cubicBezTo>
                  <a:lnTo>
                    <a:pt x="53003" y="3292"/>
                  </a:lnTo>
                  <a:cubicBezTo>
                    <a:pt x="52438" y="2481"/>
                    <a:pt x="51855" y="1638"/>
                    <a:pt x="51148" y="953"/>
                  </a:cubicBezTo>
                  <a:cubicBezTo>
                    <a:pt x="50626" y="453"/>
                    <a:pt x="50050" y="154"/>
                    <a:pt x="49385" y="45"/>
                  </a:cubicBezTo>
                  <a:cubicBezTo>
                    <a:pt x="49195" y="15"/>
                    <a:pt x="48994" y="0"/>
                    <a:pt x="487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1484700" y="924200"/>
              <a:ext cx="1372525" cy="744450"/>
            </a:xfrm>
            <a:custGeom>
              <a:avLst/>
              <a:gdLst/>
              <a:ahLst/>
              <a:cxnLst/>
              <a:rect l="l" t="t" r="r" b="b"/>
              <a:pathLst>
                <a:path w="54901" h="29778" extrusionOk="0">
                  <a:moveTo>
                    <a:pt x="49897" y="44"/>
                  </a:moveTo>
                  <a:cubicBezTo>
                    <a:pt x="50578" y="44"/>
                    <a:pt x="51175" y="201"/>
                    <a:pt x="51680" y="513"/>
                  </a:cubicBezTo>
                  <a:cubicBezTo>
                    <a:pt x="51958" y="682"/>
                    <a:pt x="52219" y="883"/>
                    <a:pt x="52470" y="1079"/>
                  </a:cubicBezTo>
                  <a:cubicBezTo>
                    <a:pt x="52714" y="1270"/>
                    <a:pt x="52970" y="1459"/>
                    <a:pt x="53236" y="1629"/>
                  </a:cubicBezTo>
                  <a:cubicBezTo>
                    <a:pt x="53319" y="1682"/>
                    <a:pt x="53400" y="1732"/>
                    <a:pt x="53482" y="1780"/>
                  </a:cubicBezTo>
                  <a:cubicBezTo>
                    <a:pt x="53922" y="2041"/>
                    <a:pt x="54379" y="2314"/>
                    <a:pt x="54580" y="2792"/>
                  </a:cubicBezTo>
                  <a:cubicBezTo>
                    <a:pt x="54858" y="3456"/>
                    <a:pt x="54738" y="4343"/>
                    <a:pt x="54618" y="4946"/>
                  </a:cubicBezTo>
                  <a:cubicBezTo>
                    <a:pt x="54444" y="5877"/>
                    <a:pt x="53932" y="6475"/>
                    <a:pt x="53057" y="6791"/>
                  </a:cubicBezTo>
                  <a:cubicBezTo>
                    <a:pt x="52262" y="7073"/>
                    <a:pt x="51398" y="7165"/>
                    <a:pt x="50565" y="7258"/>
                  </a:cubicBezTo>
                  <a:lnTo>
                    <a:pt x="50505" y="7263"/>
                  </a:lnTo>
                  <a:cubicBezTo>
                    <a:pt x="50011" y="7313"/>
                    <a:pt x="49505" y="7361"/>
                    <a:pt x="49021" y="7405"/>
                  </a:cubicBezTo>
                  <a:cubicBezTo>
                    <a:pt x="48102" y="7492"/>
                    <a:pt x="47155" y="7584"/>
                    <a:pt x="46225" y="7715"/>
                  </a:cubicBezTo>
                  <a:cubicBezTo>
                    <a:pt x="44816" y="7916"/>
                    <a:pt x="43195" y="8204"/>
                    <a:pt x="41803" y="9080"/>
                  </a:cubicBezTo>
                  <a:cubicBezTo>
                    <a:pt x="40780" y="9723"/>
                    <a:pt x="39361" y="10777"/>
                    <a:pt x="38387" y="12159"/>
                  </a:cubicBezTo>
                  <a:cubicBezTo>
                    <a:pt x="37641" y="13225"/>
                    <a:pt x="37011" y="14438"/>
                    <a:pt x="36396" y="15613"/>
                  </a:cubicBezTo>
                  <a:cubicBezTo>
                    <a:pt x="35199" y="17903"/>
                    <a:pt x="33965" y="20269"/>
                    <a:pt x="31832" y="21668"/>
                  </a:cubicBezTo>
                  <a:cubicBezTo>
                    <a:pt x="31500" y="21879"/>
                    <a:pt x="31152" y="22020"/>
                    <a:pt x="30788" y="22168"/>
                  </a:cubicBezTo>
                  <a:cubicBezTo>
                    <a:pt x="30586" y="22243"/>
                    <a:pt x="30380" y="22326"/>
                    <a:pt x="30184" y="22423"/>
                  </a:cubicBezTo>
                  <a:cubicBezTo>
                    <a:pt x="29863" y="22570"/>
                    <a:pt x="29559" y="22771"/>
                    <a:pt x="29271" y="22961"/>
                  </a:cubicBezTo>
                  <a:cubicBezTo>
                    <a:pt x="28972" y="23152"/>
                    <a:pt x="28666" y="23353"/>
                    <a:pt x="28345" y="23506"/>
                  </a:cubicBezTo>
                  <a:cubicBezTo>
                    <a:pt x="27436" y="23928"/>
                    <a:pt x="26509" y="24142"/>
                    <a:pt x="25580" y="24142"/>
                  </a:cubicBezTo>
                  <a:cubicBezTo>
                    <a:pt x="25492" y="24142"/>
                    <a:pt x="25404" y="24140"/>
                    <a:pt x="25316" y="24136"/>
                  </a:cubicBezTo>
                  <a:cubicBezTo>
                    <a:pt x="23652" y="24061"/>
                    <a:pt x="22053" y="23413"/>
                    <a:pt x="20507" y="22788"/>
                  </a:cubicBezTo>
                  <a:cubicBezTo>
                    <a:pt x="20165" y="22652"/>
                    <a:pt x="19811" y="22504"/>
                    <a:pt x="19463" y="22374"/>
                  </a:cubicBezTo>
                  <a:cubicBezTo>
                    <a:pt x="18081" y="21841"/>
                    <a:pt x="16444" y="21264"/>
                    <a:pt x="14813" y="21020"/>
                  </a:cubicBezTo>
                  <a:cubicBezTo>
                    <a:pt x="14242" y="20933"/>
                    <a:pt x="13696" y="20889"/>
                    <a:pt x="13170" y="20889"/>
                  </a:cubicBezTo>
                  <a:cubicBezTo>
                    <a:pt x="12049" y="20889"/>
                    <a:pt x="11022" y="21088"/>
                    <a:pt x="10063" y="21487"/>
                  </a:cubicBezTo>
                  <a:cubicBezTo>
                    <a:pt x="9019" y="21917"/>
                    <a:pt x="8029" y="22564"/>
                    <a:pt x="7033" y="23463"/>
                  </a:cubicBezTo>
                  <a:cubicBezTo>
                    <a:pt x="6109" y="24294"/>
                    <a:pt x="5303" y="25230"/>
                    <a:pt x="4565" y="26122"/>
                  </a:cubicBezTo>
                  <a:cubicBezTo>
                    <a:pt x="4390" y="26328"/>
                    <a:pt x="4216" y="26551"/>
                    <a:pt x="4042" y="26764"/>
                  </a:cubicBezTo>
                  <a:cubicBezTo>
                    <a:pt x="3270" y="27732"/>
                    <a:pt x="2471" y="28733"/>
                    <a:pt x="1447" y="29386"/>
                  </a:cubicBezTo>
                  <a:cubicBezTo>
                    <a:pt x="1283" y="29492"/>
                    <a:pt x="816" y="29737"/>
                    <a:pt x="479" y="29737"/>
                  </a:cubicBezTo>
                  <a:cubicBezTo>
                    <a:pt x="404" y="29737"/>
                    <a:pt x="335" y="29725"/>
                    <a:pt x="277" y="29696"/>
                  </a:cubicBezTo>
                  <a:cubicBezTo>
                    <a:pt x="180" y="29647"/>
                    <a:pt x="121" y="29554"/>
                    <a:pt x="109" y="29413"/>
                  </a:cubicBezTo>
                  <a:cubicBezTo>
                    <a:pt x="44" y="28700"/>
                    <a:pt x="811" y="27884"/>
                    <a:pt x="1322" y="27346"/>
                  </a:cubicBezTo>
                  <a:cubicBezTo>
                    <a:pt x="1394" y="27269"/>
                    <a:pt x="1464" y="27194"/>
                    <a:pt x="1524" y="27128"/>
                  </a:cubicBezTo>
                  <a:cubicBezTo>
                    <a:pt x="2895" y="25617"/>
                    <a:pt x="4488" y="24246"/>
                    <a:pt x="6250" y="23049"/>
                  </a:cubicBezTo>
                  <a:cubicBezTo>
                    <a:pt x="8725" y="21379"/>
                    <a:pt x="11439" y="20335"/>
                    <a:pt x="14012" y="19459"/>
                  </a:cubicBezTo>
                  <a:cubicBezTo>
                    <a:pt x="14132" y="19421"/>
                    <a:pt x="14258" y="19377"/>
                    <a:pt x="14376" y="19333"/>
                  </a:cubicBezTo>
                  <a:cubicBezTo>
                    <a:pt x="15835" y="18844"/>
                    <a:pt x="17341" y="18332"/>
                    <a:pt x="18652" y="17523"/>
                  </a:cubicBezTo>
                  <a:cubicBezTo>
                    <a:pt x="18990" y="17320"/>
                    <a:pt x="19262" y="17027"/>
                    <a:pt x="19523" y="16750"/>
                  </a:cubicBezTo>
                  <a:cubicBezTo>
                    <a:pt x="19664" y="16602"/>
                    <a:pt x="19806" y="16446"/>
                    <a:pt x="19957" y="16309"/>
                  </a:cubicBezTo>
                  <a:cubicBezTo>
                    <a:pt x="19990" y="16283"/>
                    <a:pt x="20017" y="16255"/>
                    <a:pt x="20050" y="16223"/>
                  </a:cubicBezTo>
                  <a:cubicBezTo>
                    <a:pt x="20263" y="16027"/>
                    <a:pt x="20545" y="15754"/>
                    <a:pt x="20818" y="15716"/>
                  </a:cubicBezTo>
                  <a:cubicBezTo>
                    <a:pt x="20839" y="15711"/>
                    <a:pt x="20861" y="15711"/>
                    <a:pt x="20883" y="15711"/>
                  </a:cubicBezTo>
                  <a:cubicBezTo>
                    <a:pt x="21067" y="15711"/>
                    <a:pt x="21252" y="15826"/>
                    <a:pt x="21426" y="15939"/>
                  </a:cubicBezTo>
                  <a:cubicBezTo>
                    <a:pt x="21519" y="15994"/>
                    <a:pt x="21611" y="16054"/>
                    <a:pt x="21709" y="16097"/>
                  </a:cubicBezTo>
                  <a:cubicBezTo>
                    <a:pt x="22194" y="16312"/>
                    <a:pt x="22731" y="16422"/>
                    <a:pt x="23309" y="16422"/>
                  </a:cubicBezTo>
                  <a:cubicBezTo>
                    <a:pt x="23374" y="16422"/>
                    <a:pt x="23439" y="16421"/>
                    <a:pt x="23504" y="16418"/>
                  </a:cubicBezTo>
                  <a:cubicBezTo>
                    <a:pt x="24636" y="16369"/>
                    <a:pt x="25827" y="16010"/>
                    <a:pt x="27149" y="15324"/>
                  </a:cubicBezTo>
                  <a:cubicBezTo>
                    <a:pt x="28319" y="14716"/>
                    <a:pt x="29417" y="13938"/>
                    <a:pt x="30358" y="13253"/>
                  </a:cubicBezTo>
                  <a:cubicBezTo>
                    <a:pt x="31653" y="12311"/>
                    <a:pt x="32703" y="11478"/>
                    <a:pt x="33639" y="10467"/>
                  </a:cubicBezTo>
                  <a:cubicBezTo>
                    <a:pt x="34302" y="9749"/>
                    <a:pt x="35090" y="8900"/>
                    <a:pt x="35901" y="8079"/>
                  </a:cubicBezTo>
                  <a:cubicBezTo>
                    <a:pt x="37462" y="6485"/>
                    <a:pt x="38821" y="5267"/>
                    <a:pt x="40171" y="4245"/>
                  </a:cubicBezTo>
                  <a:cubicBezTo>
                    <a:pt x="41537" y="3216"/>
                    <a:pt x="42940" y="2362"/>
                    <a:pt x="44349" y="1710"/>
                  </a:cubicBezTo>
                  <a:cubicBezTo>
                    <a:pt x="45486" y="1182"/>
                    <a:pt x="46693" y="801"/>
                    <a:pt x="47857" y="426"/>
                  </a:cubicBezTo>
                  <a:lnTo>
                    <a:pt x="48037" y="366"/>
                  </a:lnTo>
                  <a:cubicBezTo>
                    <a:pt x="48712" y="152"/>
                    <a:pt x="49333" y="44"/>
                    <a:pt x="49897" y="44"/>
                  </a:cubicBezTo>
                  <a:close/>
                  <a:moveTo>
                    <a:pt x="49899" y="0"/>
                  </a:moveTo>
                  <a:cubicBezTo>
                    <a:pt x="49330" y="0"/>
                    <a:pt x="48704" y="109"/>
                    <a:pt x="48025" y="328"/>
                  </a:cubicBezTo>
                  <a:lnTo>
                    <a:pt x="47846" y="382"/>
                  </a:lnTo>
                  <a:cubicBezTo>
                    <a:pt x="46676" y="758"/>
                    <a:pt x="45469" y="1144"/>
                    <a:pt x="44327" y="1672"/>
                  </a:cubicBezTo>
                  <a:cubicBezTo>
                    <a:pt x="42918" y="2325"/>
                    <a:pt x="41515" y="3178"/>
                    <a:pt x="40144" y="4212"/>
                  </a:cubicBezTo>
                  <a:cubicBezTo>
                    <a:pt x="38795" y="5234"/>
                    <a:pt x="37435" y="6452"/>
                    <a:pt x="35868" y="8052"/>
                  </a:cubicBezTo>
                  <a:cubicBezTo>
                    <a:pt x="35063" y="8874"/>
                    <a:pt x="34274" y="9716"/>
                    <a:pt x="33606" y="10441"/>
                  </a:cubicBezTo>
                  <a:cubicBezTo>
                    <a:pt x="32675" y="11446"/>
                    <a:pt x="31626" y="12279"/>
                    <a:pt x="30331" y="13220"/>
                  </a:cubicBezTo>
                  <a:cubicBezTo>
                    <a:pt x="28214" y="14759"/>
                    <a:pt x="25947" y="16271"/>
                    <a:pt x="23504" y="16374"/>
                  </a:cubicBezTo>
                  <a:cubicBezTo>
                    <a:pt x="23439" y="16377"/>
                    <a:pt x="23374" y="16378"/>
                    <a:pt x="23309" y="16378"/>
                  </a:cubicBezTo>
                  <a:cubicBezTo>
                    <a:pt x="22736" y="16378"/>
                    <a:pt x="22205" y="16269"/>
                    <a:pt x="21726" y="16059"/>
                  </a:cubicBezTo>
                  <a:cubicBezTo>
                    <a:pt x="21634" y="16015"/>
                    <a:pt x="21546" y="15961"/>
                    <a:pt x="21448" y="15901"/>
                  </a:cubicBezTo>
                  <a:cubicBezTo>
                    <a:pt x="21268" y="15785"/>
                    <a:pt x="21084" y="15668"/>
                    <a:pt x="20884" y="15668"/>
                  </a:cubicBezTo>
                  <a:cubicBezTo>
                    <a:pt x="20860" y="15668"/>
                    <a:pt x="20837" y="15669"/>
                    <a:pt x="20812" y="15673"/>
                  </a:cubicBezTo>
                  <a:cubicBezTo>
                    <a:pt x="20529" y="15716"/>
                    <a:pt x="20235" y="15989"/>
                    <a:pt x="20023" y="16190"/>
                  </a:cubicBezTo>
                  <a:cubicBezTo>
                    <a:pt x="19990" y="16223"/>
                    <a:pt x="19957" y="16250"/>
                    <a:pt x="19931" y="16276"/>
                  </a:cubicBezTo>
                  <a:cubicBezTo>
                    <a:pt x="19779" y="16418"/>
                    <a:pt x="19631" y="16570"/>
                    <a:pt x="19490" y="16723"/>
                  </a:cubicBezTo>
                  <a:cubicBezTo>
                    <a:pt x="19229" y="17001"/>
                    <a:pt x="18963" y="17283"/>
                    <a:pt x="18631" y="17484"/>
                  </a:cubicBezTo>
                  <a:cubicBezTo>
                    <a:pt x="17320" y="18294"/>
                    <a:pt x="15819" y="18801"/>
                    <a:pt x="14366" y="19296"/>
                  </a:cubicBezTo>
                  <a:cubicBezTo>
                    <a:pt x="14241" y="19339"/>
                    <a:pt x="14122" y="19377"/>
                    <a:pt x="13997" y="19421"/>
                  </a:cubicBezTo>
                  <a:cubicBezTo>
                    <a:pt x="11424" y="20297"/>
                    <a:pt x="8704" y="21341"/>
                    <a:pt x="6229" y="23011"/>
                  </a:cubicBezTo>
                  <a:cubicBezTo>
                    <a:pt x="4461" y="24213"/>
                    <a:pt x="2867" y="25584"/>
                    <a:pt x="1492" y="27101"/>
                  </a:cubicBezTo>
                  <a:cubicBezTo>
                    <a:pt x="1431" y="27166"/>
                    <a:pt x="1361" y="27237"/>
                    <a:pt x="1289" y="27314"/>
                  </a:cubicBezTo>
                  <a:cubicBezTo>
                    <a:pt x="779" y="27862"/>
                    <a:pt x="1" y="28690"/>
                    <a:pt x="66" y="29418"/>
                  </a:cubicBezTo>
                  <a:cubicBezTo>
                    <a:pt x="82" y="29571"/>
                    <a:pt x="142" y="29679"/>
                    <a:pt x="257" y="29734"/>
                  </a:cubicBezTo>
                  <a:cubicBezTo>
                    <a:pt x="322" y="29767"/>
                    <a:pt x="392" y="29777"/>
                    <a:pt x="473" y="29777"/>
                  </a:cubicBezTo>
                  <a:cubicBezTo>
                    <a:pt x="822" y="29777"/>
                    <a:pt x="1301" y="29533"/>
                    <a:pt x="1469" y="29423"/>
                  </a:cubicBezTo>
                  <a:cubicBezTo>
                    <a:pt x="2497" y="28765"/>
                    <a:pt x="3302" y="27759"/>
                    <a:pt x="4080" y="26792"/>
                  </a:cubicBezTo>
                  <a:cubicBezTo>
                    <a:pt x="4249" y="26579"/>
                    <a:pt x="4422" y="26356"/>
                    <a:pt x="4597" y="26149"/>
                  </a:cubicBezTo>
                  <a:cubicBezTo>
                    <a:pt x="6099" y="24337"/>
                    <a:pt x="7758" y="22489"/>
                    <a:pt x="10080" y="21525"/>
                  </a:cubicBezTo>
                  <a:cubicBezTo>
                    <a:pt x="11103" y="21104"/>
                    <a:pt x="12146" y="20933"/>
                    <a:pt x="13189" y="20933"/>
                  </a:cubicBezTo>
                  <a:cubicBezTo>
                    <a:pt x="15347" y="20933"/>
                    <a:pt x="17499" y="21664"/>
                    <a:pt x="19447" y="22412"/>
                  </a:cubicBezTo>
                  <a:cubicBezTo>
                    <a:pt x="19794" y="22549"/>
                    <a:pt x="20148" y="22690"/>
                    <a:pt x="20491" y="22831"/>
                  </a:cubicBezTo>
                  <a:cubicBezTo>
                    <a:pt x="22041" y="23456"/>
                    <a:pt x="23640" y="24104"/>
                    <a:pt x="25316" y="24174"/>
                  </a:cubicBezTo>
                  <a:cubicBezTo>
                    <a:pt x="25413" y="24179"/>
                    <a:pt x="25510" y="24181"/>
                    <a:pt x="25607" y="24181"/>
                  </a:cubicBezTo>
                  <a:cubicBezTo>
                    <a:pt x="26533" y="24181"/>
                    <a:pt x="27460" y="23967"/>
                    <a:pt x="28362" y="23544"/>
                  </a:cubicBezTo>
                  <a:cubicBezTo>
                    <a:pt x="28688" y="23391"/>
                    <a:pt x="28998" y="23190"/>
                    <a:pt x="29291" y="22994"/>
                  </a:cubicBezTo>
                  <a:cubicBezTo>
                    <a:pt x="29585" y="22803"/>
                    <a:pt x="29885" y="22608"/>
                    <a:pt x="30200" y="22461"/>
                  </a:cubicBezTo>
                  <a:cubicBezTo>
                    <a:pt x="30401" y="22369"/>
                    <a:pt x="30603" y="22288"/>
                    <a:pt x="30799" y="22205"/>
                  </a:cubicBezTo>
                  <a:cubicBezTo>
                    <a:pt x="31174" y="22059"/>
                    <a:pt x="31522" y="21917"/>
                    <a:pt x="31854" y="21700"/>
                  </a:cubicBezTo>
                  <a:cubicBezTo>
                    <a:pt x="34003" y="20297"/>
                    <a:pt x="35238" y="17925"/>
                    <a:pt x="36434" y="15635"/>
                  </a:cubicBezTo>
                  <a:cubicBezTo>
                    <a:pt x="37043" y="14460"/>
                    <a:pt x="37679" y="13247"/>
                    <a:pt x="38425" y="12186"/>
                  </a:cubicBezTo>
                  <a:cubicBezTo>
                    <a:pt x="39393" y="10805"/>
                    <a:pt x="40807" y="9755"/>
                    <a:pt x="41824" y="9113"/>
                  </a:cubicBezTo>
                  <a:cubicBezTo>
                    <a:pt x="43212" y="8247"/>
                    <a:pt x="44827" y="7960"/>
                    <a:pt x="46230" y="7758"/>
                  </a:cubicBezTo>
                  <a:cubicBezTo>
                    <a:pt x="47161" y="7622"/>
                    <a:pt x="48107" y="7536"/>
                    <a:pt x="49021" y="7448"/>
                  </a:cubicBezTo>
                  <a:cubicBezTo>
                    <a:pt x="49511" y="7405"/>
                    <a:pt x="50016" y="7356"/>
                    <a:pt x="50512" y="7301"/>
                  </a:cubicBezTo>
                  <a:lnTo>
                    <a:pt x="50571" y="7296"/>
                  </a:lnTo>
                  <a:cubicBezTo>
                    <a:pt x="51409" y="7210"/>
                    <a:pt x="52274" y="7117"/>
                    <a:pt x="53068" y="6828"/>
                  </a:cubicBezTo>
                  <a:cubicBezTo>
                    <a:pt x="53960" y="6512"/>
                    <a:pt x="54482" y="5898"/>
                    <a:pt x="54662" y="4958"/>
                  </a:cubicBezTo>
                  <a:cubicBezTo>
                    <a:pt x="54781" y="4343"/>
                    <a:pt x="54901" y="3450"/>
                    <a:pt x="54618" y="2776"/>
                  </a:cubicBezTo>
                  <a:cubicBezTo>
                    <a:pt x="54416" y="2287"/>
                    <a:pt x="53949" y="2009"/>
                    <a:pt x="53503" y="1742"/>
                  </a:cubicBezTo>
                  <a:lnTo>
                    <a:pt x="53259" y="1596"/>
                  </a:lnTo>
                  <a:cubicBezTo>
                    <a:pt x="52992" y="1426"/>
                    <a:pt x="52742" y="1231"/>
                    <a:pt x="52496" y="1046"/>
                  </a:cubicBezTo>
                  <a:cubicBezTo>
                    <a:pt x="52242" y="851"/>
                    <a:pt x="51980" y="650"/>
                    <a:pt x="51702" y="475"/>
                  </a:cubicBezTo>
                  <a:cubicBezTo>
                    <a:pt x="51190" y="160"/>
                    <a:pt x="50587" y="0"/>
                    <a:pt x="498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1486475" y="993300"/>
              <a:ext cx="1363550" cy="666625"/>
            </a:xfrm>
            <a:custGeom>
              <a:avLst/>
              <a:gdLst/>
              <a:ahLst/>
              <a:cxnLst/>
              <a:rect l="l" t="t" r="r" b="b"/>
              <a:pathLst>
                <a:path w="54542" h="26665" extrusionOk="0">
                  <a:moveTo>
                    <a:pt x="54520" y="0"/>
                  </a:moveTo>
                  <a:cubicBezTo>
                    <a:pt x="54493" y="17"/>
                    <a:pt x="53981" y="311"/>
                    <a:pt x="53715" y="437"/>
                  </a:cubicBezTo>
                  <a:cubicBezTo>
                    <a:pt x="53160" y="686"/>
                    <a:pt x="52588" y="725"/>
                    <a:pt x="52056" y="730"/>
                  </a:cubicBezTo>
                  <a:lnTo>
                    <a:pt x="51975" y="730"/>
                  </a:lnTo>
                  <a:cubicBezTo>
                    <a:pt x="50255" y="735"/>
                    <a:pt x="48629" y="741"/>
                    <a:pt x="46970" y="1100"/>
                  </a:cubicBezTo>
                  <a:cubicBezTo>
                    <a:pt x="45463" y="1426"/>
                    <a:pt x="43951" y="2036"/>
                    <a:pt x="42477" y="2922"/>
                  </a:cubicBezTo>
                  <a:cubicBezTo>
                    <a:pt x="41165" y="3711"/>
                    <a:pt x="39877" y="4717"/>
                    <a:pt x="38642" y="5914"/>
                  </a:cubicBezTo>
                  <a:cubicBezTo>
                    <a:pt x="38436" y="6120"/>
                    <a:pt x="38228" y="6327"/>
                    <a:pt x="38027" y="6540"/>
                  </a:cubicBezTo>
                  <a:cubicBezTo>
                    <a:pt x="36760" y="7888"/>
                    <a:pt x="35645" y="9444"/>
                    <a:pt x="34562" y="10956"/>
                  </a:cubicBezTo>
                  <a:cubicBezTo>
                    <a:pt x="34002" y="11734"/>
                    <a:pt x="33458" y="12490"/>
                    <a:pt x="32908" y="13203"/>
                  </a:cubicBezTo>
                  <a:cubicBezTo>
                    <a:pt x="32381" y="13888"/>
                    <a:pt x="31843" y="14530"/>
                    <a:pt x="31283" y="15106"/>
                  </a:cubicBezTo>
                  <a:cubicBezTo>
                    <a:pt x="30303" y="16117"/>
                    <a:pt x="27823" y="18376"/>
                    <a:pt x="25289" y="18376"/>
                  </a:cubicBezTo>
                  <a:cubicBezTo>
                    <a:pt x="25164" y="18376"/>
                    <a:pt x="25038" y="18371"/>
                    <a:pt x="24912" y="18359"/>
                  </a:cubicBezTo>
                  <a:cubicBezTo>
                    <a:pt x="24005" y="18277"/>
                    <a:pt x="23145" y="17897"/>
                    <a:pt x="22318" y="17533"/>
                  </a:cubicBezTo>
                  <a:cubicBezTo>
                    <a:pt x="21877" y="17337"/>
                    <a:pt x="21420" y="17141"/>
                    <a:pt x="20970" y="16988"/>
                  </a:cubicBezTo>
                  <a:cubicBezTo>
                    <a:pt x="20028" y="16672"/>
                    <a:pt x="19094" y="16512"/>
                    <a:pt x="18179" y="16512"/>
                  </a:cubicBezTo>
                  <a:cubicBezTo>
                    <a:pt x="17773" y="16512"/>
                    <a:pt x="17370" y="16544"/>
                    <a:pt x="16971" y="16607"/>
                  </a:cubicBezTo>
                  <a:cubicBezTo>
                    <a:pt x="16401" y="16700"/>
                    <a:pt x="15824" y="16853"/>
                    <a:pt x="15269" y="16994"/>
                  </a:cubicBezTo>
                  <a:cubicBezTo>
                    <a:pt x="14991" y="17064"/>
                    <a:pt x="14709" y="17141"/>
                    <a:pt x="14431" y="17207"/>
                  </a:cubicBezTo>
                  <a:cubicBezTo>
                    <a:pt x="13507" y="17418"/>
                    <a:pt x="12751" y="17624"/>
                    <a:pt x="12048" y="17847"/>
                  </a:cubicBezTo>
                  <a:cubicBezTo>
                    <a:pt x="11586" y="17995"/>
                    <a:pt x="11129" y="18158"/>
                    <a:pt x="10683" y="18337"/>
                  </a:cubicBezTo>
                  <a:cubicBezTo>
                    <a:pt x="10678" y="18342"/>
                    <a:pt x="10678" y="18342"/>
                    <a:pt x="10672" y="18342"/>
                  </a:cubicBezTo>
                  <a:cubicBezTo>
                    <a:pt x="10672" y="18342"/>
                    <a:pt x="10667" y="18342"/>
                    <a:pt x="10667" y="18349"/>
                  </a:cubicBezTo>
                  <a:lnTo>
                    <a:pt x="10657" y="18349"/>
                  </a:lnTo>
                  <a:lnTo>
                    <a:pt x="10650" y="18354"/>
                  </a:lnTo>
                  <a:lnTo>
                    <a:pt x="10640" y="18354"/>
                  </a:lnTo>
                  <a:lnTo>
                    <a:pt x="10640" y="18359"/>
                  </a:lnTo>
                  <a:lnTo>
                    <a:pt x="10629" y="18359"/>
                  </a:lnTo>
                  <a:lnTo>
                    <a:pt x="10629" y="18364"/>
                  </a:lnTo>
                  <a:lnTo>
                    <a:pt x="10618" y="18364"/>
                  </a:lnTo>
                  <a:lnTo>
                    <a:pt x="10612" y="18370"/>
                  </a:lnTo>
                  <a:lnTo>
                    <a:pt x="10602" y="18370"/>
                  </a:lnTo>
                  <a:lnTo>
                    <a:pt x="10597" y="18375"/>
                  </a:lnTo>
                  <a:lnTo>
                    <a:pt x="10585" y="18375"/>
                  </a:lnTo>
                  <a:lnTo>
                    <a:pt x="10585" y="18381"/>
                  </a:lnTo>
                  <a:lnTo>
                    <a:pt x="10580" y="18381"/>
                  </a:lnTo>
                  <a:cubicBezTo>
                    <a:pt x="10574" y="18381"/>
                    <a:pt x="10574" y="18381"/>
                    <a:pt x="10574" y="18387"/>
                  </a:cubicBezTo>
                  <a:lnTo>
                    <a:pt x="10564" y="18387"/>
                  </a:lnTo>
                  <a:lnTo>
                    <a:pt x="10559" y="18392"/>
                  </a:lnTo>
                  <a:lnTo>
                    <a:pt x="10547" y="18392"/>
                  </a:lnTo>
                  <a:cubicBezTo>
                    <a:pt x="10547" y="18392"/>
                    <a:pt x="10547" y="18397"/>
                    <a:pt x="10542" y="18397"/>
                  </a:cubicBezTo>
                  <a:lnTo>
                    <a:pt x="10537" y="18397"/>
                  </a:lnTo>
                  <a:lnTo>
                    <a:pt x="10531" y="18402"/>
                  </a:lnTo>
                  <a:lnTo>
                    <a:pt x="10526" y="18402"/>
                  </a:lnTo>
                  <a:lnTo>
                    <a:pt x="10520" y="18408"/>
                  </a:lnTo>
                  <a:lnTo>
                    <a:pt x="10514" y="18408"/>
                  </a:lnTo>
                  <a:cubicBezTo>
                    <a:pt x="10509" y="18408"/>
                    <a:pt x="10509" y="18408"/>
                    <a:pt x="10504" y="18414"/>
                  </a:cubicBezTo>
                  <a:lnTo>
                    <a:pt x="10499" y="18414"/>
                  </a:lnTo>
                  <a:lnTo>
                    <a:pt x="10494" y="18419"/>
                  </a:lnTo>
                  <a:lnTo>
                    <a:pt x="10482" y="18419"/>
                  </a:lnTo>
                  <a:cubicBezTo>
                    <a:pt x="10482" y="18425"/>
                    <a:pt x="10482" y="18425"/>
                    <a:pt x="10477" y="18425"/>
                  </a:cubicBezTo>
                  <a:lnTo>
                    <a:pt x="10471" y="18425"/>
                  </a:lnTo>
                  <a:lnTo>
                    <a:pt x="10471" y="18430"/>
                  </a:lnTo>
                  <a:lnTo>
                    <a:pt x="10461" y="18430"/>
                  </a:lnTo>
                  <a:lnTo>
                    <a:pt x="10454" y="18435"/>
                  </a:lnTo>
                  <a:lnTo>
                    <a:pt x="10444" y="18435"/>
                  </a:lnTo>
                  <a:lnTo>
                    <a:pt x="10439" y="18440"/>
                  </a:lnTo>
                  <a:lnTo>
                    <a:pt x="10433" y="18440"/>
                  </a:lnTo>
                  <a:lnTo>
                    <a:pt x="10428" y="18447"/>
                  </a:lnTo>
                  <a:lnTo>
                    <a:pt x="10422" y="18447"/>
                  </a:lnTo>
                  <a:lnTo>
                    <a:pt x="10416" y="18452"/>
                  </a:lnTo>
                  <a:lnTo>
                    <a:pt x="10406" y="18452"/>
                  </a:lnTo>
                  <a:lnTo>
                    <a:pt x="10401" y="18457"/>
                  </a:lnTo>
                  <a:lnTo>
                    <a:pt x="10396" y="18457"/>
                  </a:lnTo>
                  <a:lnTo>
                    <a:pt x="10389" y="18462"/>
                  </a:lnTo>
                  <a:lnTo>
                    <a:pt x="10379" y="18462"/>
                  </a:lnTo>
                  <a:lnTo>
                    <a:pt x="10379" y="18468"/>
                  </a:lnTo>
                  <a:lnTo>
                    <a:pt x="10368" y="18468"/>
                  </a:lnTo>
                  <a:lnTo>
                    <a:pt x="10368" y="18473"/>
                  </a:lnTo>
                  <a:lnTo>
                    <a:pt x="10356" y="18473"/>
                  </a:lnTo>
                  <a:lnTo>
                    <a:pt x="10351" y="18479"/>
                  </a:lnTo>
                  <a:lnTo>
                    <a:pt x="10341" y="18479"/>
                  </a:lnTo>
                  <a:cubicBezTo>
                    <a:pt x="8398" y="19311"/>
                    <a:pt x="6577" y="20481"/>
                    <a:pt x="4906" y="21960"/>
                  </a:cubicBezTo>
                  <a:cubicBezTo>
                    <a:pt x="3242" y="23440"/>
                    <a:pt x="33" y="26606"/>
                    <a:pt x="0" y="26632"/>
                  </a:cubicBezTo>
                  <a:lnTo>
                    <a:pt x="33" y="26665"/>
                  </a:lnTo>
                  <a:cubicBezTo>
                    <a:pt x="65" y="26632"/>
                    <a:pt x="3269" y="23473"/>
                    <a:pt x="4934" y="21992"/>
                  </a:cubicBezTo>
                  <a:cubicBezTo>
                    <a:pt x="7077" y="20089"/>
                    <a:pt x="9470" y="18708"/>
                    <a:pt x="12060" y="17892"/>
                  </a:cubicBezTo>
                  <a:cubicBezTo>
                    <a:pt x="12761" y="17669"/>
                    <a:pt x="13517" y="17461"/>
                    <a:pt x="14436" y="17244"/>
                  </a:cubicBezTo>
                  <a:cubicBezTo>
                    <a:pt x="14714" y="17179"/>
                    <a:pt x="15003" y="17109"/>
                    <a:pt x="15274" y="17037"/>
                  </a:cubicBezTo>
                  <a:cubicBezTo>
                    <a:pt x="15829" y="16891"/>
                    <a:pt x="16406" y="16743"/>
                    <a:pt x="16976" y="16652"/>
                  </a:cubicBezTo>
                  <a:cubicBezTo>
                    <a:pt x="17373" y="16589"/>
                    <a:pt x="17775" y="16558"/>
                    <a:pt x="18181" y="16558"/>
                  </a:cubicBezTo>
                  <a:cubicBezTo>
                    <a:pt x="19089" y="16558"/>
                    <a:pt x="20017" y="16714"/>
                    <a:pt x="20953" y="17026"/>
                  </a:cubicBezTo>
                  <a:cubicBezTo>
                    <a:pt x="21405" y="17179"/>
                    <a:pt x="21856" y="17380"/>
                    <a:pt x="22296" y="17576"/>
                  </a:cubicBezTo>
                  <a:cubicBezTo>
                    <a:pt x="23129" y="17940"/>
                    <a:pt x="23993" y="18321"/>
                    <a:pt x="24907" y="18408"/>
                  </a:cubicBezTo>
                  <a:cubicBezTo>
                    <a:pt x="25034" y="18419"/>
                    <a:pt x="25161" y="18425"/>
                    <a:pt x="25287" y="18425"/>
                  </a:cubicBezTo>
                  <a:cubicBezTo>
                    <a:pt x="27845" y="18425"/>
                    <a:pt x="30331" y="16150"/>
                    <a:pt x="31316" y="15139"/>
                  </a:cubicBezTo>
                  <a:cubicBezTo>
                    <a:pt x="31876" y="14556"/>
                    <a:pt x="32408" y="13915"/>
                    <a:pt x="32936" y="13235"/>
                  </a:cubicBezTo>
                  <a:cubicBezTo>
                    <a:pt x="33496" y="12517"/>
                    <a:pt x="34045" y="11750"/>
                    <a:pt x="34612" y="10961"/>
                  </a:cubicBezTo>
                  <a:cubicBezTo>
                    <a:pt x="35689" y="9460"/>
                    <a:pt x="36799" y="7916"/>
                    <a:pt x="38060" y="6572"/>
                  </a:cubicBezTo>
                  <a:cubicBezTo>
                    <a:pt x="38245" y="6376"/>
                    <a:pt x="38431" y="6186"/>
                    <a:pt x="38620" y="5995"/>
                  </a:cubicBezTo>
                  <a:cubicBezTo>
                    <a:pt x="41253" y="3422"/>
                    <a:pt x="44032" y="1795"/>
                    <a:pt x="46883" y="1165"/>
                  </a:cubicBezTo>
                  <a:cubicBezTo>
                    <a:pt x="48586" y="784"/>
                    <a:pt x="50261" y="779"/>
                    <a:pt x="52028" y="773"/>
                  </a:cubicBezTo>
                  <a:lnTo>
                    <a:pt x="52045" y="773"/>
                  </a:lnTo>
                  <a:cubicBezTo>
                    <a:pt x="52588" y="773"/>
                    <a:pt x="53171" y="735"/>
                    <a:pt x="53737" y="474"/>
                  </a:cubicBezTo>
                  <a:cubicBezTo>
                    <a:pt x="53998" y="349"/>
                    <a:pt x="54498" y="61"/>
                    <a:pt x="54536" y="40"/>
                  </a:cubicBezTo>
                  <a:lnTo>
                    <a:pt x="54541" y="40"/>
                  </a:lnTo>
                  <a:lnTo>
                    <a:pt x="545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6" name="Google Shape;1986;p31"/>
          <p:cNvSpPr/>
          <p:nvPr/>
        </p:nvSpPr>
        <p:spPr>
          <a:xfrm>
            <a:off x="3553000" y="719275"/>
            <a:ext cx="737400" cy="737400"/>
          </a:xfrm>
          <a:prstGeom prst="mathMultiply">
            <a:avLst>
              <a:gd name="adj1" fmla="val 1448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7" name="Google Shape;1987;p31"/>
          <p:cNvGrpSpPr/>
          <p:nvPr/>
        </p:nvGrpSpPr>
        <p:grpSpPr>
          <a:xfrm rot="5400000">
            <a:off x="-216350" y="4109950"/>
            <a:ext cx="1250575" cy="314575"/>
            <a:chOff x="324725" y="5013050"/>
            <a:chExt cx="1250575" cy="314575"/>
          </a:xfrm>
        </p:grpSpPr>
        <p:sp>
          <p:nvSpPr>
            <p:cNvPr id="1988" name="Google Shape;1988;p31"/>
            <p:cNvSpPr/>
            <p:nvPr/>
          </p:nvSpPr>
          <p:spPr>
            <a:xfrm>
              <a:off x="1412225" y="5013050"/>
              <a:ext cx="163075" cy="314575"/>
            </a:xfrm>
            <a:custGeom>
              <a:avLst/>
              <a:gdLst/>
              <a:ahLst/>
              <a:cxnLst/>
              <a:rect l="l" t="t" r="r" b="b"/>
              <a:pathLst>
                <a:path w="6523" h="12583" extrusionOk="0">
                  <a:moveTo>
                    <a:pt x="0" y="1"/>
                  </a:moveTo>
                  <a:lnTo>
                    <a:pt x="0" y="1050"/>
                  </a:lnTo>
                  <a:lnTo>
                    <a:pt x="1088" y="1050"/>
                  </a:lnTo>
                  <a:lnTo>
                    <a:pt x="1088" y="5245"/>
                  </a:lnTo>
                  <a:lnTo>
                    <a:pt x="0" y="5245"/>
                  </a:lnTo>
                  <a:lnTo>
                    <a:pt x="0" y="6294"/>
                  </a:lnTo>
                  <a:lnTo>
                    <a:pt x="1088" y="6294"/>
                  </a:lnTo>
                  <a:lnTo>
                    <a:pt x="1088" y="10488"/>
                  </a:lnTo>
                  <a:lnTo>
                    <a:pt x="2171" y="10488"/>
                  </a:lnTo>
                  <a:lnTo>
                    <a:pt x="2171" y="8388"/>
                  </a:lnTo>
                  <a:lnTo>
                    <a:pt x="3259" y="8388"/>
                  </a:lnTo>
                  <a:lnTo>
                    <a:pt x="3259" y="12583"/>
                  </a:lnTo>
                  <a:lnTo>
                    <a:pt x="6522" y="12583"/>
                  </a:lnTo>
                  <a:lnTo>
                    <a:pt x="6522" y="1"/>
                  </a:lnTo>
                  <a:lnTo>
                    <a:pt x="3259" y="1"/>
                  </a:lnTo>
                  <a:lnTo>
                    <a:pt x="3259" y="7339"/>
                  </a:lnTo>
                  <a:lnTo>
                    <a:pt x="2171" y="7339"/>
                  </a:lnTo>
                  <a:lnTo>
                    <a:pt x="21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1"/>
            <p:cNvSpPr/>
            <p:nvPr/>
          </p:nvSpPr>
          <p:spPr>
            <a:xfrm>
              <a:off x="1303450" y="5013050"/>
              <a:ext cx="54375" cy="314575"/>
            </a:xfrm>
            <a:custGeom>
              <a:avLst/>
              <a:gdLst/>
              <a:ahLst/>
              <a:cxnLst/>
              <a:rect l="l" t="t" r="r" b="b"/>
              <a:pathLst>
                <a:path w="2175" h="12583" extrusionOk="0">
                  <a:moveTo>
                    <a:pt x="0" y="1"/>
                  </a:moveTo>
                  <a:lnTo>
                    <a:pt x="0" y="4195"/>
                  </a:lnTo>
                  <a:lnTo>
                    <a:pt x="392" y="4195"/>
                  </a:lnTo>
                  <a:lnTo>
                    <a:pt x="392" y="7339"/>
                  </a:lnTo>
                  <a:lnTo>
                    <a:pt x="0" y="7339"/>
                  </a:lnTo>
                  <a:lnTo>
                    <a:pt x="0" y="12583"/>
                  </a:lnTo>
                  <a:lnTo>
                    <a:pt x="2175" y="12583"/>
                  </a:lnTo>
                  <a:lnTo>
                    <a:pt x="2175" y="10488"/>
                  </a:lnTo>
                  <a:lnTo>
                    <a:pt x="1088" y="10488"/>
                  </a:lnTo>
                  <a:lnTo>
                    <a:pt x="1088" y="4195"/>
                  </a:lnTo>
                  <a:lnTo>
                    <a:pt x="2175" y="4195"/>
                  </a:lnTo>
                  <a:lnTo>
                    <a:pt x="2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1"/>
            <p:cNvSpPr/>
            <p:nvPr/>
          </p:nvSpPr>
          <p:spPr>
            <a:xfrm>
              <a:off x="1249025" y="5013050"/>
              <a:ext cx="27225" cy="157375"/>
            </a:xfrm>
            <a:custGeom>
              <a:avLst/>
              <a:gdLst/>
              <a:ahLst/>
              <a:cxnLst/>
              <a:rect l="l" t="t" r="r" b="b"/>
              <a:pathLst>
                <a:path w="1089" h="6295" extrusionOk="0">
                  <a:moveTo>
                    <a:pt x="1" y="1"/>
                  </a:moveTo>
                  <a:lnTo>
                    <a:pt x="1" y="6294"/>
                  </a:lnTo>
                  <a:lnTo>
                    <a:pt x="1088" y="6294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1"/>
            <p:cNvSpPr/>
            <p:nvPr/>
          </p:nvSpPr>
          <p:spPr>
            <a:xfrm>
              <a:off x="1185400" y="5013050"/>
              <a:ext cx="36475" cy="78625"/>
            </a:xfrm>
            <a:custGeom>
              <a:avLst/>
              <a:gdLst/>
              <a:ahLst/>
              <a:cxnLst/>
              <a:rect l="l" t="t" r="r" b="b"/>
              <a:pathLst>
                <a:path w="1459" h="3145" extrusionOk="0">
                  <a:moveTo>
                    <a:pt x="370" y="1"/>
                  </a:moveTo>
                  <a:lnTo>
                    <a:pt x="370" y="1050"/>
                  </a:lnTo>
                  <a:lnTo>
                    <a:pt x="0" y="1050"/>
                  </a:lnTo>
                  <a:lnTo>
                    <a:pt x="0" y="2095"/>
                  </a:lnTo>
                  <a:lnTo>
                    <a:pt x="370" y="2095"/>
                  </a:lnTo>
                  <a:lnTo>
                    <a:pt x="370" y="3144"/>
                  </a:lnTo>
                  <a:lnTo>
                    <a:pt x="1458" y="3144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1"/>
            <p:cNvSpPr/>
            <p:nvPr/>
          </p:nvSpPr>
          <p:spPr>
            <a:xfrm>
              <a:off x="1194625" y="5144150"/>
              <a:ext cx="81625" cy="183475"/>
            </a:xfrm>
            <a:custGeom>
              <a:avLst/>
              <a:gdLst/>
              <a:ahLst/>
              <a:cxnLst/>
              <a:rect l="l" t="t" r="r" b="b"/>
              <a:pathLst>
                <a:path w="3265" h="7339" extrusionOk="0">
                  <a:moveTo>
                    <a:pt x="1" y="1"/>
                  </a:moveTo>
                  <a:lnTo>
                    <a:pt x="1" y="3144"/>
                  </a:lnTo>
                  <a:lnTo>
                    <a:pt x="1089" y="3144"/>
                  </a:lnTo>
                  <a:lnTo>
                    <a:pt x="1089" y="5244"/>
                  </a:lnTo>
                  <a:lnTo>
                    <a:pt x="2177" y="5244"/>
                  </a:lnTo>
                  <a:lnTo>
                    <a:pt x="2177" y="7339"/>
                  </a:lnTo>
                  <a:lnTo>
                    <a:pt x="3264" y="7339"/>
                  </a:lnTo>
                  <a:lnTo>
                    <a:pt x="3264" y="4194"/>
                  </a:lnTo>
                  <a:lnTo>
                    <a:pt x="2177" y="4194"/>
                  </a:lnTo>
                  <a:lnTo>
                    <a:pt x="2177" y="2095"/>
                  </a:lnTo>
                  <a:lnTo>
                    <a:pt x="1089" y="209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1"/>
            <p:cNvSpPr/>
            <p:nvPr/>
          </p:nvSpPr>
          <p:spPr>
            <a:xfrm>
              <a:off x="1167450" y="5222750"/>
              <a:ext cx="54425" cy="104875"/>
            </a:xfrm>
            <a:custGeom>
              <a:avLst/>
              <a:gdLst/>
              <a:ahLst/>
              <a:cxnLst/>
              <a:rect l="l" t="t" r="r" b="b"/>
              <a:pathLst>
                <a:path w="2177" h="4195" extrusionOk="0">
                  <a:moveTo>
                    <a:pt x="0" y="0"/>
                  </a:moveTo>
                  <a:lnTo>
                    <a:pt x="0" y="4195"/>
                  </a:lnTo>
                  <a:lnTo>
                    <a:pt x="2176" y="4195"/>
                  </a:lnTo>
                  <a:lnTo>
                    <a:pt x="2176" y="3150"/>
                  </a:lnTo>
                  <a:lnTo>
                    <a:pt x="1088" y="3150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1"/>
            <p:cNvSpPr/>
            <p:nvPr/>
          </p:nvSpPr>
          <p:spPr>
            <a:xfrm>
              <a:off x="1058675" y="5013050"/>
              <a:ext cx="108800" cy="314575"/>
            </a:xfrm>
            <a:custGeom>
              <a:avLst/>
              <a:gdLst/>
              <a:ahLst/>
              <a:cxnLst/>
              <a:rect l="l" t="t" r="r" b="b"/>
              <a:pathLst>
                <a:path w="4352" h="12583" extrusionOk="0">
                  <a:moveTo>
                    <a:pt x="0" y="1"/>
                  </a:moveTo>
                  <a:lnTo>
                    <a:pt x="0" y="2095"/>
                  </a:lnTo>
                  <a:lnTo>
                    <a:pt x="1088" y="2095"/>
                  </a:lnTo>
                  <a:lnTo>
                    <a:pt x="1088" y="5245"/>
                  </a:lnTo>
                  <a:lnTo>
                    <a:pt x="0" y="5245"/>
                  </a:lnTo>
                  <a:lnTo>
                    <a:pt x="0" y="8388"/>
                  </a:lnTo>
                  <a:lnTo>
                    <a:pt x="1088" y="8388"/>
                  </a:lnTo>
                  <a:lnTo>
                    <a:pt x="1088" y="12583"/>
                  </a:lnTo>
                  <a:lnTo>
                    <a:pt x="2175" y="12583"/>
                  </a:lnTo>
                  <a:lnTo>
                    <a:pt x="2175" y="7339"/>
                  </a:lnTo>
                  <a:lnTo>
                    <a:pt x="1088" y="7339"/>
                  </a:lnTo>
                  <a:lnTo>
                    <a:pt x="1088" y="6294"/>
                  </a:lnTo>
                  <a:lnTo>
                    <a:pt x="3264" y="6294"/>
                  </a:lnTo>
                  <a:lnTo>
                    <a:pt x="3264" y="12583"/>
                  </a:lnTo>
                  <a:lnTo>
                    <a:pt x="3606" y="12583"/>
                  </a:lnTo>
                  <a:lnTo>
                    <a:pt x="3606" y="8388"/>
                  </a:lnTo>
                  <a:lnTo>
                    <a:pt x="4351" y="8388"/>
                  </a:lnTo>
                  <a:lnTo>
                    <a:pt x="4351" y="2095"/>
                  </a:lnTo>
                  <a:lnTo>
                    <a:pt x="3264" y="2095"/>
                  </a:lnTo>
                  <a:lnTo>
                    <a:pt x="3264" y="5245"/>
                  </a:lnTo>
                  <a:lnTo>
                    <a:pt x="2839" y="5245"/>
                  </a:lnTo>
                  <a:lnTo>
                    <a:pt x="2839" y="1"/>
                  </a:lnTo>
                  <a:lnTo>
                    <a:pt x="2508" y="1"/>
                  </a:lnTo>
                  <a:lnTo>
                    <a:pt x="2508" y="5245"/>
                  </a:lnTo>
                  <a:lnTo>
                    <a:pt x="2175" y="5245"/>
                  </a:lnTo>
                  <a:lnTo>
                    <a:pt x="2175" y="1050"/>
                  </a:lnTo>
                  <a:lnTo>
                    <a:pt x="1088" y="1050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1"/>
            <p:cNvSpPr/>
            <p:nvPr/>
          </p:nvSpPr>
          <p:spPr>
            <a:xfrm>
              <a:off x="977200" y="5275225"/>
              <a:ext cx="27225" cy="52400"/>
            </a:xfrm>
            <a:custGeom>
              <a:avLst/>
              <a:gdLst/>
              <a:ahLst/>
              <a:cxnLst/>
              <a:rect l="l" t="t" r="r" b="b"/>
              <a:pathLst>
                <a:path w="1089" h="2096" extrusionOk="0">
                  <a:moveTo>
                    <a:pt x="1" y="1"/>
                  </a:moveTo>
                  <a:lnTo>
                    <a:pt x="1" y="2096"/>
                  </a:lnTo>
                  <a:lnTo>
                    <a:pt x="1088" y="2096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1"/>
            <p:cNvSpPr/>
            <p:nvPr/>
          </p:nvSpPr>
          <p:spPr>
            <a:xfrm>
              <a:off x="950025" y="5222750"/>
              <a:ext cx="27200" cy="52500"/>
            </a:xfrm>
            <a:custGeom>
              <a:avLst/>
              <a:gdLst/>
              <a:ahLst/>
              <a:cxnLst/>
              <a:rect l="l" t="t" r="r" b="b"/>
              <a:pathLst>
                <a:path w="1088" h="2100" extrusionOk="0">
                  <a:moveTo>
                    <a:pt x="0" y="0"/>
                  </a:moveTo>
                  <a:lnTo>
                    <a:pt x="0" y="2100"/>
                  </a:lnTo>
                  <a:lnTo>
                    <a:pt x="1088" y="2100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1"/>
            <p:cNvSpPr/>
            <p:nvPr/>
          </p:nvSpPr>
          <p:spPr>
            <a:xfrm>
              <a:off x="1004400" y="5170400"/>
              <a:ext cx="54300" cy="104850"/>
            </a:xfrm>
            <a:custGeom>
              <a:avLst/>
              <a:gdLst/>
              <a:ahLst/>
              <a:cxnLst/>
              <a:rect l="l" t="t" r="r" b="b"/>
              <a:pathLst>
                <a:path w="2172" h="4194" extrusionOk="0">
                  <a:moveTo>
                    <a:pt x="0" y="0"/>
                  </a:moveTo>
                  <a:lnTo>
                    <a:pt x="0" y="4194"/>
                  </a:lnTo>
                  <a:lnTo>
                    <a:pt x="2171" y="4194"/>
                  </a:lnTo>
                  <a:lnTo>
                    <a:pt x="2171" y="2094"/>
                  </a:lnTo>
                  <a:lnTo>
                    <a:pt x="1089" y="2094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1"/>
            <p:cNvSpPr/>
            <p:nvPr/>
          </p:nvSpPr>
          <p:spPr>
            <a:xfrm>
              <a:off x="1004400" y="5013050"/>
              <a:ext cx="27225" cy="131125"/>
            </a:xfrm>
            <a:custGeom>
              <a:avLst/>
              <a:gdLst/>
              <a:ahLst/>
              <a:cxnLst/>
              <a:rect l="l" t="t" r="r" b="b"/>
              <a:pathLst>
                <a:path w="1089" h="5245" extrusionOk="0">
                  <a:moveTo>
                    <a:pt x="0" y="1"/>
                  </a:moveTo>
                  <a:lnTo>
                    <a:pt x="0" y="5245"/>
                  </a:lnTo>
                  <a:lnTo>
                    <a:pt x="1089" y="524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1"/>
            <p:cNvSpPr/>
            <p:nvPr/>
          </p:nvSpPr>
          <p:spPr>
            <a:xfrm>
              <a:off x="841200" y="5013050"/>
              <a:ext cx="27250" cy="52375"/>
            </a:xfrm>
            <a:custGeom>
              <a:avLst/>
              <a:gdLst/>
              <a:ahLst/>
              <a:cxnLst/>
              <a:rect l="l" t="t" r="r" b="b"/>
              <a:pathLst>
                <a:path w="1090" h="2095" extrusionOk="0">
                  <a:moveTo>
                    <a:pt x="1" y="1"/>
                  </a:moveTo>
                  <a:lnTo>
                    <a:pt x="1" y="2095"/>
                  </a:lnTo>
                  <a:lnTo>
                    <a:pt x="1090" y="2095"/>
                  </a:lnTo>
                  <a:lnTo>
                    <a:pt x="10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1"/>
            <p:cNvSpPr/>
            <p:nvPr/>
          </p:nvSpPr>
          <p:spPr>
            <a:xfrm>
              <a:off x="732425" y="5013050"/>
              <a:ext cx="54425" cy="314575"/>
            </a:xfrm>
            <a:custGeom>
              <a:avLst/>
              <a:gdLst/>
              <a:ahLst/>
              <a:cxnLst/>
              <a:rect l="l" t="t" r="r" b="b"/>
              <a:pathLst>
                <a:path w="2177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1088" y="12583"/>
                  </a:lnTo>
                  <a:lnTo>
                    <a:pt x="1088" y="11538"/>
                  </a:lnTo>
                  <a:lnTo>
                    <a:pt x="2177" y="11538"/>
                  </a:lnTo>
                  <a:lnTo>
                    <a:pt x="2177" y="9438"/>
                  </a:lnTo>
                  <a:lnTo>
                    <a:pt x="1088" y="9438"/>
                  </a:lnTo>
                  <a:lnTo>
                    <a:pt x="1088" y="8388"/>
                  </a:lnTo>
                  <a:lnTo>
                    <a:pt x="2177" y="8388"/>
                  </a:lnTo>
                  <a:lnTo>
                    <a:pt x="2177" y="7339"/>
                  </a:lnTo>
                  <a:lnTo>
                    <a:pt x="1088" y="7339"/>
                  </a:lnTo>
                  <a:lnTo>
                    <a:pt x="1088" y="5245"/>
                  </a:lnTo>
                  <a:lnTo>
                    <a:pt x="2177" y="5245"/>
                  </a:lnTo>
                  <a:lnTo>
                    <a:pt x="2177" y="4195"/>
                  </a:lnTo>
                  <a:lnTo>
                    <a:pt x="1088" y="4195"/>
                  </a:lnTo>
                  <a:lnTo>
                    <a:pt x="1088" y="2095"/>
                  </a:lnTo>
                  <a:lnTo>
                    <a:pt x="2177" y="2095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1"/>
            <p:cNvSpPr/>
            <p:nvPr/>
          </p:nvSpPr>
          <p:spPr>
            <a:xfrm>
              <a:off x="650975" y="5013050"/>
              <a:ext cx="27200" cy="104900"/>
            </a:xfrm>
            <a:custGeom>
              <a:avLst/>
              <a:gdLst/>
              <a:ahLst/>
              <a:cxnLst/>
              <a:rect l="l" t="t" r="r" b="b"/>
              <a:pathLst>
                <a:path w="1088" h="4196" extrusionOk="0">
                  <a:moveTo>
                    <a:pt x="0" y="1"/>
                  </a:moveTo>
                  <a:lnTo>
                    <a:pt x="0" y="4195"/>
                  </a:lnTo>
                  <a:lnTo>
                    <a:pt x="1088" y="4195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1"/>
            <p:cNvSpPr/>
            <p:nvPr/>
          </p:nvSpPr>
          <p:spPr>
            <a:xfrm>
              <a:off x="514975" y="5013050"/>
              <a:ext cx="136025" cy="314575"/>
            </a:xfrm>
            <a:custGeom>
              <a:avLst/>
              <a:gdLst/>
              <a:ahLst/>
              <a:cxnLst/>
              <a:rect l="l" t="t" r="r" b="b"/>
              <a:pathLst>
                <a:path w="5441" h="12583" extrusionOk="0">
                  <a:moveTo>
                    <a:pt x="3264" y="8388"/>
                  </a:moveTo>
                  <a:lnTo>
                    <a:pt x="3264" y="10488"/>
                  </a:lnTo>
                  <a:lnTo>
                    <a:pt x="2834" y="10488"/>
                  </a:lnTo>
                  <a:lnTo>
                    <a:pt x="2834" y="8388"/>
                  </a:lnTo>
                  <a:close/>
                  <a:moveTo>
                    <a:pt x="0" y="1"/>
                  </a:moveTo>
                  <a:lnTo>
                    <a:pt x="0" y="12583"/>
                  </a:lnTo>
                  <a:lnTo>
                    <a:pt x="3264" y="12583"/>
                  </a:lnTo>
                  <a:lnTo>
                    <a:pt x="3264" y="11538"/>
                  </a:lnTo>
                  <a:lnTo>
                    <a:pt x="4353" y="11538"/>
                  </a:lnTo>
                  <a:lnTo>
                    <a:pt x="4353" y="12583"/>
                  </a:lnTo>
                  <a:lnTo>
                    <a:pt x="5440" y="12583"/>
                  </a:lnTo>
                  <a:lnTo>
                    <a:pt x="5440" y="10488"/>
                  </a:lnTo>
                  <a:lnTo>
                    <a:pt x="4353" y="10488"/>
                  </a:lnTo>
                  <a:lnTo>
                    <a:pt x="4353" y="7339"/>
                  </a:lnTo>
                  <a:lnTo>
                    <a:pt x="5440" y="7339"/>
                  </a:lnTo>
                  <a:lnTo>
                    <a:pt x="5440" y="4195"/>
                  </a:lnTo>
                  <a:lnTo>
                    <a:pt x="4353" y="4195"/>
                  </a:lnTo>
                  <a:lnTo>
                    <a:pt x="4353" y="1"/>
                  </a:lnTo>
                  <a:lnTo>
                    <a:pt x="3264" y="1"/>
                  </a:lnTo>
                  <a:lnTo>
                    <a:pt x="3264" y="7339"/>
                  </a:lnTo>
                  <a:lnTo>
                    <a:pt x="2834" y="7339"/>
                  </a:lnTo>
                  <a:lnTo>
                    <a:pt x="2834" y="1"/>
                  </a:lnTo>
                  <a:lnTo>
                    <a:pt x="2601" y="1"/>
                  </a:lnTo>
                  <a:lnTo>
                    <a:pt x="2601" y="7339"/>
                  </a:lnTo>
                  <a:lnTo>
                    <a:pt x="2177" y="7339"/>
                  </a:lnTo>
                  <a:lnTo>
                    <a:pt x="2177" y="8388"/>
                  </a:lnTo>
                  <a:lnTo>
                    <a:pt x="2601" y="8388"/>
                  </a:lnTo>
                  <a:lnTo>
                    <a:pt x="2601" y="10488"/>
                  </a:lnTo>
                  <a:lnTo>
                    <a:pt x="2177" y="10488"/>
                  </a:lnTo>
                  <a:lnTo>
                    <a:pt x="2177" y="11538"/>
                  </a:lnTo>
                  <a:lnTo>
                    <a:pt x="1089" y="11538"/>
                  </a:lnTo>
                  <a:lnTo>
                    <a:pt x="1089" y="4195"/>
                  </a:lnTo>
                  <a:lnTo>
                    <a:pt x="2177" y="4195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1"/>
            <p:cNvSpPr/>
            <p:nvPr/>
          </p:nvSpPr>
          <p:spPr>
            <a:xfrm>
              <a:off x="324725" y="5013050"/>
              <a:ext cx="81500" cy="314575"/>
            </a:xfrm>
            <a:custGeom>
              <a:avLst/>
              <a:gdLst/>
              <a:ahLst/>
              <a:cxnLst/>
              <a:rect l="l" t="t" r="r" b="b"/>
              <a:pathLst>
                <a:path w="3260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3259" y="12583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1"/>
            <p:cNvSpPr/>
            <p:nvPr/>
          </p:nvSpPr>
          <p:spPr>
            <a:xfrm>
              <a:off x="953925" y="5013050"/>
              <a:ext cx="13500" cy="190575"/>
            </a:xfrm>
            <a:custGeom>
              <a:avLst/>
              <a:gdLst/>
              <a:ahLst/>
              <a:cxnLst/>
              <a:rect l="l" t="t" r="r" b="b"/>
              <a:pathLst>
                <a:path w="540" h="7623" extrusionOk="0">
                  <a:moveTo>
                    <a:pt x="1" y="1"/>
                  </a:moveTo>
                  <a:lnTo>
                    <a:pt x="1" y="7622"/>
                  </a:lnTo>
                  <a:lnTo>
                    <a:pt x="540" y="7622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1"/>
            <p:cNvSpPr/>
            <p:nvPr/>
          </p:nvSpPr>
          <p:spPr>
            <a:xfrm>
              <a:off x="919675" y="5013050"/>
              <a:ext cx="9275" cy="314575"/>
            </a:xfrm>
            <a:custGeom>
              <a:avLst/>
              <a:gdLst/>
              <a:ahLst/>
              <a:cxnLst/>
              <a:rect l="l" t="t" r="r" b="b"/>
              <a:pathLst>
                <a:path w="371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371" y="12583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1"/>
            <p:cNvSpPr/>
            <p:nvPr/>
          </p:nvSpPr>
          <p:spPr>
            <a:xfrm>
              <a:off x="786825" y="5013050"/>
              <a:ext cx="108800" cy="314575"/>
            </a:xfrm>
            <a:custGeom>
              <a:avLst/>
              <a:gdLst/>
              <a:ahLst/>
              <a:cxnLst/>
              <a:rect l="l" t="t" r="r" b="b"/>
              <a:pathLst>
                <a:path w="4352" h="12583" extrusionOk="0">
                  <a:moveTo>
                    <a:pt x="4184" y="1"/>
                  </a:moveTo>
                  <a:lnTo>
                    <a:pt x="4184" y="8388"/>
                  </a:lnTo>
                  <a:lnTo>
                    <a:pt x="3265" y="8388"/>
                  </a:lnTo>
                  <a:lnTo>
                    <a:pt x="3265" y="4195"/>
                  </a:lnTo>
                  <a:lnTo>
                    <a:pt x="2176" y="4195"/>
                  </a:lnTo>
                  <a:lnTo>
                    <a:pt x="2176" y="2095"/>
                  </a:lnTo>
                  <a:lnTo>
                    <a:pt x="1" y="2095"/>
                  </a:lnTo>
                  <a:lnTo>
                    <a:pt x="1" y="4195"/>
                  </a:lnTo>
                  <a:lnTo>
                    <a:pt x="1088" y="4195"/>
                  </a:lnTo>
                  <a:lnTo>
                    <a:pt x="1088" y="12583"/>
                  </a:lnTo>
                  <a:lnTo>
                    <a:pt x="1453" y="12583"/>
                  </a:lnTo>
                  <a:lnTo>
                    <a:pt x="1453" y="6294"/>
                  </a:lnTo>
                  <a:lnTo>
                    <a:pt x="2176" y="6294"/>
                  </a:lnTo>
                  <a:lnTo>
                    <a:pt x="2176" y="12583"/>
                  </a:lnTo>
                  <a:lnTo>
                    <a:pt x="3265" y="12583"/>
                  </a:lnTo>
                  <a:lnTo>
                    <a:pt x="3265" y="10488"/>
                  </a:lnTo>
                  <a:lnTo>
                    <a:pt x="4352" y="10488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1"/>
            <p:cNvSpPr/>
            <p:nvPr/>
          </p:nvSpPr>
          <p:spPr>
            <a:xfrm>
              <a:off x="650975" y="5013050"/>
              <a:ext cx="54425" cy="314575"/>
            </a:xfrm>
            <a:custGeom>
              <a:avLst/>
              <a:gdLst/>
              <a:ahLst/>
              <a:cxnLst/>
              <a:rect l="l" t="t" r="r" b="b"/>
              <a:pathLst>
                <a:path w="2177" h="12583" extrusionOk="0">
                  <a:moveTo>
                    <a:pt x="1654" y="1"/>
                  </a:moveTo>
                  <a:lnTo>
                    <a:pt x="1654" y="7339"/>
                  </a:lnTo>
                  <a:lnTo>
                    <a:pt x="0" y="7339"/>
                  </a:lnTo>
                  <a:lnTo>
                    <a:pt x="0" y="8388"/>
                  </a:lnTo>
                  <a:lnTo>
                    <a:pt x="1088" y="8388"/>
                  </a:lnTo>
                  <a:lnTo>
                    <a:pt x="1088" y="12583"/>
                  </a:lnTo>
                  <a:lnTo>
                    <a:pt x="2176" y="12583"/>
                  </a:lnTo>
                  <a:lnTo>
                    <a:pt x="2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1"/>
            <p:cNvSpPr/>
            <p:nvPr/>
          </p:nvSpPr>
          <p:spPr>
            <a:xfrm>
              <a:off x="903900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1"/>
            <p:cNvSpPr/>
            <p:nvPr/>
          </p:nvSpPr>
          <p:spPr>
            <a:xfrm>
              <a:off x="1357825" y="5013050"/>
              <a:ext cx="81600" cy="314575"/>
            </a:xfrm>
            <a:custGeom>
              <a:avLst/>
              <a:gdLst/>
              <a:ahLst/>
              <a:cxnLst/>
              <a:rect l="l" t="t" r="r" b="b"/>
              <a:pathLst>
                <a:path w="3264" h="12583" extrusionOk="0">
                  <a:moveTo>
                    <a:pt x="441" y="1"/>
                  </a:moveTo>
                  <a:lnTo>
                    <a:pt x="441" y="6294"/>
                  </a:lnTo>
                  <a:lnTo>
                    <a:pt x="0" y="6294"/>
                  </a:lnTo>
                  <a:lnTo>
                    <a:pt x="0" y="8388"/>
                  </a:lnTo>
                  <a:lnTo>
                    <a:pt x="441" y="8388"/>
                  </a:lnTo>
                  <a:lnTo>
                    <a:pt x="441" y="12583"/>
                  </a:lnTo>
                  <a:lnTo>
                    <a:pt x="675" y="12583"/>
                  </a:lnTo>
                  <a:lnTo>
                    <a:pt x="675" y="8388"/>
                  </a:lnTo>
                  <a:lnTo>
                    <a:pt x="1089" y="8388"/>
                  </a:lnTo>
                  <a:lnTo>
                    <a:pt x="1089" y="12583"/>
                  </a:lnTo>
                  <a:lnTo>
                    <a:pt x="3264" y="12583"/>
                  </a:lnTo>
                  <a:lnTo>
                    <a:pt x="3264" y="11538"/>
                  </a:lnTo>
                  <a:lnTo>
                    <a:pt x="2176" y="11538"/>
                  </a:lnTo>
                  <a:lnTo>
                    <a:pt x="2176" y="6294"/>
                  </a:lnTo>
                  <a:lnTo>
                    <a:pt x="1632" y="6294"/>
                  </a:lnTo>
                  <a:lnTo>
                    <a:pt x="1632" y="1"/>
                  </a:lnTo>
                  <a:lnTo>
                    <a:pt x="1398" y="1"/>
                  </a:lnTo>
                  <a:lnTo>
                    <a:pt x="1398" y="6294"/>
                  </a:lnTo>
                  <a:lnTo>
                    <a:pt x="675" y="6294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1"/>
            <p:cNvSpPr/>
            <p:nvPr/>
          </p:nvSpPr>
          <p:spPr>
            <a:xfrm>
              <a:off x="936150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1"/>
            <p:cNvSpPr/>
            <p:nvPr/>
          </p:nvSpPr>
          <p:spPr>
            <a:xfrm>
              <a:off x="437450" y="5013050"/>
              <a:ext cx="9175" cy="314575"/>
            </a:xfrm>
            <a:custGeom>
              <a:avLst/>
              <a:gdLst/>
              <a:ahLst/>
              <a:cxnLst/>
              <a:rect l="l" t="t" r="r" b="b"/>
              <a:pathLst>
                <a:path w="367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366" y="12583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1"/>
            <p:cNvSpPr/>
            <p:nvPr/>
          </p:nvSpPr>
          <p:spPr>
            <a:xfrm>
              <a:off x="421575" y="5013050"/>
              <a:ext cx="5850" cy="314575"/>
            </a:xfrm>
            <a:custGeom>
              <a:avLst/>
              <a:gdLst/>
              <a:ahLst/>
              <a:cxnLst/>
              <a:rect l="l" t="t" r="r" b="b"/>
              <a:pathLst>
                <a:path w="234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1"/>
            <p:cNvSpPr/>
            <p:nvPr/>
          </p:nvSpPr>
          <p:spPr>
            <a:xfrm>
              <a:off x="453775" y="5013050"/>
              <a:ext cx="5900" cy="314575"/>
            </a:xfrm>
            <a:custGeom>
              <a:avLst/>
              <a:gdLst/>
              <a:ahLst/>
              <a:cxnLst/>
              <a:rect l="l" t="t" r="r" b="b"/>
              <a:pathLst>
                <a:path w="236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236" y="1258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1"/>
            <p:cNvSpPr/>
            <p:nvPr/>
          </p:nvSpPr>
          <p:spPr>
            <a:xfrm>
              <a:off x="483300" y="5013050"/>
              <a:ext cx="9150" cy="314575"/>
            </a:xfrm>
            <a:custGeom>
              <a:avLst/>
              <a:gdLst/>
              <a:ahLst/>
              <a:cxnLst/>
              <a:rect l="l" t="t" r="r" b="b"/>
              <a:pathLst>
                <a:path w="366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365" y="12583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1"/>
            <p:cNvSpPr/>
            <p:nvPr/>
          </p:nvSpPr>
          <p:spPr>
            <a:xfrm>
              <a:off x="467375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235" y="12583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1"/>
            <p:cNvSpPr/>
            <p:nvPr/>
          </p:nvSpPr>
          <p:spPr>
            <a:xfrm>
              <a:off x="499625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1"/>
            <p:cNvSpPr/>
            <p:nvPr/>
          </p:nvSpPr>
          <p:spPr>
            <a:xfrm>
              <a:off x="1288075" y="5013050"/>
              <a:ext cx="5850" cy="314575"/>
            </a:xfrm>
            <a:custGeom>
              <a:avLst/>
              <a:gdLst/>
              <a:ahLst/>
              <a:cxnLst/>
              <a:rect l="l" t="t" r="r" b="b"/>
              <a:pathLst>
                <a:path w="234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1"/>
            <p:cNvSpPr/>
            <p:nvPr/>
          </p:nvSpPr>
          <p:spPr>
            <a:xfrm>
              <a:off x="713925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9" name="Google Shape;2019;p31"/>
          <p:cNvSpPr/>
          <p:nvPr/>
        </p:nvSpPr>
        <p:spPr>
          <a:xfrm>
            <a:off x="5445250" y="535000"/>
            <a:ext cx="737400" cy="737400"/>
          </a:xfrm>
          <a:prstGeom prst="mathMultiply">
            <a:avLst>
              <a:gd name="adj1" fmla="val 1448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0" name="Google Shape;2020;p31"/>
          <p:cNvGrpSpPr/>
          <p:nvPr/>
        </p:nvGrpSpPr>
        <p:grpSpPr>
          <a:xfrm>
            <a:off x="7526617" y="4061582"/>
            <a:ext cx="1804565" cy="1804795"/>
            <a:chOff x="5577475" y="736025"/>
            <a:chExt cx="983200" cy="983325"/>
          </a:xfrm>
        </p:grpSpPr>
        <p:sp>
          <p:nvSpPr>
            <p:cNvPr id="2021" name="Google Shape;2021;p31"/>
            <p:cNvSpPr/>
            <p:nvPr/>
          </p:nvSpPr>
          <p:spPr>
            <a:xfrm>
              <a:off x="5577475" y="736025"/>
              <a:ext cx="983200" cy="983325"/>
            </a:xfrm>
            <a:custGeom>
              <a:avLst/>
              <a:gdLst/>
              <a:ahLst/>
              <a:cxnLst/>
              <a:rect l="l" t="t" r="r" b="b"/>
              <a:pathLst>
                <a:path w="39328" h="39333" extrusionOk="0">
                  <a:moveTo>
                    <a:pt x="19665" y="44"/>
                  </a:moveTo>
                  <a:cubicBezTo>
                    <a:pt x="30483" y="44"/>
                    <a:pt x="39285" y="8845"/>
                    <a:pt x="39285" y="19665"/>
                  </a:cubicBezTo>
                  <a:cubicBezTo>
                    <a:pt x="39285" y="30483"/>
                    <a:pt x="30483" y="39290"/>
                    <a:pt x="19665" y="39290"/>
                  </a:cubicBezTo>
                  <a:cubicBezTo>
                    <a:pt x="8845" y="39290"/>
                    <a:pt x="44" y="30483"/>
                    <a:pt x="44" y="19665"/>
                  </a:cubicBezTo>
                  <a:cubicBezTo>
                    <a:pt x="44" y="8845"/>
                    <a:pt x="8845" y="44"/>
                    <a:pt x="19665" y="44"/>
                  </a:cubicBezTo>
                  <a:close/>
                  <a:moveTo>
                    <a:pt x="19665" y="0"/>
                  </a:moveTo>
                  <a:cubicBezTo>
                    <a:pt x="17010" y="0"/>
                    <a:pt x="14436" y="523"/>
                    <a:pt x="12011" y="1545"/>
                  </a:cubicBezTo>
                  <a:cubicBezTo>
                    <a:pt x="9666" y="2536"/>
                    <a:pt x="7567" y="3955"/>
                    <a:pt x="5762" y="5762"/>
                  </a:cubicBezTo>
                  <a:cubicBezTo>
                    <a:pt x="3955" y="7567"/>
                    <a:pt x="2536" y="9671"/>
                    <a:pt x="1545" y="12011"/>
                  </a:cubicBezTo>
                  <a:cubicBezTo>
                    <a:pt x="518" y="14436"/>
                    <a:pt x="1" y="17009"/>
                    <a:pt x="1" y="19665"/>
                  </a:cubicBezTo>
                  <a:cubicBezTo>
                    <a:pt x="1" y="22319"/>
                    <a:pt x="518" y="24897"/>
                    <a:pt x="1545" y="27323"/>
                  </a:cubicBezTo>
                  <a:cubicBezTo>
                    <a:pt x="2536" y="29662"/>
                    <a:pt x="3955" y="31766"/>
                    <a:pt x="5762" y="33573"/>
                  </a:cubicBezTo>
                  <a:cubicBezTo>
                    <a:pt x="7567" y="35379"/>
                    <a:pt x="9666" y="36792"/>
                    <a:pt x="12011" y="37788"/>
                  </a:cubicBezTo>
                  <a:cubicBezTo>
                    <a:pt x="14436" y="38811"/>
                    <a:pt x="17010" y="39333"/>
                    <a:pt x="19665" y="39333"/>
                  </a:cubicBezTo>
                  <a:cubicBezTo>
                    <a:pt x="22319" y="39333"/>
                    <a:pt x="24897" y="38811"/>
                    <a:pt x="27318" y="37788"/>
                  </a:cubicBezTo>
                  <a:cubicBezTo>
                    <a:pt x="29662" y="36792"/>
                    <a:pt x="31767" y="35379"/>
                    <a:pt x="33573" y="33573"/>
                  </a:cubicBezTo>
                  <a:cubicBezTo>
                    <a:pt x="35379" y="31766"/>
                    <a:pt x="36793" y="29662"/>
                    <a:pt x="37783" y="27323"/>
                  </a:cubicBezTo>
                  <a:cubicBezTo>
                    <a:pt x="38811" y="24897"/>
                    <a:pt x="39328" y="22319"/>
                    <a:pt x="39328" y="19665"/>
                  </a:cubicBezTo>
                  <a:cubicBezTo>
                    <a:pt x="39328" y="17009"/>
                    <a:pt x="38811" y="14436"/>
                    <a:pt x="37783" y="12011"/>
                  </a:cubicBezTo>
                  <a:cubicBezTo>
                    <a:pt x="36793" y="9671"/>
                    <a:pt x="35379" y="7567"/>
                    <a:pt x="33573" y="5762"/>
                  </a:cubicBezTo>
                  <a:cubicBezTo>
                    <a:pt x="31767" y="3955"/>
                    <a:pt x="29662" y="2536"/>
                    <a:pt x="27318" y="1545"/>
                  </a:cubicBezTo>
                  <a:cubicBezTo>
                    <a:pt x="24897" y="523"/>
                    <a:pt x="22319" y="0"/>
                    <a:pt x="196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1"/>
            <p:cNvSpPr/>
            <p:nvPr/>
          </p:nvSpPr>
          <p:spPr>
            <a:xfrm>
              <a:off x="5676075" y="736025"/>
              <a:ext cx="786000" cy="983325"/>
            </a:xfrm>
            <a:custGeom>
              <a:avLst/>
              <a:gdLst/>
              <a:ahLst/>
              <a:cxnLst/>
              <a:rect l="l" t="t" r="r" b="b"/>
              <a:pathLst>
                <a:path w="31440" h="39333" extrusionOk="0">
                  <a:moveTo>
                    <a:pt x="15721" y="44"/>
                  </a:moveTo>
                  <a:cubicBezTo>
                    <a:pt x="24363" y="44"/>
                    <a:pt x="31397" y="8845"/>
                    <a:pt x="31397" y="19665"/>
                  </a:cubicBezTo>
                  <a:cubicBezTo>
                    <a:pt x="31397" y="30483"/>
                    <a:pt x="24363" y="39290"/>
                    <a:pt x="15721" y="39290"/>
                  </a:cubicBezTo>
                  <a:cubicBezTo>
                    <a:pt x="7077" y="39290"/>
                    <a:pt x="43" y="30483"/>
                    <a:pt x="43" y="19665"/>
                  </a:cubicBezTo>
                  <a:cubicBezTo>
                    <a:pt x="43" y="8845"/>
                    <a:pt x="7077" y="44"/>
                    <a:pt x="15721" y="44"/>
                  </a:cubicBezTo>
                  <a:close/>
                  <a:moveTo>
                    <a:pt x="15721" y="0"/>
                  </a:moveTo>
                  <a:cubicBezTo>
                    <a:pt x="13599" y="0"/>
                    <a:pt x="11537" y="523"/>
                    <a:pt x="9601" y="1545"/>
                  </a:cubicBezTo>
                  <a:cubicBezTo>
                    <a:pt x="7730" y="2536"/>
                    <a:pt x="6049" y="3955"/>
                    <a:pt x="4607" y="5762"/>
                  </a:cubicBezTo>
                  <a:cubicBezTo>
                    <a:pt x="3161" y="7567"/>
                    <a:pt x="2029" y="9671"/>
                    <a:pt x="1235" y="12011"/>
                  </a:cubicBezTo>
                  <a:cubicBezTo>
                    <a:pt x="419" y="14436"/>
                    <a:pt x="0" y="17009"/>
                    <a:pt x="0" y="19665"/>
                  </a:cubicBezTo>
                  <a:cubicBezTo>
                    <a:pt x="0" y="22319"/>
                    <a:pt x="419" y="24897"/>
                    <a:pt x="1235" y="27317"/>
                  </a:cubicBezTo>
                  <a:cubicBezTo>
                    <a:pt x="2029" y="29662"/>
                    <a:pt x="3161" y="31761"/>
                    <a:pt x="4607" y="33568"/>
                  </a:cubicBezTo>
                  <a:cubicBezTo>
                    <a:pt x="6049" y="35379"/>
                    <a:pt x="7730" y="36792"/>
                    <a:pt x="9601" y="37783"/>
                  </a:cubicBezTo>
                  <a:cubicBezTo>
                    <a:pt x="11537" y="38811"/>
                    <a:pt x="13599" y="39333"/>
                    <a:pt x="15721" y="39333"/>
                  </a:cubicBezTo>
                  <a:cubicBezTo>
                    <a:pt x="17842" y="39333"/>
                    <a:pt x="19904" y="38811"/>
                    <a:pt x="21840" y="37783"/>
                  </a:cubicBezTo>
                  <a:cubicBezTo>
                    <a:pt x="23710" y="36792"/>
                    <a:pt x="25392" y="35379"/>
                    <a:pt x="26838" y="33568"/>
                  </a:cubicBezTo>
                  <a:cubicBezTo>
                    <a:pt x="28279" y="31761"/>
                    <a:pt x="29411" y="29662"/>
                    <a:pt x="30205" y="27317"/>
                  </a:cubicBezTo>
                  <a:cubicBezTo>
                    <a:pt x="31021" y="24897"/>
                    <a:pt x="31440" y="22319"/>
                    <a:pt x="31440" y="19665"/>
                  </a:cubicBezTo>
                  <a:cubicBezTo>
                    <a:pt x="31440" y="17009"/>
                    <a:pt x="31021" y="14436"/>
                    <a:pt x="30205" y="12011"/>
                  </a:cubicBezTo>
                  <a:cubicBezTo>
                    <a:pt x="29411" y="9671"/>
                    <a:pt x="28279" y="7567"/>
                    <a:pt x="26838" y="5762"/>
                  </a:cubicBezTo>
                  <a:cubicBezTo>
                    <a:pt x="25392" y="3955"/>
                    <a:pt x="23710" y="2536"/>
                    <a:pt x="21840" y="1545"/>
                  </a:cubicBezTo>
                  <a:cubicBezTo>
                    <a:pt x="19904" y="523"/>
                    <a:pt x="17842" y="0"/>
                    <a:pt x="157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1"/>
            <p:cNvSpPr/>
            <p:nvPr/>
          </p:nvSpPr>
          <p:spPr>
            <a:xfrm>
              <a:off x="5776550" y="736025"/>
              <a:ext cx="585050" cy="983325"/>
            </a:xfrm>
            <a:custGeom>
              <a:avLst/>
              <a:gdLst/>
              <a:ahLst/>
              <a:cxnLst/>
              <a:rect l="l" t="t" r="r" b="b"/>
              <a:pathLst>
                <a:path w="23402" h="39333" extrusionOk="0">
                  <a:moveTo>
                    <a:pt x="11702" y="44"/>
                  </a:moveTo>
                  <a:cubicBezTo>
                    <a:pt x="14813" y="44"/>
                    <a:pt x="17740" y="2084"/>
                    <a:pt x="19942" y="5788"/>
                  </a:cubicBezTo>
                  <a:cubicBezTo>
                    <a:pt x="22146" y="9493"/>
                    <a:pt x="23358" y="14421"/>
                    <a:pt x="23358" y="19665"/>
                  </a:cubicBezTo>
                  <a:cubicBezTo>
                    <a:pt x="23358" y="24907"/>
                    <a:pt x="22146" y="29836"/>
                    <a:pt x="19942" y="33546"/>
                  </a:cubicBezTo>
                  <a:cubicBezTo>
                    <a:pt x="17740" y="37249"/>
                    <a:pt x="14813" y="39290"/>
                    <a:pt x="11702" y="39290"/>
                  </a:cubicBezTo>
                  <a:cubicBezTo>
                    <a:pt x="8590" y="39290"/>
                    <a:pt x="5664" y="37249"/>
                    <a:pt x="3466" y="33546"/>
                  </a:cubicBezTo>
                  <a:cubicBezTo>
                    <a:pt x="1263" y="29836"/>
                    <a:pt x="44" y="24907"/>
                    <a:pt x="44" y="19665"/>
                  </a:cubicBezTo>
                  <a:cubicBezTo>
                    <a:pt x="44" y="14421"/>
                    <a:pt x="1263" y="9493"/>
                    <a:pt x="3466" y="5788"/>
                  </a:cubicBezTo>
                  <a:cubicBezTo>
                    <a:pt x="5664" y="2084"/>
                    <a:pt x="8590" y="44"/>
                    <a:pt x="11702" y="44"/>
                  </a:cubicBezTo>
                  <a:close/>
                  <a:moveTo>
                    <a:pt x="11702" y="0"/>
                  </a:moveTo>
                  <a:cubicBezTo>
                    <a:pt x="10118" y="0"/>
                    <a:pt x="8590" y="523"/>
                    <a:pt x="7143" y="1551"/>
                  </a:cubicBezTo>
                  <a:cubicBezTo>
                    <a:pt x="5750" y="2541"/>
                    <a:pt x="4500" y="3960"/>
                    <a:pt x="3428" y="5767"/>
                  </a:cubicBezTo>
                  <a:cubicBezTo>
                    <a:pt x="2351" y="7572"/>
                    <a:pt x="1507" y="9671"/>
                    <a:pt x="920" y="12016"/>
                  </a:cubicBezTo>
                  <a:cubicBezTo>
                    <a:pt x="312" y="14436"/>
                    <a:pt x="1" y="17009"/>
                    <a:pt x="1" y="19665"/>
                  </a:cubicBezTo>
                  <a:cubicBezTo>
                    <a:pt x="1" y="22319"/>
                    <a:pt x="312" y="24892"/>
                    <a:pt x="920" y="27317"/>
                  </a:cubicBezTo>
                  <a:cubicBezTo>
                    <a:pt x="1507" y="29657"/>
                    <a:pt x="2351" y="31761"/>
                    <a:pt x="3428" y="33568"/>
                  </a:cubicBezTo>
                  <a:cubicBezTo>
                    <a:pt x="4500" y="35373"/>
                    <a:pt x="5750" y="36792"/>
                    <a:pt x="7143" y="37783"/>
                  </a:cubicBezTo>
                  <a:cubicBezTo>
                    <a:pt x="8590" y="38811"/>
                    <a:pt x="10118" y="39333"/>
                    <a:pt x="11702" y="39333"/>
                  </a:cubicBezTo>
                  <a:cubicBezTo>
                    <a:pt x="13284" y="39333"/>
                    <a:pt x="14818" y="38811"/>
                    <a:pt x="16259" y="37783"/>
                  </a:cubicBezTo>
                  <a:cubicBezTo>
                    <a:pt x="17652" y="36792"/>
                    <a:pt x="18903" y="35373"/>
                    <a:pt x="19980" y="33568"/>
                  </a:cubicBezTo>
                  <a:cubicBezTo>
                    <a:pt x="21052" y="31761"/>
                    <a:pt x="21895" y="29657"/>
                    <a:pt x="22482" y="27317"/>
                  </a:cubicBezTo>
                  <a:cubicBezTo>
                    <a:pt x="23092" y="24892"/>
                    <a:pt x="23401" y="22319"/>
                    <a:pt x="23401" y="19665"/>
                  </a:cubicBezTo>
                  <a:cubicBezTo>
                    <a:pt x="23401" y="17009"/>
                    <a:pt x="23092" y="14436"/>
                    <a:pt x="22482" y="12016"/>
                  </a:cubicBezTo>
                  <a:cubicBezTo>
                    <a:pt x="21895" y="9671"/>
                    <a:pt x="21052" y="7572"/>
                    <a:pt x="19980" y="5767"/>
                  </a:cubicBezTo>
                  <a:cubicBezTo>
                    <a:pt x="18903" y="3960"/>
                    <a:pt x="17652" y="2541"/>
                    <a:pt x="16259" y="1551"/>
                  </a:cubicBezTo>
                  <a:cubicBezTo>
                    <a:pt x="14818" y="523"/>
                    <a:pt x="13284" y="0"/>
                    <a:pt x="11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1"/>
            <p:cNvSpPr/>
            <p:nvPr/>
          </p:nvSpPr>
          <p:spPr>
            <a:xfrm>
              <a:off x="5875025" y="736025"/>
              <a:ext cx="388100" cy="983325"/>
            </a:xfrm>
            <a:custGeom>
              <a:avLst/>
              <a:gdLst/>
              <a:ahLst/>
              <a:cxnLst/>
              <a:rect l="l" t="t" r="r" b="b"/>
              <a:pathLst>
                <a:path w="15524" h="39333" extrusionOk="0">
                  <a:moveTo>
                    <a:pt x="7763" y="44"/>
                  </a:moveTo>
                  <a:cubicBezTo>
                    <a:pt x="8801" y="44"/>
                    <a:pt x="9807" y="561"/>
                    <a:pt x="10759" y="1584"/>
                  </a:cubicBezTo>
                  <a:cubicBezTo>
                    <a:pt x="11679" y="2568"/>
                    <a:pt x="12506" y="3982"/>
                    <a:pt x="13218" y="5782"/>
                  </a:cubicBezTo>
                  <a:cubicBezTo>
                    <a:pt x="14675" y="9493"/>
                    <a:pt x="15481" y="14421"/>
                    <a:pt x="15481" y="19665"/>
                  </a:cubicBezTo>
                  <a:cubicBezTo>
                    <a:pt x="15481" y="24907"/>
                    <a:pt x="14675" y="29841"/>
                    <a:pt x="13218" y="33546"/>
                  </a:cubicBezTo>
                  <a:cubicBezTo>
                    <a:pt x="12506" y="35351"/>
                    <a:pt x="11679" y="36766"/>
                    <a:pt x="10759" y="37751"/>
                  </a:cubicBezTo>
                  <a:cubicBezTo>
                    <a:pt x="9807" y="38773"/>
                    <a:pt x="8801" y="39290"/>
                    <a:pt x="7763" y="39290"/>
                  </a:cubicBezTo>
                  <a:cubicBezTo>
                    <a:pt x="6724" y="39290"/>
                    <a:pt x="5717" y="38773"/>
                    <a:pt x="4766" y="37751"/>
                  </a:cubicBezTo>
                  <a:cubicBezTo>
                    <a:pt x="3846" y="36766"/>
                    <a:pt x="3019" y="35351"/>
                    <a:pt x="2313" y="33546"/>
                  </a:cubicBezTo>
                  <a:cubicBezTo>
                    <a:pt x="849" y="29841"/>
                    <a:pt x="44" y="24907"/>
                    <a:pt x="44" y="19665"/>
                  </a:cubicBezTo>
                  <a:cubicBezTo>
                    <a:pt x="44" y="14421"/>
                    <a:pt x="849" y="9493"/>
                    <a:pt x="2313" y="5782"/>
                  </a:cubicBezTo>
                  <a:cubicBezTo>
                    <a:pt x="3019" y="3982"/>
                    <a:pt x="3846" y="2568"/>
                    <a:pt x="4766" y="1584"/>
                  </a:cubicBezTo>
                  <a:cubicBezTo>
                    <a:pt x="5717" y="561"/>
                    <a:pt x="6724" y="44"/>
                    <a:pt x="7763" y="44"/>
                  </a:cubicBezTo>
                  <a:close/>
                  <a:moveTo>
                    <a:pt x="7763" y="0"/>
                  </a:moveTo>
                  <a:cubicBezTo>
                    <a:pt x="6712" y="0"/>
                    <a:pt x="5695" y="523"/>
                    <a:pt x="4733" y="1551"/>
                  </a:cubicBezTo>
                  <a:cubicBezTo>
                    <a:pt x="3807" y="2541"/>
                    <a:pt x="2981" y="3960"/>
                    <a:pt x="2268" y="5767"/>
                  </a:cubicBezTo>
                  <a:cubicBezTo>
                    <a:pt x="1555" y="7572"/>
                    <a:pt x="1001" y="9678"/>
                    <a:pt x="609" y="12016"/>
                  </a:cubicBezTo>
                  <a:cubicBezTo>
                    <a:pt x="207" y="14436"/>
                    <a:pt x="1" y="17015"/>
                    <a:pt x="1" y="19665"/>
                  </a:cubicBezTo>
                  <a:cubicBezTo>
                    <a:pt x="1" y="22319"/>
                    <a:pt x="207" y="24892"/>
                    <a:pt x="609" y="27317"/>
                  </a:cubicBezTo>
                  <a:cubicBezTo>
                    <a:pt x="1001" y="29657"/>
                    <a:pt x="1555" y="31756"/>
                    <a:pt x="2268" y="33561"/>
                  </a:cubicBezTo>
                  <a:cubicBezTo>
                    <a:pt x="2981" y="35373"/>
                    <a:pt x="3807" y="36787"/>
                    <a:pt x="4733" y="37783"/>
                  </a:cubicBezTo>
                  <a:cubicBezTo>
                    <a:pt x="5695" y="38811"/>
                    <a:pt x="6712" y="39333"/>
                    <a:pt x="7763" y="39333"/>
                  </a:cubicBezTo>
                  <a:cubicBezTo>
                    <a:pt x="8812" y="39333"/>
                    <a:pt x="9835" y="38811"/>
                    <a:pt x="10792" y="37783"/>
                  </a:cubicBezTo>
                  <a:cubicBezTo>
                    <a:pt x="11717" y="36787"/>
                    <a:pt x="12543" y="35373"/>
                    <a:pt x="13256" y="33561"/>
                  </a:cubicBezTo>
                  <a:cubicBezTo>
                    <a:pt x="13969" y="31756"/>
                    <a:pt x="14529" y="29657"/>
                    <a:pt x="14916" y="27317"/>
                  </a:cubicBezTo>
                  <a:cubicBezTo>
                    <a:pt x="15323" y="24892"/>
                    <a:pt x="15524" y="22319"/>
                    <a:pt x="15524" y="19665"/>
                  </a:cubicBezTo>
                  <a:cubicBezTo>
                    <a:pt x="15524" y="17015"/>
                    <a:pt x="15323" y="14436"/>
                    <a:pt x="14916" y="12016"/>
                  </a:cubicBezTo>
                  <a:cubicBezTo>
                    <a:pt x="14529" y="9678"/>
                    <a:pt x="13969" y="7572"/>
                    <a:pt x="13256" y="5767"/>
                  </a:cubicBezTo>
                  <a:cubicBezTo>
                    <a:pt x="12543" y="3960"/>
                    <a:pt x="11717" y="2541"/>
                    <a:pt x="10792" y="1551"/>
                  </a:cubicBezTo>
                  <a:cubicBezTo>
                    <a:pt x="9835" y="523"/>
                    <a:pt x="8812" y="0"/>
                    <a:pt x="776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1"/>
            <p:cNvSpPr/>
            <p:nvPr/>
          </p:nvSpPr>
          <p:spPr>
            <a:xfrm>
              <a:off x="5981775" y="736025"/>
              <a:ext cx="174625" cy="983325"/>
            </a:xfrm>
            <a:custGeom>
              <a:avLst/>
              <a:gdLst/>
              <a:ahLst/>
              <a:cxnLst/>
              <a:rect l="l" t="t" r="r" b="b"/>
              <a:pathLst>
                <a:path w="6985" h="39333" extrusionOk="0">
                  <a:moveTo>
                    <a:pt x="3493" y="44"/>
                  </a:moveTo>
                  <a:cubicBezTo>
                    <a:pt x="3950" y="44"/>
                    <a:pt x="4400" y="561"/>
                    <a:pt x="4824" y="1572"/>
                  </a:cubicBezTo>
                  <a:cubicBezTo>
                    <a:pt x="5238" y="2563"/>
                    <a:pt x="5608" y="3977"/>
                    <a:pt x="5924" y="5777"/>
                  </a:cubicBezTo>
                  <a:cubicBezTo>
                    <a:pt x="6582" y="9487"/>
                    <a:pt x="6941" y="14421"/>
                    <a:pt x="6941" y="19665"/>
                  </a:cubicBezTo>
                  <a:cubicBezTo>
                    <a:pt x="6941" y="24913"/>
                    <a:pt x="6582" y="29841"/>
                    <a:pt x="5924" y="33551"/>
                  </a:cubicBezTo>
                  <a:cubicBezTo>
                    <a:pt x="5608" y="35356"/>
                    <a:pt x="5238" y="36772"/>
                    <a:pt x="4824" y="37756"/>
                  </a:cubicBezTo>
                  <a:cubicBezTo>
                    <a:pt x="4400" y="38773"/>
                    <a:pt x="3950" y="39290"/>
                    <a:pt x="3493" y="39290"/>
                  </a:cubicBezTo>
                  <a:cubicBezTo>
                    <a:pt x="3036" y="39290"/>
                    <a:pt x="2584" y="38773"/>
                    <a:pt x="2165" y="37756"/>
                  </a:cubicBezTo>
                  <a:cubicBezTo>
                    <a:pt x="1751" y="36772"/>
                    <a:pt x="1382" y="35356"/>
                    <a:pt x="1061" y="33551"/>
                  </a:cubicBezTo>
                  <a:cubicBezTo>
                    <a:pt x="408" y="29841"/>
                    <a:pt x="44" y="24913"/>
                    <a:pt x="44" y="19665"/>
                  </a:cubicBezTo>
                  <a:cubicBezTo>
                    <a:pt x="44" y="14421"/>
                    <a:pt x="408" y="9487"/>
                    <a:pt x="1061" y="5777"/>
                  </a:cubicBezTo>
                  <a:cubicBezTo>
                    <a:pt x="1382" y="3977"/>
                    <a:pt x="1751" y="2563"/>
                    <a:pt x="2165" y="1572"/>
                  </a:cubicBezTo>
                  <a:cubicBezTo>
                    <a:pt x="2584" y="561"/>
                    <a:pt x="3036" y="44"/>
                    <a:pt x="3493" y="44"/>
                  </a:cubicBezTo>
                  <a:close/>
                  <a:moveTo>
                    <a:pt x="3493" y="0"/>
                  </a:moveTo>
                  <a:cubicBezTo>
                    <a:pt x="2557" y="0"/>
                    <a:pt x="1676" y="2051"/>
                    <a:pt x="1018" y="5772"/>
                  </a:cubicBezTo>
                  <a:cubicBezTo>
                    <a:pt x="365" y="9482"/>
                    <a:pt x="1" y="14415"/>
                    <a:pt x="1" y="19665"/>
                  </a:cubicBezTo>
                  <a:cubicBezTo>
                    <a:pt x="1" y="24913"/>
                    <a:pt x="365" y="29847"/>
                    <a:pt x="1018" y="33561"/>
                  </a:cubicBezTo>
                  <a:cubicBezTo>
                    <a:pt x="1676" y="37282"/>
                    <a:pt x="2557" y="39333"/>
                    <a:pt x="3493" y="39333"/>
                  </a:cubicBezTo>
                  <a:cubicBezTo>
                    <a:pt x="4433" y="39333"/>
                    <a:pt x="5309" y="37282"/>
                    <a:pt x="5967" y="33561"/>
                  </a:cubicBezTo>
                  <a:cubicBezTo>
                    <a:pt x="6626" y="29847"/>
                    <a:pt x="6985" y="24913"/>
                    <a:pt x="6985" y="19665"/>
                  </a:cubicBezTo>
                  <a:cubicBezTo>
                    <a:pt x="6985" y="14415"/>
                    <a:pt x="6626" y="9482"/>
                    <a:pt x="5967" y="5772"/>
                  </a:cubicBezTo>
                  <a:cubicBezTo>
                    <a:pt x="5309" y="2051"/>
                    <a:pt x="4433" y="0"/>
                    <a:pt x="34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1"/>
            <p:cNvSpPr/>
            <p:nvPr/>
          </p:nvSpPr>
          <p:spPr>
            <a:xfrm>
              <a:off x="6068525" y="736025"/>
              <a:ext cx="1100" cy="983325"/>
            </a:xfrm>
            <a:custGeom>
              <a:avLst/>
              <a:gdLst/>
              <a:ahLst/>
              <a:cxnLst/>
              <a:rect l="l" t="t" r="r" b="b"/>
              <a:pathLst>
                <a:path w="44" h="39333" extrusionOk="0">
                  <a:moveTo>
                    <a:pt x="23" y="0"/>
                  </a:moveTo>
                  <a:cubicBezTo>
                    <a:pt x="11" y="0"/>
                    <a:pt x="6" y="0"/>
                    <a:pt x="1" y="23"/>
                  </a:cubicBezTo>
                  <a:lnTo>
                    <a:pt x="1" y="66"/>
                  </a:lnTo>
                  <a:lnTo>
                    <a:pt x="1" y="126"/>
                  </a:lnTo>
                  <a:lnTo>
                    <a:pt x="1" y="1567"/>
                  </a:lnTo>
                  <a:lnTo>
                    <a:pt x="1" y="5777"/>
                  </a:lnTo>
                  <a:lnTo>
                    <a:pt x="1" y="19665"/>
                  </a:lnTo>
                  <a:lnTo>
                    <a:pt x="1" y="33556"/>
                  </a:lnTo>
                  <a:lnTo>
                    <a:pt x="1" y="37766"/>
                  </a:lnTo>
                  <a:lnTo>
                    <a:pt x="1" y="39208"/>
                  </a:lnTo>
                  <a:lnTo>
                    <a:pt x="1" y="39268"/>
                  </a:lnTo>
                  <a:lnTo>
                    <a:pt x="1" y="39312"/>
                  </a:lnTo>
                  <a:cubicBezTo>
                    <a:pt x="6" y="39333"/>
                    <a:pt x="11" y="39333"/>
                    <a:pt x="23" y="39333"/>
                  </a:cubicBezTo>
                  <a:cubicBezTo>
                    <a:pt x="33" y="39333"/>
                    <a:pt x="39" y="39333"/>
                    <a:pt x="44" y="39312"/>
                  </a:cubicBezTo>
                  <a:lnTo>
                    <a:pt x="44" y="39268"/>
                  </a:lnTo>
                  <a:lnTo>
                    <a:pt x="44" y="39208"/>
                  </a:lnTo>
                  <a:lnTo>
                    <a:pt x="44" y="37766"/>
                  </a:lnTo>
                  <a:lnTo>
                    <a:pt x="44" y="33556"/>
                  </a:lnTo>
                  <a:lnTo>
                    <a:pt x="44" y="19665"/>
                  </a:lnTo>
                  <a:lnTo>
                    <a:pt x="44" y="5777"/>
                  </a:lnTo>
                  <a:lnTo>
                    <a:pt x="44" y="1567"/>
                  </a:lnTo>
                  <a:lnTo>
                    <a:pt x="44" y="126"/>
                  </a:lnTo>
                  <a:lnTo>
                    <a:pt x="44" y="66"/>
                  </a:lnTo>
                  <a:lnTo>
                    <a:pt x="44" y="23"/>
                  </a:lnTo>
                  <a:cubicBezTo>
                    <a:pt x="39" y="0"/>
                    <a:pt x="33" y="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1"/>
            <p:cNvSpPr/>
            <p:nvPr/>
          </p:nvSpPr>
          <p:spPr>
            <a:xfrm>
              <a:off x="5577475" y="736025"/>
              <a:ext cx="983200" cy="983325"/>
            </a:xfrm>
            <a:custGeom>
              <a:avLst/>
              <a:gdLst/>
              <a:ahLst/>
              <a:cxnLst/>
              <a:rect l="l" t="t" r="r" b="b"/>
              <a:pathLst>
                <a:path w="39328" h="39333" extrusionOk="0">
                  <a:moveTo>
                    <a:pt x="19665" y="44"/>
                  </a:moveTo>
                  <a:cubicBezTo>
                    <a:pt x="30483" y="44"/>
                    <a:pt x="39285" y="8845"/>
                    <a:pt x="39285" y="19665"/>
                  </a:cubicBezTo>
                  <a:cubicBezTo>
                    <a:pt x="39285" y="30483"/>
                    <a:pt x="30483" y="39290"/>
                    <a:pt x="19665" y="39290"/>
                  </a:cubicBezTo>
                  <a:cubicBezTo>
                    <a:pt x="8845" y="39290"/>
                    <a:pt x="44" y="30483"/>
                    <a:pt x="44" y="19665"/>
                  </a:cubicBezTo>
                  <a:cubicBezTo>
                    <a:pt x="44" y="8845"/>
                    <a:pt x="8845" y="44"/>
                    <a:pt x="19665" y="44"/>
                  </a:cubicBezTo>
                  <a:close/>
                  <a:moveTo>
                    <a:pt x="19665" y="0"/>
                  </a:moveTo>
                  <a:cubicBezTo>
                    <a:pt x="17010" y="0"/>
                    <a:pt x="14436" y="523"/>
                    <a:pt x="12011" y="1545"/>
                  </a:cubicBezTo>
                  <a:cubicBezTo>
                    <a:pt x="9666" y="2536"/>
                    <a:pt x="7567" y="3955"/>
                    <a:pt x="5762" y="5762"/>
                  </a:cubicBezTo>
                  <a:cubicBezTo>
                    <a:pt x="3955" y="7567"/>
                    <a:pt x="2536" y="9671"/>
                    <a:pt x="1545" y="12011"/>
                  </a:cubicBezTo>
                  <a:cubicBezTo>
                    <a:pt x="518" y="14436"/>
                    <a:pt x="1" y="17009"/>
                    <a:pt x="1" y="19665"/>
                  </a:cubicBezTo>
                  <a:cubicBezTo>
                    <a:pt x="1" y="22319"/>
                    <a:pt x="518" y="24897"/>
                    <a:pt x="1545" y="27323"/>
                  </a:cubicBezTo>
                  <a:cubicBezTo>
                    <a:pt x="2536" y="29662"/>
                    <a:pt x="3955" y="31766"/>
                    <a:pt x="5762" y="33573"/>
                  </a:cubicBezTo>
                  <a:cubicBezTo>
                    <a:pt x="7567" y="35379"/>
                    <a:pt x="9666" y="36792"/>
                    <a:pt x="12011" y="37788"/>
                  </a:cubicBezTo>
                  <a:cubicBezTo>
                    <a:pt x="14436" y="38811"/>
                    <a:pt x="17010" y="39333"/>
                    <a:pt x="19665" y="39333"/>
                  </a:cubicBezTo>
                  <a:cubicBezTo>
                    <a:pt x="22319" y="39333"/>
                    <a:pt x="24897" y="38811"/>
                    <a:pt x="27318" y="37788"/>
                  </a:cubicBezTo>
                  <a:cubicBezTo>
                    <a:pt x="29662" y="36792"/>
                    <a:pt x="31767" y="35379"/>
                    <a:pt x="33573" y="33573"/>
                  </a:cubicBezTo>
                  <a:cubicBezTo>
                    <a:pt x="35379" y="31766"/>
                    <a:pt x="36793" y="29662"/>
                    <a:pt x="37783" y="27323"/>
                  </a:cubicBezTo>
                  <a:cubicBezTo>
                    <a:pt x="38811" y="24897"/>
                    <a:pt x="39328" y="22319"/>
                    <a:pt x="39328" y="19665"/>
                  </a:cubicBezTo>
                  <a:cubicBezTo>
                    <a:pt x="39328" y="17009"/>
                    <a:pt x="38811" y="14436"/>
                    <a:pt x="37783" y="12011"/>
                  </a:cubicBezTo>
                  <a:cubicBezTo>
                    <a:pt x="36793" y="9671"/>
                    <a:pt x="35379" y="7567"/>
                    <a:pt x="33573" y="5762"/>
                  </a:cubicBezTo>
                  <a:cubicBezTo>
                    <a:pt x="31767" y="3955"/>
                    <a:pt x="29662" y="2536"/>
                    <a:pt x="27318" y="1545"/>
                  </a:cubicBezTo>
                  <a:cubicBezTo>
                    <a:pt x="24897" y="523"/>
                    <a:pt x="22319" y="0"/>
                    <a:pt x="196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1"/>
            <p:cNvSpPr/>
            <p:nvPr/>
          </p:nvSpPr>
          <p:spPr>
            <a:xfrm>
              <a:off x="5577475" y="834750"/>
              <a:ext cx="983200" cy="785875"/>
            </a:xfrm>
            <a:custGeom>
              <a:avLst/>
              <a:gdLst/>
              <a:ahLst/>
              <a:cxnLst/>
              <a:rect l="l" t="t" r="r" b="b"/>
              <a:pathLst>
                <a:path w="39328" h="31435" extrusionOk="0">
                  <a:moveTo>
                    <a:pt x="19665" y="44"/>
                  </a:moveTo>
                  <a:cubicBezTo>
                    <a:pt x="30483" y="44"/>
                    <a:pt x="39285" y="7072"/>
                    <a:pt x="39285" y="15716"/>
                  </a:cubicBezTo>
                  <a:cubicBezTo>
                    <a:pt x="39285" y="24358"/>
                    <a:pt x="30483" y="31392"/>
                    <a:pt x="19665" y="31392"/>
                  </a:cubicBezTo>
                  <a:cubicBezTo>
                    <a:pt x="8845" y="31392"/>
                    <a:pt x="44" y="24358"/>
                    <a:pt x="44" y="15716"/>
                  </a:cubicBezTo>
                  <a:cubicBezTo>
                    <a:pt x="44" y="7072"/>
                    <a:pt x="8845" y="44"/>
                    <a:pt x="19665" y="44"/>
                  </a:cubicBezTo>
                  <a:close/>
                  <a:moveTo>
                    <a:pt x="19665" y="1"/>
                  </a:moveTo>
                  <a:cubicBezTo>
                    <a:pt x="17010" y="1"/>
                    <a:pt x="14436" y="414"/>
                    <a:pt x="12011" y="1235"/>
                  </a:cubicBezTo>
                  <a:cubicBezTo>
                    <a:pt x="9671" y="2024"/>
                    <a:pt x="7567" y="3156"/>
                    <a:pt x="5762" y="4602"/>
                  </a:cubicBezTo>
                  <a:cubicBezTo>
                    <a:pt x="3955" y="6044"/>
                    <a:pt x="2536" y="7725"/>
                    <a:pt x="1545" y="9596"/>
                  </a:cubicBezTo>
                  <a:cubicBezTo>
                    <a:pt x="518" y="11538"/>
                    <a:pt x="1" y="13594"/>
                    <a:pt x="1" y="15716"/>
                  </a:cubicBezTo>
                  <a:cubicBezTo>
                    <a:pt x="1" y="17842"/>
                    <a:pt x="518" y="19898"/>
                    <a:pt x="1545" y="21834"/>
                  </a:cubicBezTo>
                  <a:cubicBezTo>
                    <a:pt x="2536" y="23712"/>
                    <a:pt x="3955" y="25392"/>
                    <a:pt x="5762" y="26833"/>
                  </a:cubicBezTo>
                  <a:cubicBezTo>
                    <a:pt x="7567" y="28274"/>
                    <a:pt x="9671" y="29411"/>
                    <a:pt x="12011" y="30200"/>
                  </a:cubicBezTo>
                  <a:cubicBezTo>
                    <a:pt x="14436" y="31022"/>
                    <a:pt x="17010" y="31435"/>
                    <a:pt x="19665" y="31435"/>
                  </a:cubicBezTo>
                  <a:cubicBezTo>
                    <a:pt x="22319" y="31435"/>
                    <a:pt x="24892" y="31022"/>
                    <a:pt x="27318" y="30200"/>
                  </a:cubicBezTo>
                  <a:cubicBezTo>
                    <a:pt x="29662" y="29411"/>
                    <a:pt x="31761" y="28274"/>
                    <a:pt x="33568" y="26833"/>
                  </a:cubicBezTo>
                  <a:cubicBezTo>
                    <a:pt x="35374" y="25392"/>
                    <a:pt x="36793" y="23712"/>
                    <a:pt x="37783" y="21834"/>
                  </a:cubicBezTo>
                  <a:cubicBezTo>
                    <a:pt x="38811" y="19898"/>
                    <a:pt x="39328" y="17842"/>
                    <a:pt x="39328" y="15716"/>
                  </a:cubicBezTo>
                  <a:cubicBezTo>
                    <a:pt x="39328" y="13594"/>
                    <a:pt x="38811" y="11538"/>
                    <a:pt x="37783" y="9596"/>
                  </a:cubicBezTo>
                  <a:cubicBezTo>
                    <a:pt x="36793" y="7725"/>
                    <a:pt x="35374" y="6044"/>
                    <a:pt x="33568" y="4602"/>
                  </a:cubicBezTo>
                  <a:cubicBezTo>
                    <a:pt x="31761" y="3156"/>
                    <a:pt x="29662" y="2024"/>
                    <a:pt x="27318" y="1235"/>
                  </a:cubicBezTo>
                  <a:cubicBezTo>
                    <a:pt x="24892" y="414"/>
                    <a:pt x="22319" y="1"/>
                    <a:pt x="196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1"/>
            <p:cNvSpPr/>
            <p:nvPr/>
          </p:nvSpPr>
          <p:spPr>
            <a:xfrm>
              <a:off x="5577475" y="935250"/>
              <a:ext cx="983200" cy="584900"/>
            </a:xfrm>
            <a:custGeom>
              <a:avLst/>
              <a:gdLst/>
              <a:ahLst/>
              <a:cxnLst/>
              <a:rect l="l" t="t" r="r" b="b"/>
              <a:pathLst>
                <a:path w="39328" h="23396" extrusionOk="0">
                  <a:moveTo>
                    <a:pt x="19665" y="44"/>
                  </a:moveTo>
                  <a:cubicBezTo>
                    <a:pt x="24908" y="44"/>
                    <a:pt x="29836" y="1257"/>
                    <a:pt x="33546" y="3460"/>
                  </a:cubicBezTo>
                  <a:cubicBezTo>
                    <a:pt x="37250" y="5663"/>
                    <a:pt x="39285" y="8583"/>
                    <a:pt x="39285" y="11696"/>
                  </a:cubicBezTo>
                  <a:cubicBezTo>
                    <a:pt x="39285" y="14807"/>
                    <a:pt x="37250" y="17733"/>
                    <a:pt x="33546" y="19936"/>
                  </a:cubicBezTo>
                  <a:cubicBezTo>
                    <a:pt x="29836" y="22139"/>
                    <a:pt x="24908" y="23352"/>
                    <a:pt x="19665" y="23352"/>
                  </a:cubicBezTo>
                  <a:cubicBezTo>
                    <a:pt x="14421" y="23352"/>
                    <a:pt x="9493" y="22139"/>
                    <a:pt x="5788" y="19936"/>
                  </a:cubicBezTo>
                  <a:cubicBezTo>
                    <a:pt x="2084" y="17733"/>
                    <a:pt x="44" y="14807"/>
                    <a:pt x="44" y="11696"/>
                  </a:cubicBezTo>
                  <a:cubicBezTo>
                    <a:pt x="44" y="8583"/>
                    <a:pt x="2084" y="5663"/>
                    <a:pt x="5788" y="3460"/>
                  </a:cubicBezTo>
                  <a:cubicBezTo>
                    <a:pt x="9493" y="1257"/>
                    <a:pt x="14421" y="44"/>
                    <a:pt x="19665" y="44"/>
                  </a:cubicBezTo>
                  <a:close/>
                  <a:moveTo>
                    <a:pt x="19665" y="0"/>
                  </a:moveTo>
                  <a:cubicBezTo>
                    <a:pt x="17010" y="0"/>
                    <a:pt x="14436" y="306"/>
                    <a:pt x="12011" y="914"/>
                  </a:cubicBezTo>
                  <a:cubicBezTo>
                    <a:pt x="9671" y="1507"/>
                    <a:pt x="7567" y="2350"/>
                    <a:pt x="5767" y="3422"/>
                  </a:cubicBezTo>
                  <a:cubicBezTo>
                    <a:pt x="3955" y="4493"/>
                    <a:pt x="2541" y="5744"/>
                    <a:pt x="1545" y="7137"/>
                  </a:cubicBezTo>
                  <a:cubicBezTo>
                    <a:pt x="523" y="8583"/>
                    <a:pt x="1" y="10117"/>
                    <a:pt x="1" y="11696"/>
                  </a:cubicBezTo>
                  <a:cubicBezTo>
                    <a:pt x="1" y="13278"/>
                    <a:pt x="523" y="14812"/>
                    <a:pt x="1545" y="16253"/>
                  </a:cubicBezTo>
                  <a:cubicBezTo>
                    <a:pt x="2541" y="17646"/>
                    <a:pt x="3955" y="18897"/>
                    <a:pt x="5767" y="19974"/>
                  </a:cubicBezTo>
                  <a:cubicBezTo>
                    <a:pt x="7567" y="21045"/>
                    <a:pt x="9671" y="21889"/>
                    <a:pt x="12011" y="22476"/>
                  </a:cubicBezTo>
                  <a:cubicBezTo>
                    <a:pt x="14436" y="23086"/>
                    <a:pt x="17010" y="23395"/>
                    <a:pt x="19665" y="23395"/>
                  </a:cubicBezTo>
                  <a:cubicBezTo>
                    <a:pt x="22319" y="23395"/>
                    <a:pt x="24892" y="23086"/>
                    <a:pt x="27318" y="22476"/>
                  </a:cubicBezTo>
                  <a:cubicBezTo>
                    <a:pt x="29657" y="21889"/>
                    <a:pt x="31761" y="21045"/>
                    <a:pt x="33568" y="19974"/>
                  </a:cubicBezTo>
                  <a:cubicBezTo>
                    <a:pt x="35374" y="18897"/>
                    <a:pt x="36793" y="17646"/>
                    <a:pt x="37783" y="16253"/>
                  </a:cubicBezTo>
                  <a:cubicBezTo>
                    <a:pt x="38811" y="14812"/>
                    <a:pt x="39328" y="13278"/>
                    <a:pt x="39328" y="11696"/>
                  </a:cubicBezTo>
                  <a:cubicBezTo>
                    <a:pt x="39328" y="10117"/>
                    <a:pt x="38811" y="8583"/>
                    <a:pt x="37783" y="7137"/>
                  </a:cubicBezTo>
                  <a:cubicBezTo>
                    <a:pt x="36793" y="5744"/>
                    <a:pt x="35374" y="4493"/>
                    <a:pt x="33568" y="3422"/>
                  </a:cubicBezTo>
                  <a:cubicBezTo>
                    <a:pt x="31761" y="2350"/>
                    <a:pt x="29657" y="1507"/>
                    <a:pt x="27318" y="914"/>
                  </a:cubicBezTo>
                  <a:cubicBezTo>
                    <a:pt x="24892" y="306"/>
                    <a:pt x="22319" y="0"/>
                    <a:pt x="196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1"/>
            <p:cNvSpPr/>
            <p:nvPr/>
          </p:nvSpPr>
          <p:spPr>
            <a:xfrm>
              <a:off x="5577475" y="1033575"/>
              <a:ext cx="983200" cy="388100"/>
            </a:xfrm>
            <a:custGeom>
              <a:avLst/>
              <a:gdLst/>
              <a:ahLst/>
              <a:cxnLst/>
              <a:rect l="l" t="t" r="r" b="b"/>
              <a:pathLst>
                <a:path w="39328" h="15524" extrusionOk="0">
                  <a:moveTo>
                    <a:pt x="19665" y="44"/>
                  </a:moveTo>
                  <a:cubicBezTo>
                    <a:pt x="24908" y="44"/>
                    <a:pt x="29841" y="849"/>
                    <a:pt x="33546" y="2312"/>
                  </a:cubicBezTo>
                  <a:cubicBezTo>
                    <a:pt x="35346" y="3019"/>
                    <a:pt x="36760" y="3846"/>
                    <a:pt x="37751" y="4765"/>
                  </a:cubicBezTo>
                  <a:cubicBezTo>
                    <a:pt x="38768" y="5717"/>
                    <a:pt x="39285" y="6724"/>
                    <a:pt x="39285" y="7763"/>
                  </a:cubicBezTo>
                  <a:cubicBezTo>
                    <a:pt x="39285" y="8801"/>
                    <a:pt x="38768" y="9812"/>
                    <a:pt x="37751" y="10759"/>
                  </a:cubicBezTo>
                  <a:cubicBezTo>
                    <a:pt x="36760" y="11679"/>
                    <a:pt x="35346" y="12505"/>
                    <a:pt x="33546" y="13218"/>
                  </a:cubicBezTo>
                  <a:cubicBezTo>
                    <a:pt x="29841" y="14675"/>
                    <a:pt x="24908" y="15481"/>
                    <a:pt x="19665" y="15481"/>
                  </a:cubicBezTo>
                  <a:cubicBezTo>
                    <a:pt x="14421" y="15481"/>
                    <a:pt x="9493" y="14675"/>
                    <a:pt x="5783" y="13218"/>
                  </a:cubicBezTo>
                  <a:cubicBezTo>
                    <a:pt x="3982" y="12505"/>
                    <a:pt x="2568" y="11679"/>
                    <a:pt x="1578" y="10759"/>
                  </a:cubicBezTo>
                  <a:cubicBezTo>
                    <a:pt x="561" y="9812"/>
                    <a:pt x="44" y="8801"/>
                    <a:pt x="44" y="7763"/>
                  </a:cubicBezTo>
                  <a:cubicBezTo>
                    <a:pt x="44" y="6724"/>
                    <a:pt x="561" y="5717"/>
                    <a:pt x="1578" y="4765"/>
                  </a:cubicBezTo>
                  <a:cubicBezTo>
                    <a:pt x="2568" y="3846"/>
                    <a:pt x="3982" y="3019"/>
                    <a:pt x="5783" y="2312"/>
                  </a:cubicBezTo>
                  <a:cubicBezTo>
                    <a:pt x="9493" y="849"/>
                    <a:pt x="14421" y="44"/>
                    <a:pt x="19665" y="44"/>
                  </a:cubicBezTo>
                  <a:close/>
                  <a:moveTo>
                    <a:pt x="19665" y="0"/>
                  </a:moveTo>
                  <a:cubicBezTo>
                    <a:pt x="17010" y="0"/>
                    <a:pt x="14436" y="207"/>
                    <a:pt x="12016" y="609"/>
                  </a:cubicBezTo>
                  <a:cubicBezTo>
                    <a:pt x="9671" y="1000"/>
                    <a:pt x="7572" y="1562"/>
                    <a:pt x="5767" y="2268"/>
                  </a:cubicBezTo>
                  <a:cubicBezTo>
                    <a:pt x="3960" y="2981"/>
                    <a:pt x="2541" y="3814"/>
                    <a:pt x="1551" y="4733"/>
                  </a:cubicBezTo>
                  <a:cubicBezTo>
                    <a:pt x="523" y="5695"/>
                    <a:pt x="1" y="6712"/>
                    <a:pt x="1" y="7763"/>
                  </a:cubicBezTo>
                  <a:cubicBezTo>
                    <a:pt x="1" y="8818"/>
                    <a:pt x="523" y="9834"/>
                    <a:pt x="1551" y="10791"/>
                  </a:cubicBezTo>
                  <a:cubicBezTo>
                    <a:pt x="2541" y="11717"/>
                    <a:pt x="3960" y="12543"/>
                    <a:pt x="5767" y="13256"/>
                  </a:cubicBezTo>
                  <a:cubicBezTo>
                    <a:pt x="7572" y="13969"/>
                    <a:pt x="9671" y="14529"/>
                    <a:pt x="12016" y="14921"/>
                  </a:cubicBezTo>
                  <a:cubicBezTo>
                    <a:pt x="14436" y="15323"/>
                    <a:pt x="17010" y="15524"/>
                    <a:pt x="19665" y="15524"/>
                  </a:cubicBezTo>
                  <a:cubicBezTo>
                    <a:pt x="22319" y="15524"/>
                    <a:pt x="24892" y="15323"/>
                    <a:pt x="27312" y="14921"/>
                  </a:cubicBezTo>
                  <a:cubicBezTo>
                    <a:pt x="29657" y="14529"/>
                    <a:pt x="31756" y="13969"/>
                    <a:pt x="33562" y="13256"/>
                  </a:cubicBezTo>
                  <a:cubicBezTo>
                    <a:pt x="35368" y="12543"/>
                    <a:pt x="36787" y="11717"/>
                    <a:pt x="37778" y="10791"/>
                  </a:cubicBezTo>
                  <a:cubicBezTo>
                    <a:pt x="38811" y="9834"/>
                    <a:pt x="39328" y="8818"/>
                    <a:pt x="39328" y="7763"/>
                  </a:cubicBezTo>
                  <a:cubicBezTo>
                    <a:pt x="39328" y="6712"/>
                    <a:pt x="38811" y="5695"/>
                    <a:pt x="37778" y="4733"/>
                  </a:cubicBezTo>
                  <a:cubicBezTo>
                    <a:pt x="36787" y="3814"/>
                    <a:pt x="35368" y="2981"/>
                    <a:pt x="33562" y="2268"/>
                  </a:cubicBezTo>
                  <a:cubicBezTo>
                    <a:pt x="31756" y="1562"/>
                    <a:pt x="29657" y="1000"/>
                    <a:pt x="27312" y="609"/>
                  </a:cubicBezTo>
                  <a:cubicBezTo>
                    <a:pt x="24892" y="207"/>
                    <a:pt x="22319" y="0"/>
                    <a:pt x="196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1"/>
            <p:cNvSpPr/>
            <p:nvPr/>
          </p:nvSpPr>
          <p:spPr>
            <a:xfrm>
              <a:off x="5577475" y="1140325"/>
              <a:ext cx="983200" cy="174625"/>
            </a:xfrm>
            <a:custGeom>
              <a:avLst/>
              <a:gdLst/>
              <a:ahLst/>
              <a:cxnLst/>
              <a:rect l="l" t="t" r="r" b="b"/>
              <a:pathLst>
                <a:path w="39328" h="6985" extrusionOk="0">
                  <a:moveTo>
                    <a:pt x="19665" y="44"/>
                  </a:moveTo>
                  <a:cubicBezTo>
                    <a:pt x="24913" y="44"/>
                    <a:pt x="29841" y="408"/>
                    <a:pt x="33551" y="1061"/>
                  </a:cubicBezTo>
                  <a:cubicBezTo>
                    <a:pt x="35351" y="1382"/>
                    <a:pt x="36772" y="1751"/>
                    <a:pt x="37756" y="2165"/>
                  </a:cubicBezTo>
                  <a:cubicBezTo>
                    <a:pt x="38773" y="2589"/>
                    <a:pt x="39285" y="3036"/>
                    <a:pt x="39285" y="3493"/>
                  </a:cubicBezTo>
                  <a:cubicBezTo>
                    <a:pt x="39285" y="3955"/>
                    <a:pt x="38773" y="4400"/>
                    <a:pt x="37756" y="4824"/>
                  </a:cubicBezTo>
                  <a:cubicBezTo>
                    <a:pt x="36772" y="5238"/>
                    <a:pt x="35351" y="5608"/>
                    <a:pt x="33551" y="5923"/>
                  </a:cubicBezTo>
                  <a:cubicBezTo>
                    <a:pt x="29841" y="6581"/>
                    <a:pt x="24913" y="6940"/>
                    <a:pt x="19665" y="6940"/>
                  </a:cubicBezTo>
                  <a:cubicBezTo>
                    <a:pt x="14421" y="6940"/>
                    <a:pt x="9487" y="6581"/>
                    <a:pt x="5777" y="5923"/>
                  </a:cubicBezTo>
                  <a:cubicBezTo>
                    <a:pt x="3977" y="5608"/>
                    <a:pt x="2563" y="5238"/>
                    <a:pt x="1572" y="4824"/>
                  </a:cubicBezTo>
                  <a:cubicBezTo>
                    <a:pt x="555" y="4400"/>
                    <a:pt x="44" y="3955"/>
                    <a:pt x="44" y="3493"/>
                  </a:cubicBezTo>
                  <a:cubicBezTo>
                    <a:pt x="44" y="3036"/>
                    <a:pt x="555" y="2589"/>
                    <a:pt x="1572" y="2165"/>
                  </a:cubicBezTo>
                  <a:cubicBezTo>
                    <a:pt x="2563" y="1751"/>
                    <a:pt x="3977" y="1382"/>
                    <a:pt x="5777" y="1061"/>
                  </a:cubicBezTo>
                  <a:cubicBezTo>
                    <a:pt x="9487" y="408"/>
                    <a:pt x="14421" y="44"/>
                    <a:pt x="19665" y="44"/>
                  </a:cubicBezTo>
                  <a:close/>
                  <a:moveTo>
                    <a:pt x="19665" y="1"/>
                  </a:moveTo>
                  <a:cubicBezTo>
                    <a:pt x="14416" y="1"/>
                    <a:pt x="9482" y="365"/>
                    <a:pt x="5772" y="1018"/>
                  </a:cubicBezTo>
                  <a:cubicBezTo>
                    <a:pt x="2051" y="1676"/>
                    <a:pt x="1" y="2557"/>
                    <a:pt x="1" y="3493"/>
                  </a:cubicBezTo>
                  <a:cubicBezTo>
                    <a:pt x="1" y="4433"/>
                    <a:pt x="2051" y="5309"/>
                    <a:pt x="5772" y="5967"/>
                  </a:cubicBezTo>
                  <a:cubicBezTo>
                    <a:pt x="9482" y="6626"/>
                    <a:pt x="14416" y="6985"/>
                    <a:pt x="19665" y="6985"/>
                  </a:cubicBezTo>
                  <a:cubicBezTo>
                    <a:pt x="24913" y="6985"/>
                    <a:pt x="29848" y="6626"/>
                    <a:pt x="33556" y="5967"/>
                  </a:cubicBezTo>
                  <a:cubicBezTo>
                    <a:pt x="37282" y="5309"/>
                    <a:pt x="39328" y="4433"/>
                    <a:pt x="39328" y="3493"/>
                  </a:cubicBezTo>
                  <a:cubicBezTo>
                    <a:pt x="39328" y="2557"/>
                    <a:pt x="37282" y="1676"/>
                    <a:pt x="33556" y="1018"/>
                  </a:cubicBezTo>
                  <a:cubicBezTo>
                    <a:pt x="29848" y="365"/>
                    <a:pt x="24913" y="1"/>
                    <a:pt x="196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1"/>
            <p:cNvSpPr/>
            <p:nvPr/>
          </p:nvSpPr>
          <p:spPr>
            <a:xfrm>
              <a:off x="5577475" y="1227075"/>
              <a:ext cx="983200" cy="1225"/>
            </a:xfrm>
            <a:custGeom>
              <a:avLst/>
              <a:gdLst/>
              <a:ahLst/>
              <a:cxnLst/>
              <a:rect l="l" t="t" r="r" b="b"/>
              <a:pathLst>
                <a:path w="39328" h="49" extrusionOk="0">
                  <a:moveTo>
                    <a:pt x="23" y="1"/>
                  </a:moveTo>
                  <a:lnTo>
                    <a:pt x="23" y="6"/>
                  </a:lnTo>
                  <a:cubicBezTo>
                    <a:pt x="1" y="6"/>
                    <a:pt x="1" y="11"/>
                    <a:pt x="1" y="23"/>
                  </a:cubicBezTo>
                  <a:cubicBezTo>
                    <a:pt x="1" y="38"/>
                    <a:pt x="1" y="44"/>
                    <a:pt x="23" y="44"/>
                  </a:cubicBezTo>
                  <a:lnTo>
                    <a:pt x="5777" y="44"/>
                  </a:lnTo>
                  <a:cubicBezTo>
                    <a:pt x="9329" y="49"/>
                    <a:pt x="14241" y="49"/>
                    <a:pt x="19665" y="49"/>
                  </a:cubicBezTo>
                  <a:cubicBezTo>
                    <a:pt x="25088" y="49"/>
                    <a:pt x="29999" y="49"/>
                    <a:pt x="33556" y="44"/>
                  </a:cubicBezTo>
                  <a:lnTo>
                    <a:pt x="39306" y="44"/>
                  </a:lnTo>
                  <a:cubicBezTo>
                    <a:pt x="39328" y="44"/>
                    <a:pt x="39328" y="38"/>
                    <a:pt x="39328" y="23"/>
                  </a:cubicBezTo>
                  <a:cubicBezTo>
                    <a:pt x="39328" y="11"/>
                    <a:pt x="39328" y="6"/>
                    <a:pt x="39306" y="6"/>
                  </a:cubicBezTo>
                  <a:lnTo>
                    <a:pt x="3930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3" name="Google Shape;2033;p31"/>
          <p:cNvSpPr/>
          <p:nvPr/>
        </p:nvSpPr>
        <p:spPr>
          <a:xfrm>
            <a:off x="715100" y="4239800"/>
            <a:ext cx="737400" cy="737400"/>
          </a:xfrm>
          <a:prstGeom prst="mathMultiply">
            <a:avLst>
              <a:gd name="adj1" fmla="val 1448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39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"/>
          <p:cNvSpPr txBox="1">
            <a:spLocks noGrp="1"/>
          </p:cNvSpPr>
          <p:nvPr>
            <p:ph type="title"/>
          </p:nvPr>
        </p:nvSpPr>
        <p:spPr>
          <a:xfrm>
            <a:off x="3532000" y="2179625"/>
            <a:ext cx="489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3"/>
          <p:cNvSpPr txBox="1">
            <a:spLocks noGrp="1"/>
          </p:cNvSpPr>
          <p:nvPr>
            <p:ph type="title" idx="2" hasCustomPrompt="1"/>
          </p:nvPr>
        </p:nvSpPr>
        <p:spPr>
          <a:xfrm>
            <a:off x="2404500" y="2196600"/>
            <a:ext cx="97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8" name="Google Shape;88;p3"/>
          <p:cNvSpPr txBox="1">
            <a:spLocks noGrp="1"/>
          </p:cNvSpPr>
          <p:nvPr>
            <p:ph type="subTitle" idx="1"/>
          </p:nvPr>
        </p:nvSpPr>
        <p:spPr>
          <a:xfrm>
            <a:off x="3532000" y="3025625"/>
            <a:ext cx="4578300" cy="469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9" name="Google Shape;89;p3"/>
          <p:cNvGrpSpPr/>
          <p:nvPr/>
        </p:nvGrpSpPr>
        <p:grpSpPr>
          <a:xfrm>
            <a:off x="-1544367" y="859144"/>
            <a:ext cx="3481061" cy="3425221"/>
            <a:chOff x="3427400" y="342100"/>
            <a:chExt cx="1502400" cy="1478300"/>
          </a:xfrm>
        </p:grpSpPr>
        <p:sp>
          <p:nvSpPr>
            <p:cNvPr id="90" name="Google Shape;90;p3"/>
            <p:cNvSpPr/>
            <p:nvPr/>
          </p:nvSpPr>
          <p:spPr>
            <a:xfrm>
              <a:off x="3427400" y="342100"/>
              <a:ext cx="1481725" cy="1478300"/>
            </a:xfrm>
            <a:custGeom>
              <a:avLst/>
              <a:gdLst/>
              <a:ahLst/>
              <a:cxnLst/>
              <a:rect l="l" t="t" r="r" b="b"/>
              <a:pathLst>
                <a:path w="59269" h="59132" extrusionOk="0">
                  <a:moveTo>
                    <a:pt x="26273" y="44"/>
                  </a:moveTo>
                  <a:cubicBezTo>
                    <a:pt x="26720" y="44"/>
                    <a:pt x="27214" y="125"/>
                    <a:pt x="27747" y="277"/>
                  </a:cubicBezTo>
                  <a:cubicBezTo>
                    <a:pt x="29422" y="762"/>
                    <a:pt x="30930" y="1664"/>
                    <a:pt x="32588" y="2708"/>
                  </a:cubicBezTo>
                  <a:cubicBezTo>
                    <a:pt x="33301" y="3155"/>
                    <a:pt x="34013" y="3622"/>
                    <a:pt x="34704" y="4079"/>
                  </a:cubicBezTo>
                  <a:cubicBezTo>
                    <a:pt x="35575" y="4651"/>
                    <a:pt x="36472" y="5243"/>
                    <a:pt x="37375" y="5798"/>
                  </a:cubicBezTo>
                  <a:cubicBezTo>
                    <a:pt x="38670" y="6587"/>
                    <a:pt x="39948" y="7327"/>
                    <a:pt x="41351" y="7686"/>
                  </a:cubicBezTo>
                  <a:cubicBezTo>
                    <a:pt x="43435" y="8218"/>
                    <a:pt x="45812" y="8980"/>
                    <a:pt x="47612" y="10568"/>
                  </a:cubicBezTo>
                  <a:cubicBezTo>
                    <a:pt x="49081" y="11869"/>
                    <a:pt x="50141" y="13756"/>
                    <a:pt x="50843" y="16335"/>
                  </a:cubicBezTo>
                  <a:cubicBezTo>
                    <a:pt x="50892" y="16519"/>
                    <a:pt x="50936" y="16704"/>
                    <a:pt x="50984" y="16889"/>
                  </a:cubicBezTo>
                  <a:cubicBezTo>
                    <a:pt x="51110" y="17400"/>
                    <a:pt x="51246" y="17922"/>
                    <a:pt x="51458" y="18428"/>
                  </a:cubicBezTo>
                  <a:cubicBezTo>
                    <a:pt x="51745" y="19092"/>
                    <a:pt x="52111" y="19782"/>
                    <a:pt x="52611" y="20593"/>
                  </a:cubicBezTo>
                  <a:cubicBezTo>
                    <a:pt x="53362" y="21817"/>
                    <a:pt x="54221" y="22998"/>
                    <a:pt x="55048" y="24145"/>
                  </a:cubicBezTo>
                  <a:cubicBezTo>
                    <a:pt x="55461" y="24717"/>
                    <a:pt x="55890" y="25310"/>
                    <a:pt x="56304" y="25897"/>
                  </a:cubicBezTo>
                  <a:lnTo>
                    <a:pt x="56321" y="25930"/>
                  </a:lnTo>
                  <a:cubicBezTo>
                    <a:pt x="57409" y="27491"/>
                    <a:pt x="58644" y="29259"/>
                    <a:pt x="58975" y="31184"/>
                  </a:cubicBezTo>
                  <a:cubicBezTo>
                    <a:pt x="59219" y="32571"/>
                    <a:pt x="58654" y="33735"/>
                    <a:pt x="57245" y="34747"/>
                  </a:cubicBezTo>
                  <a:cubicBezTo>
                    <a:pt x="56108" y="35568"/>
                    <a:pt x="54841" y="36210"/>
                    <a:pt x="53618" y="36830"/>
                  </a:cubicBezTo>
                  <a:cubicBezTo>
                    <a:pt x="52116" y="37586"/>
                    <a:pt x="50565" y="38364"/>
                    <a:pt x="49239" y="39484"/>
                  </a:cubicBezTo>
                  <a:cubicBezTo>
                    <a:pt x="47253" y="41159"/>
                    <a:pt x="45953" y="43450"/>
                    <a:pt x="45153" y="46681"/>
                  </a:cubicBezTo>
                  <a:cubicBezTo>
                    <a:pt x="45001" y="47290"/>
                    <a:pt x="44866" y="47910"/>
                    <a:pt x="44740" y="48514"/>
                  </a:cubicBezTo>
                  <a:cubicBezTo>
                    <a:pt x="44517" y="49547"/>
                    <a:pt x="44289" y="50613"/>
                    <a:pt x="43968" y="51636"/>
                  </a:cubicBezTo>
                  <a:cubicBezTo>
                    <a:pt x="43440" y="53290"/>
                    <a:pt x="42619" y="54399"/>
                    <a:pt x="41525" y="54932"/>
                  </a:cubicBezTo>
                  <a:cubicBezTo>
                    <a:pt x="40894" y="55237"/>
                    <a:pt x="40199" y="55351"/>
                    <a:pt x="39507" y="55351"/>
                  </a:cubicBezTo>
                  <a:cubicBezTo>
                    <a:pt x="38626" y="55351"/>
                    <a:pt x="37744" y="55167"/>
                    <a:pt x="36983" y="54976"/>
                  </a:cubicBezTo>
                  <a:cubicBezTo>
                    <a:pt x="35994" y="54726"/>
                    <a:pt x="35015" y="54384"/>
                    <a:pt x="34068" y="54051"/>
                  </a:cubicBezTo>
                  <a:cubicBezTo>
                    <a:pt x="33182" y="53747"/>
                    <a:pt x="32273" y="53431"/>
                    <a:pt x="31359" y="53186"/>
                  </a:cubicBezTo>
                  <a:cubicBezTo>
                    <a:pt x="30785" y="53037"/>
                    <a:pt x="30106" y="52857"/>
                    <a:pt x="29429" y="52857"/>
                  </a:cubicBezTo>
                  <a:cubicBezTo>
                    <a:pt x="29195" y="52857"/>
                    <a:pt x="28961" y="52879"/>
                    <a:pt x="28731" y="52931"/>
                  </a:cubicBezTo>
                  <a:cubicBezTo>
                    <a:pt x="27915" y="53121"/>
                    <a:pt x="27149" y="53513"/>
                    <a:pt x="26507" y="53867"/>
                  </a:cubicBezTo>
                  <a:cubicBezTo>
                    <a:pt x="25430" y="54470"/>
                    <a:pt x="24396" y="55177"/>
                    <a:pt x="23396" y="55863"/>
                  </a:cubicBezTo>
                  <a:cubicBezTo>
                    <a:pt x="22738" y="56314"/>
                    <a:pt x="22063" y="56777"/>
                    <a:pt x="21378" y="57206"/>
                  </a:cubicBezTo>
                  <a:cubicBezTo>
                    <a:pt x="20083" y="58022"/>
                    <a:pt x="18566" y="58903"/>
                    <a:pt x="16939" y="59061"/>
                  </a:cubicBezTo>
                  <a:cubicBezTo>
                    <a:pt x="16780" y="59077"/>
                    <a:pt x="16623" y="59085"/>
                    <a:pt x="16468" y="59085"/>
                  </a:cubicBezTo>
                  <a:cubicBezTo>
                    <a:pt x="15983" y="59085"/>
                    <a:pt x="15519" y="59007"/>
                    <a:pt x="15089" y="58855"/>
                  </a:cubicBezTo>
                  <a:cubicBezTo>
                    <a:pt x="14399" y="58604"/>
                    <a:pt x="13899" y="58082"/>
                    <a:pt x="13442" y="57575"/>
                  </a:cubicBezTo>
                  <a:cubicBezTo>
                    <a:pt x="12549" y="56575"/>
                    <a:pt x="11793" y="55438"/>
                    <a:pt x="11059" y="54334"/>
                  </a:cubicBezTo>
                  <a:cubicBezTo>
                    <a:pt x="10809" y="53953"/>
                    <a:pt x="10542" y="53556"/>
                    <a:pt x="10281" y="53170"/>
                  </a:cubicBezTo>
                  <a:cubicBezTo>
                    <a:pt x="9373" y="51859"/>
                    <a:pt x="8263" y="50342"/>
                    <a:pt x="6903" y="49019"/>
                  </a:cubicBezTo>
                  <a:cubicBezTo>
                    <a:pt x="5918" y="48063"/>
                    <a:pt x="4793" y="47219"/>
                    <a:pt x="3465" y="46446"/>
                  </a:cubicBezTo>
                  <a:cubicBezTo>
                    <a:pt x="3242" y="46316"/>
                    <a:pt x="3014" y="46197"/>
                    <a:pt x="2775" y="46072"/>
                  </a:cubicBezTo>
                  <a:cubicBezTo>
                    <a:pt x="2019" y="45675"/>
                    <a:pt x="1241" y="45261"/>
                    <a:pt x="734" y="44625"/>
                  </a:cubicBezTo>
                  <a:cubicBezTo>
                    <a:pt x="49" y="43770"/>
                    <a:pt x="310" y="42471"/>
                    <a:pt x="616" y="41437"/>
                  </a:cubicBezTo>
                  <a:cubicBezTo>
                    <a:pt x="1116" y="39730"/>
                    <a:pt x="1959" y="38114"/>
                    <a:pt x="2770" y="36547"/>
                  </a:cubicBezTo>
                  <a:lnTo>
                    <a:pt x="2818" y="36460"/>
                  </a:lnTo>
                  <a:cubicBezTo>
                    <a:pt x="3031" y="36042"/>
                    <a:pt x="3259" y="35618"/>
                    <a:pt x="3476" y="35209"/>
                  </a:cubicBezTo>
                  <a:cubicBezTo>
                    <a:pt x="4140" y="33974"/>
                    <a:pt x="4831" y="32691"/>
                    <a:pt x="5348" y="31368"/>
                  </a:cubicBezTo>
                  <a:cubicBezTo>
                    <a:pt x="5837" y="30112"/>
                    <a:pt x="5941" y="28883"/>
                    <a:pt x="5690" y="27366"/>
                  </a:cubicBezTo>
                  <a:cubicBezTo>
                    <a:pt x="5604" y="26832"/>
                    <a:pt x="5473" y="26272"/>
                    <a:pt x="5343" y="25684"/>
                  </a:cubicBezTo>
                  <a:cubicBezTo>
                    <a:pt x="4858" y="23575"/>
                    <a:pt x="4314" y="21186"/>
                    <a:pt x="5554" y="19348"/>
                  </a:cubicBezTo>
                  <a:cubicBezTo>
                    <a:pt x="6403" y="18092"/>
                    <a:pt x="7894" y="17406"/>
                    <a:pt x="8991" y="17053"/>
                  </a:cubicBezTo>
                  <a:cubicBezTo>
                    <a:pt x="9612" y="16857"/>
                    <a:pt x="10243" y="16677"/>
                    <a:pt x="10858" y="16503"/>
                  </a:cubicBezTo>
                  <a:cubicBezTo>
                    <a:pt x="11831" y="16225"/>
                    <a:pt x="12837" y="15938"/>
                    <a:pt x="13801" y="15572"/>
                  </a:cubicBezTo>
                  <a:cubicBezTo>
                    <a:pt x="15378" y="14974"/>
                    <a:pt x="16596" y="14267"/>
                    <a:pt x="17521" y="13397"/>
                  </a:cubicBezTo>
                  <a:cubicBezTo>
                    <a:pt x="18353" y="12619"/>
                    <a:pt x="19076" y="11613"/>
                    <a:pt x="19794" y="10226"/>
                  </a:cubicBezTo>
                  <a:cubicBezTo>
                    <a:pt x="20529" y="8823"/>
                    <a:pt x="21084" y="7322"/>
                    <a:pt x="21628" y="5863"/>
                  </a:cubicBezTo>
                  <a:cubicBezTo>
                    <a:pt x="21704" y="5645"/>
                    <a:pt x="21785" y="5429"/>
                    <a:pt x="21867" y="5216"/>
                  </a:cubicBezTo>
                  <a:cubicBezTo>
                    <a:pt x="21916" y="5085"/>
                    <a:pt x="21965" y="4955"/>
                    <a:pt x="22008" y="4824"/>
                  </a:cubicBezTo>
                  <a:cubicBezTo>
                    <a:pt x="22515" y="3459"/>
                    <a:pt x="23090" y="1914"/>
                    <a:pt x="24157" y="875"/>
                  </a:cubicBezTo>
                  <a:cubicBezTo>
                    <a:pt x="24729" y="320"/>
                    <a:pt x="25425" y="44"/>
                    <a:pt x="26273" y="44"/>
                  </a:cubicBezTo>
                  <a:close/>
                  <a:moveTo>
                    <a:pt x="26285" y="0"/>
                  </a:moveTo>
                  <a:cubicBezTo>
                    <a:pt x="26134" y="0"/>
                    <a:pt x="25987" y="9"/>
                    <a:pt x="25844" y="27"/>
                  </a:cubicBezTo>
                  <a:cubicBezTo>
                    <a:pt x="25174" y="109"/>
                    <a:pt x="24598" y="380"/>
                    <a:pt x="24124" y="843"/>
                  </a:cubicBezTo>
                  <a:cubicBezTo>
                    <a:pt x="23047" y="1887"/>
                    <a:pt x="22477" y="3438"/>
                    <a:pt x="21965" y="4809"/>
                  </a:cubicBezTo>
                  <a:cubicBezTo>
                    <a:pt x="21922" y="4939"/>
                    <a:pt x="21872" y="5070"/>
                    <a:pt x="21824" y="5200"/>
                  </a:cubicBezTo>
                  <a:cubicBezTo>
                    <a:pt x="21742" y="5412"/>
                    <a:pt x="21661" y="5630"/>
                    <a:pt x="21584" y="5846"/>
                  </a:cubicBezTo>
                  <a:cubicBezTo>
                    <a:pt x="21041" y="7305"/>
                    <a:pt x="20486" y="8806"/>
                    <a:pt x="19756" y="10204"/>
                  </a:cubicBezTo>
                  <a:cubicBezTo>
                    <a:pt x="19038" y="11585"/>
                    <a:pt x="18320" y="12587"/>
                    <a:pt x="17494" y="13365"/>
                  </a:cubicBezTo>
                  <a:cubicBezTo>
                    <a:pt x="16570" y="14229"/>
                    <a:pt x="15356" y="14936"/>
                    <a:pt x="13784" y="15529"/>
                  </a:cubicBezTo>
                  <a:cubicBezTo>
                    <a:pt x="12822" y="15893"/>
                    <a:pt x="11815" y="16182"/>
                    <a:pt x="10846" y="16453"/>
                  </a:cubicBezTo>
                  <a:cubicBezTo>
                    <a:pt x="10232" y="16633"/>
                    <a:pt x="9596" y="16812"/>
                    <a:pt x="8981" y="17008"/>
                  </a:cubicBezTo>
                  <a:cubicBezTo>
                    <a:pt x="7871" y="17367"/>
                    <a:pt x="6370" y="18059"/>
                    <a:pt x="5516" y="19325"/>
                  </a:cubicBezTo>
                  <a:cubicBezTo>
                    <a:pt x="4956" y="20153"/>
                    <a:pt x="4706" y="21160"/>
                    <a:pt x="4755" y="22400"/>
                  </a:cubicBezTo>
                  <a:cubicBezTo>
                    <a:pt x="4793" y="23492"/>
                    <a:pt x="5049" y="24612"/>
                    <a:pt x="5293" y="25696"/>
                  </a:cubicBezTo>
                  <a:cubicBezTo>
                    <a:pt x="5429" y="26283"/>
                    <a:pt x="5554" y="26838"/>
                    <a:pt x="5647" y="27376"/>
                  </a:cubicBezTo>
                  <a:cubicBezTo>
                    <a:pt x="5891" y="28877"/>
                    <a:pt x="5788" y="30107"/>
                    <a:pt x="5303" y="31353"/>
                  </a:cubicBezTo>
                  <a:cubicBezTo>
                    <a:pt x="4788" y="32674"/>
                    <a:pt x="4102" y="33953"/>
                    <a:pt x="3438" y="35187"/>
                  </a:cubicBezTo>
                  <a:cubicBezTo>
                    <a:pt x="3215" y="35595"/>
                    <a:pt x="2993" y="36020"/>
                    <a:pt x="2775" y="36439"/>
                  </a:cubicBezTo>
                  <a:lnTo>
                    <a:pt x="2732" y="36525"/>
                  </a:lnTo>
                  <a:cubicBezTo>
                    <a:pt x="1916" y="38091"/>
                    <a:pt x="1072" y="39713"/>
                    <a:pt x="571" y="41427"/>
                  </a:cubicBezTo>
                  <a:cubicBezTo>
                    <a:pt x="262" y="42471"/>
                    <a:pt x="1" y="43782"/>
                    <a:pt x="696" y="44651"/>
                  </a:cubicBezTo>
                  <a:cubicBezTo>
                    <a:pt x="1213" y="45299"/>
                    <a:pt x="1997" y="45713"/>
                    <a:pt x="2753" y="46110"/>
                  </a:cubicBezTo>
                  <a:cubicBezTo>
                    <a:pt x="2993" y="46240"/>
                    <a:pt x="3221" y="46360"/>
                    <a:pt x="3438" y="46486"/>
                  </a:cubicBezTo>
                  <a:cubicBezTo>
                    <a:pt x="4766" y="47257"/>
                    <a:pt x="5891" y="48100"/>
                    <a:pt x="6870" y="49052"/>
                  </a:cubicBezTo>
                  <a:cubicBezTo>
                    <a:pt x="8230" y="50375"/>
                    <a:pt x="9335" y="51886"/>
                    <a:pt x="10238" y="53197"/>
                  </a:cubicBezTo>
                  <a:cubicBezTo>
                    <a:pt x="10504" y="53583"/>
                    <a:pt x="10766" y="53980"/>
                    <a:pt x="11021" y="54361"/>
                  </a:cubicBezTo>
                  <a:cubicBezTo>
                    <a:pt x="11755" y="55466"/>
                    <a:pt x="12511" y="56608"/>
                    <a:pt x="13409" y="57603"/>
                  </a:cubicBezTo>
                  <a:cubicBezTo>
                    <a:pt x="13866" y="58120"/>
                    <a:pt x="14376" y="58642"/>
                    <a:pt x="15074" y="58898"/>
                  </a:cubicBezTo>
                  <a:cubicBezTo>
                    <a:pt x="15508" y="59056"/>
                    <a:pt x="15976" y="59132"/>
                    <a:pt x="16472" y="59132"/>
                  </a:cubicBezTo>
                  <a:cubicBezTo>
                    <a:pt x="16628" y="59132"/>
                    <a:pt x="16786" y="59126"/>
                    <a:pt x="16944" y="59109"/>
                  </a:cubicBezTo>
                  <a:cubicBezTo>
                    <a:pt x="18581" y="58946"/>
                    <a:pt x="20105" y="58065"/>
                    <a:pt x="21400" y="57249"/>
                  </a:cubicBezTo>
                  <a:cubicBezTo>
                    <a:pt x="22085" y="56814"/>
                    <a:pt x="22764" y="56352"/>
                    <a:pt x="23423" y="55901"/>
                  </a:cubicBezTo>
                  <a:cubicBezTo>
                    <a:pt x="24418" y="55215"/>
                    <a:pt x="25452" y="54508"/>
                    <a:pt x="26529" y="53910"/>
                  </a:cubicBezTo>
                  <a:cubicBezTo>
                    <a:pt x="27170" y="53551"/>
                    <a:pt x="27932" y="53164"/>
                    <a:pt x="28743" y="52980"/>
                  </a:cubicBezTo>
                  <a:cubicBezTo>
                    <a:pt x="28974" y="52926"/>
                    <a:pt x="29210" y="52903"/>
                    <a:pt x="29446" y="52903"/>
                  </a:cubicBezTo>
                  <a:cubicBezTo>
                    <a:pt x="30113" y="52903"/>
                    <a:pt x="30782" y="53083"/>
                    <a:pt x="31348" y="53235"/>
                  </a:cubicBezTo>
                  <a:cubicBezTo>
                    <a:pt x="32256" y="53475"/>
                    <a:pt x="33170" y="53790"/>
                    <a:pt x="34051" y="54100"/>
                  </a:cubicBezTo>
                  <a:cubicBezTo>
                    <a:pt x="34998" y="54427"/>
                    <a:pt x="35982" y="54769"/>
                    <a:pt x="36973" y="55019"/>
                  </a:cubicBezTo>
                  <a:cubicBezTo>
                    <a:pt x="37549" y="55167"/>
                    <a:pt x="38409" y="55363"/>
                    <a:pt x="39273" y="55395"/>
                  </a:cubicBezTo>
                  <a:cubicBezTo>
                    <a:pt x="39355" y="55398"/>
                    <a:pt x="39436" y="55400"/>
                    <a:pt x="39516" y="55400"/>
                  </a:cubicBezTo>
                  <a:cubicBezTo>
                    <a:pt x="40292" y="55400"/>
                    <a:pt x="40955" y="55256"/>
                    <a:pt x="41547" y="54971"/>
                  </a:cubicBezTo>
                  <a:cubicBezTo>
                    <a:pt x="42652" y="54437"/>
                    <a:pt x="43483" y="53317"/>
                    <a:pt x="44011" y="51647"/>
                  </a:cubicBezTo>
                  <a:cubicBezTo>
                    <a:pt x="44332" y="50624"/>
                    <a:pt x="44560" y="49559"/>
                    <a:pt x="44783" y="48525"/>
                  </a:cubicBezTo>
                  <a:cubicBezTo>
                    <a:pt x="44914" y="47922"/>
                    <a:pt x="45045" y="47301"/>
                    <a:pt x="45197" y="46692"/>
                  </a:cubicBezTo>
                  <a:cubicBezTo>
                    <a:pt x="45996" y="43471"/>
                    <a:pt x="47291" y="41192"/>
                    <a:pt x="49272" y="39522"/>
                  </a:cubicBezTo>
                  <a:cubicBezTo>
                    <a:pt x="50593" y="38407"/>
                    <a:pt x="52137" y="37624"/>
                    <a:pt x="53633" y="36868"/>
                  </a:cubicBezTo>
                  <a:cubicBezTo>
                    <a:pt x="54863" y="36248"/>
                    <a:pt x="56136" y="35611"/>
                    <a:pt x="57273" y="34785"/>
                  </a:cubicBezTo>
                  <a:cubicBezTo>
                    <a:pt x="58692" y="33762"/>
                    <a:pt x="59269" y="32582"/>
                    <a:pt x="59023" y="31172"/>
                  </a:cubicBezTo>
                  <a:cubicBezTo>
                    <a:pt x="58687" y="29242"/>
                    <a:pt x="57452" y="27469"/>
                    <a:pt x="56359" y="25902"/>
                  </a:cubicBezTo>
                  <a:lnTo>
                    <a:pt x="56342" y="25875"/>
                  </a:lnTo>
                  <a:cubicBezTo>
                    <a:pt x="55930" y="25282"/>
                    <a:pt x="55499" y="24689"/>
                    <a:pt x="55086" y="24112"/>
                  </a:cubicBezTo>
                  <a:cubicBezTo>
                    <a:pt x="54259" y="22970"/>
                    <a:pt x="53400" y="21790"/>
                    <a:pt x="52649" y="20572"/>
                  </a:cubicBezTo>
                  <a:cubicBezTo>
                    <a:pt x="52154" y="19761"/>
                    <a:pt x="51785" y="19076"/>
                    <a:pt x="51501" y="18406"/>
                  </a:cubicBezTo>
                  <a:cubicBezTo>
                    <a:pt x="51289" y="17912"/>
                    <a:pt x="51158" y="17384"/>
                    <a:pt x="51027" y="16878"/>
                  </a:cubicBezTo>
                  <a:cubicBezTo>
                    <a:pt x="50984" y="16694"/>
                    <a:pt x="50936" y="16508"/>
                    <a:pt x="50886" y="16323"/>
                  </a:cubicBezTo>
                  <a:cubicBezTo>
                    <a:pt x="50555" y="15110"/>
                    <a:pt x="50163" y="14083"/>
                    <a:pt x="49689" y="13184"/>
                  </a:cubicBezTo>
                  <a:cubicBezTo>
                    <a:pt x="49124" y="12119"/>
                    <a:pt x="48456" y="11248"/>
                    <a:pt x="47645" y="10536"/>
                  </a:cubicBezTo>
                  <a:cubicBezTo>
                    <a:pt x="46829" y="9818"/>
                    <a:pt x="45860" y="9220"/>
                    <a:pt x="44680" y="8718"/>
                  </a:cubicBezTo>
                  <a:cubicBezTo>
                    <a:pt x="43761" y="8322"/>
                    <a:pt x="42733" y="7990"/>
                    <a:pt x="41362" y="7641"/>
                  </a:cubicBezTo>
                  <a:cubicBezTo>
                    <a:pt x="39970" y="7282"/>
                    <a:pt x="38691" y="6549"/>
                    <a:pt x="37397" y="5755"/>
                  </a:cubicBezTo>
                  <a:cubicBezTo>
                    <a:pt x="36494" y="5205"/>
                    <a:pt x="35597" y="4613"/>
                    <a:pt x="34731" y="4041"/>
                  </a:cubicBezTo>
                  <a:cubicBezTo>
                    <a:pt x="34041" y="3584"/>
                    <a:pt x="33323" y="3117"/>
                    <a:pt x="32610" y="2665"/>
                  </a:cubicBezTo>
                  <a:cubicBezTo>
                    <a:pt x="30951" y="1626"/>
                    <a:pt x="29439" y="722"/>
                    <a:pt x="27758" y="233"/>
                  </a:cubicBezTo>
                  <a:cubicBezTo>
                    <a:pt x="27220" y="78"/>
                    <a:pt x="26734" y="0"/>
                    <a:pt x="262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3539175" y="343400"/>
              <a:ext cx="1187325" cy="1416500"/>
            </a:xfrm>
            <a:custGeom>
              <a:avLst/>
              <a:gdLst/>
              <a:ahLst/>
              <a:cxnLst/>
              <a:rect l="l" t="t" r="r" b="b"/>
              <a:pathLst>
                <a:path w="47493" h="56660" extrusionOk="0">
                  <a:moveTo>
                    <a:pt x="21639" y="50"/>
                  </a:moveTo>
                  <a:cubicBezTo>
                    <a:pt x="23238" y="50"/>
                    <a:pt x="24990" y="1160"/>
                    <a:pt x="26088" y="1852"/>
                  </a:cubicBezTo>
                  <a:cubicBezTo>
                    <a:pt x="27350" y="2651"/>
                    <a:pt x="28568" y="3549"/>
                    <a:pt x="29749" y="4418"/>
                  </a:cubicBezTo>
                  <a:cubicBezTo>
                    <a:pt x="31131" y="5430"/>
                    <a:pt x="32555" y="6475"/>
                    <a:pt x="34046" y="7373"/>
                  </a:cubicBezTo>
                  <a:cubicBezTo>
                    <a:pt x="35319" y="8134"/>
                    <a:pt x="36489" y="8683"/>
                    <a:pt x="37609" y="9053"/>
                  </a:cubicBezTo>
                  <a:cubicBezTo>
                    <a:pt x="37810" y="9118"/>
                    <a:pt x="38006" y="9183"/>
                    <a:pt x="38201" y="9249"/>
                  </a:cubicBezTo>
                  <a:cubicBezTo>
                    <a:pt x="39072" y="9527"/>
                    <a:pt x="39970" y="9815"/>
                    <a:pt x="40807" y="10255"/>
                  </a:cubicBezTo>
                  <a:cubicBezTo>
                    <a:pt x="42875" y="11349"/>
                    <a:pt x="44181" y="13149"/>
                    <a:pt x="44485" y="15324"/>
                  </a:cubicBezTo>
                  <a:cubicBezTo>
                    <a:pt x="44555" y="15809"/>
                    <a:pt x="44610" y="16303"/>
                    <a:pt x="44670" y="16783"/>
                  </a:cubicBezTo>
                  <a:cubicBezTo>
                    <a:pt x="44789" y="17784"/>
                    <a:pt x="44914" y="18823"/>
                    <a:pt x="45132" y="19840"/>
                  </a:cubicBezTo>
                  <a:cubicBezTo>
                    <a:pt x="45409" y="21156"/>
                    <a:pt x="45785" y="22466"/>
                    <a:pt x="46144" y="23739"/>
                  </a:cubicBezTo>
                  <a:cubicBezTo>
                    <a:pt x="46285" y="24234"/>
                    <a:pt x="46426" y="24751"/>
                    <a:pt x="46563" y="25258"/>
                  </a:cubicBezTo>
                  <a:lnTo>
                    <a:pt x="46606" y="25416"/>
                  </a:lnTo>
                  <a:cubicBezTo>
                    <a:pt x="47003" y="26862"/>
                    <a:pt x="47449" y="28494"/>
                    <a:pt x="47302" y="30017"/>
                  </a:cubicBezTo>
                  <a:cubicBezTo>
                    <a:pt x="47166" y="31421"/>
                    <a:pt x="46117" y="32671"/>
                    <a:pt x="45349" y="33585"/>
                  </a:cubicBezTo>
                  <a:cubicBezTo>
                    <a:pt x="45105" y="33884"/>
                    <a:pt x="44849" y="34183"/>
                    <a:pt x="44605" y="34472"/>
                  </a:cubicBezTo>
                  <a:cubicBezTo>
                    <a:pt x="43087" y="36261"/>
                    <a:pt x="41651" y="37953"/>
                    <a:pt x="40584" y="40042"/>
                  </a:cubicBezTo>
                  <a:cubicBezTo>
                    <a:pt x="40084" y="41021"/>
                    <a:pt x="39534" y="42201"/>
                    <a:pt x="39225" y="43507"/>
                  </a:cubicBezTo>
                  <a:cubicBezTo>
                    <a:pt x="38936" y="44725"/>
                    <a:pt x="38779" y="45987"/>
                    <a:pt x="38626" y="47205"/>
                  </a:cubicBezTo>
                  <a:cubicBezTo>
                    <a:pt x="38593" y="47466"/>
                    <a:pt x="38560" y="47739"/>
                    <a:pt x="38523" y="48005"/>
                  </a:cubicBezTo>
                  <a:cubicBezTo>
                    <a:pt x="38507" y="48146"/>
                    <a:pt x="38485" y="48294"/>
                    <a:pt x="38469" y="48445"/>
                  </a:cubicBezTo>
                  <a:cubicBezTo>
                    <a:pt x="38175" y="50779"/>
                    <a:pt x="37772" y="53978"/>
                    <a:pt x="35238" y="54739"/>
                  </a:cubicBezTo>
                  <a:cubicBezTo>
                    <a:pt x="34811" y="54868"/>
                    <a:pt x="34369" y="54921"/>
                    <a:pt x="33920" y="54921"/>
                  </a:cubicBezTo>
                  <a:cubicBezTo>
                    <a:pt x="33082" y="54921"/>
                    <a:pt x="32221" y="54736"/>
                    <a:pt x="31392" y="54516"/>
                  </a:cubicBezTo>
                  <a:cubicBezTo>
                    <a:pt x="30619" y="54315"/>
                    <a:pt x="29846" y="54059"/>
                    <a:pt x="29102" y="53815"/>
                  </a:cubicBezTo>
                  <a:cubicBezTo>
                    <a:pt x="28378" y="53581"/>
                    <a:pt x="27634" y="53336"/>
                    <a:pt x="26888" y="53134"/>
                  </a:cubicBezTo>
                  <a:cubicBezTo>
                    <a:pt x="26138" y="52939"/>
                    <a:pt x="25461" y="52775"/>
                    <a:pt x="24784" y="52775"/>
                  </a:cubicBezTo>
                  <a:cubicBezTo>
                    <a:pt x="24764" y="52775"/>
                    <a:pt x="24743" y="52775"/>
                    <a:pt x="24723" y="52775"/>
                  </a:cubicBezTo>
                  <a:cubicBezTo>
                    <a:pt x="24076" y="52791"/>
                    <a:pt x="23429" y="53031"/>
                    <a:pt x="22874" y="53255"/>
                  </a:cubicBezTo>
                  <a:cubicBezTo>
                    <a:pt x="21933" y="53629"/>
                    <a:pt x="21029" y="54119"/>
                    <a:pt x="20153" y="54598"/>
                  </a:cubicBezTo>
                  <a:cubicBezTo>
                    <a:pt x="19757" y="54815"/>
                    <a:pt x="19344" y="55038"/>
                    <a:pt x="18930" y="55251"/>
                  </a:cubicBezTo>
                  <a:cubicBezTo>
                    <a:pt x="17593" y="55933"/>
                    <a:pt x="15991" y="56607"/>
                    <a:pt x="14346" y="56607"/>
                  </a:cubicBezTo>
                  <a:cubicBezTo>
                    <a:pt x="13449" y="56607"/>
                    <a:pt x="12539" y="56407"/>
                    <a:pt x="11652" y="55898"/>
                  </a:cubicBezTo>
                  <a:cubicBezTo>
                    <a:pt x="10096" y="55005"/>
                    <a:pt x="9003" y="53554"/>
                    <a:pt x="8225" y="52389"/>
                  </a:cubicBezTo>
                  <a:cubicBezTo>
                    <a:pt x="7523" y="51339"/>
                    <a:pt x="6844" y="50252"/>
                    <a:pt x="6185" y="49196"/>
                  </a:cubicBezTo>
                  <a:cubicBezTo>
                    <a:pt x="5788" y="48548"/>
                    <a:pt x="5375" y="47885"/>
                    <a:pt x="4956" y="47238"/>
                  </a:cubicBezTo>
                  <a:cubicBezTo>
                    <a:pt x="3998" y="45736"/>
                    <a:pt x="2976" y="44230"/>
                    <a:pt x="1916" y="42766"/>
                  </a:cubicBezTo>
                  <a:cubicBezTo>
                    <a:pt x="1829" y="42648"/>
                    <a:pt x="1741" y="42528"/>
                    <a:pt x="1648" y="42407"/>
                  </a:cubicBezTo>
                  <a:cubicBezTo>
                    <a:pt x="1361" y="42005"/>
                    <a:pt x="1056" y="41592"/>
                    <a:pt x="779" y="41173"/>
                  </a:cubicBezTo>
                  <a:cubicBezTo>
                    <a:pt x="741" y="41119"/>
                    <a:pt x="702" y="41064"/>
                    <a:pt x="664" y="41004"/>
                  </a:cubicBezTo>
                  <a:cubicBezTo>
                    <a:pt x="496" y="40765"/>
                    <a:pt x="310" y="40499"/>
                    <a:pt x="240" y="40238"/>
                  </a:cubicBezTo>
                  <a:cubicBezTo>
                    <a:pt x="56" y="39568"/>
                    <a:pt x="719" y="38878"/>
                    <a:pt x="1198" y="38372"/>
                  </a:cubicBezTo>
                  <a:cubicBezTo>
                    <a:pt x="1257" y="38307"/>
                    <a:pt x="1317" y="38247"/>
                    <a:pt x="1372" y="38192"/>
                  </a:cubicBezTo>
                  <a:cubicBezTo>
                    <a:pt x="1562" y="37986"/>
                    <a:pt x="1763" y="37773"/>
                    <a:pt x="1954" y="37567"/>
                  </a:cubicBezTo>
                  <a:cubicBezTo>
                    <a:pt x="2688" y="36789"/>
                    <a:pt x="3443" y="35983"/>
                    <a:pt x="4086" y="35102"/>
                  </a:cubicBezTo>
                  <a:cubicBezTo>
                    <a:pt x="4565" y="34444"/>
                    <a:pt x="4929" y="33791"/>
                    <a:pt x="5163" y="33177"/>
                  </a:cubicBezTo>
                  <a:cubicBezTo>
                    <a:pt x="5441" y="32426"/>
                    <a:pt x="5544" y="31692"/>
                    <a:pt x="5462" y="31002"/>
                  </a:cubicBezTo>
                  <a:cubicBezTo>
                    <a:pt x="5429" y="30696"/>
                    <a:pt x="5391" y="30392"/>
                    <a:pt x="5353" y="30098"/>
                  </a:cubicBezTo>
                  <a:cubicBezTo>
                    <a:pt x="5228" y="29130"/>
                    <a:pt x="5097" y="28135"/>
                    <a:pt x="5097" y="27134"/>
                  </a:cubicBezTo>
                  <a:cubicBezTo>
                    <a:pt x="5092" y="25682"/>
                    <a:pt x="5310" y="24485"/>
                    <a:pt x="5761" y="23468"/>
                  </a:cubicBezTo>
                  <a:cubicBezTo>
                    <a:pt x="6224" y="22434"/>
                    <a:pt x="7001" y="21467"/>
                    <a:pt x="8073" y="20596"/>
                  </a:cubicBezTo>
                  <a:cubicBezTo>
                    <a:pt x="8590" y="20177"/>
                    <a:pt x="9150" y="19796"/>
                    <a:pt x="9689" y="19431"/>
                  </a:cubicBezTo>
                  <a:cubicBezTo>
                    <a:pt x="10211" y="19078"/>
                    <a:pt x="10744" y="18719"/>
                    <a:pt x="11244" y="18316"/>
                  </a:cubicBezTo>
                  <a:cubicBezTo>
                    <a:pt x="12283" y="17485"/>
                    <a:pt x="13078" y="16669"/>
                    <a:pt x="13676" y="15814"/>
                  </a:cubicBezTo>
                  <a:cubicBezTo>
                    <a:pt x="14981" y="13933"/>
                    <a:pt x="15704" y="11501"/>
                    <a:pt x="16341" y="9352"/>
                  </a:cubicBezTo>
                  <a:cubicBezTo>
                    <a:pt x="16385" y="9200"/>
                    <a:pt x="16433" y="9042"/>
                    <a:pt x="16477" y="8890"/>
                  </a:cubicBezTo>
                  <a:cubicBezTo>
                    <a:pt x="16635" y="8367"/>
                    <a:pt x="16787" y="7830"/>
                    <a:pt x="16934" y="7313"/>
                  </a:cubicBezTo>
                  <a:cubicBezTo>
                    <a:pt x="17216" y="6328"/>
                    <a:pt x="17505" y="5305"/>
                    <a:pt x="17843" y="4315"/>
                  </a:cubicBezTo>
                  <a:cubicBezTo>
                    <a:pt x="18288" y="2982"/>
                    <a:pt x="18767" y="1715"/>
                    <a:pt x="19686" y="823"/>
                  </a:cubicBezTo>
                  <a:cubicBezTo>
                    <a:pt x="20263" y="263"/>
                    <a:pt x="20937" y="50"/>
                    <a:pt x="21639" y="50"/>
                  </a:cubicBezTo>
                  <a:close/>
                  <a:moveTo>
                    <a:pt x="21641" y="1"/>
                  </a:moveTo>
                  <a:cubicBezTo>
                    <a:pt x="21492" y="1"/>
                    <a:pt x="21348" y="10"/>
                    <a:pt x="21210" y="29"/>
                  </a:cubicBezTo>
                  <a:cubicBezTo>
                    <a:pt x="20617" y="105"/>
                    <a:pt x="20095" y="366"/>
                    <a:pt x="19653" y="791"/>
                  </a:cubicBezTo>
                  <a:cubicBezTo>
                    <a:pt x="18729" y="1689"/>
                    <a:pt x="18245" y="2962"/>
                    <a:pt x="17793" y="4300"/>
                  </a:cubicBezTo>
                  <a:cubicBezTo>
                    <a:pt x="17462" y="5289"/>
                    <a:pt x="17173" y="6311"/>
                    <a:pt x="16890" y="7302"/>
                  </a:cubicBezTo>
                  <a:cubicBezTo>
                    <a:pt x="16744" y="7818"/>
                    <a:pt x="16591" y="8352"/>
                    <a:pt x="16433" y="8879"/>
                  </a:cubicBezTo>
                  <a:cubicBezTo>
                    <a:pt x="16390" y="9032"/>
                    <a:pt x="16341" y="9183"/>
                    <a:pt x="16297" y="9341"/>
                  </a:cubicBezTo>
                  <a:cubicBezTo>
                    <a:pt x="15629" y="11588"/>
                    <a:pt x="14938" y="13910"/>
                    <a:pt x="13638" y="15788"/>
                  </a:cubicBezTo>
                  <a:cubicBezTo>
                    <a:pt x="13045" y="16636"/>
                    <a:pt x="12250" y="17452"/>
                    <a:pt x="11217" y="18284"/>
                  </a:cubicBezTo>
                  <a:cubicBezTo>
                    <a:pt x="10716" y="18681"/>
                    <a:pt x="10184" y="19040"/>
                    <a:pt x="9667" y="19393"/>
                  </a:cubicBezTo>
                  <a:cubicBezTo>
                    <a:pt x="9122" y="19758"/>
                    <a:pt x="8562" y="20139"/>
                    <a:pt x="8045" y="20558"/>
                  </a:cubicBezTo>
                  <a:cubicBezTo>
                    <a:pt x="6968" y="21434"/>
                    <a:pt x="6185" y="22406"/>
                    <a:pt x="5723" y="23451"/>
                  </a:cubicBezTo>
                  <a:cubicBezTo>
                    <a:pt x="5266" y="24474"/>
                    <a:pt x="5049" y="25677"/>
                    <a:pt x="5049" y="27134"/>
                  </a:cubicBezTo>
                  <a:cubicBezTo>
                    <a:pt x="5054" y="28140"/>
                    <a:pt x="5180" y="29136"/>
                    <a:pt x="5304" y="30103"/>
                  </a:cubicBezTo>
                  <a:cubicBezTo>
                    <a:pt x="5343" y="30397"/>
                    <a:pt x="5381" y="30703"/>
                    <a:pt x="5419" y="31007"/>
                  </a:cubicBezTo>
                  <a:cubicBezTo>
                    <a:pt x="5565" y="32257"/>
                    <a:pt x="5103" y="33628"/>
                    <a:pt x="4048" y="35076"/>
                  </a:cubicBezTo>
                  <a:cubicBezTo>
                    <a:pt x="3411" y="35951"/>
                    <a:pt x="2650" y="36756"/>
                    <a:pt x="1921" y="37539"/>
                  </a:cubicBezTo>
                  <a:cubicBezTo>
                    <a:pt x="1725" y="37740"/>
                    <a:pt x="1530" y="37953"/>
                    <a:pt x="1334" y="38159"/>
                  </a:cubicBezTo>
                  <a:cubicBezTo>
                    <a:pt x="1284" y="38220"/>
                    <a:pt x="1224" y="38280"/>
                    <a:pt x="1165" y="38340"/>
                  </a:cubicBezTo>
                  <a:cubicBezTo>
                    <a:pt x="676" y="38855"/>
                    <a:pt x="1" y="39558"/>
                    <a:pt x="197" y="40248"/>
                  </a:cubicBezTo>
                  <a:cubicBezTo>
                    <a:pt x="267" y="40520"/>
                    <a:pt x="458" y="40793"/>
                    <a:pt x="626" y="41032"/>
                  </a:cubicBezTo>
                  <a:cubicBezTo>
                    <a:pt x="664" y="41092"/>
                    <a:pt x="702" y="41146"/>
                    <a:pt x="741" y="41200"/>
                  </a:cubicBezTo>
                  <a:cubicBezTo>
                    <a:pt x="1018" y="41619"/>
                    <a:pt x="1322" y="42033"/>
                    <a:pt x="1611" y="42435"/>
                  </a:cubicBezTo>
                  <a:cubicBezTo>
                    <a:pt x="1703" y="42555"/>
                    <a:pt x="1791" y="42674"/>
                    <a:pt x="1877" y="42794"/>
                  </a:cubicBezTo>
                  <a:cubicBezTo>
                    <a:pt x="2938" y="44257"/>
                    <a:pt x="3960" y="45759"/>
                    <a:pt x="4919" y="47260"/>
                  </a:cubicBezTo>
                  <a:cubicBezTo>
                    <a:pt x="5331" y="47913"/>
                    <a:pt x="5745" y="48576"/>
                    <a:pt x="6147" y="49218"/>
                  </a:cubicBezTo>
                  <a:cubicBezTo>
                    <a:pt x="6805" y="50273"/>
                    <a:pt x="7485" y="51367"/>
                    <a:pt x="8187" y="52416"/>
                  </a:cubicBezTo>
                  <a:cubicBezTo>
                    <a:pt x="8966" y="53586"/>
                    <a:pt x="10063" y="55038"/>
                    <a:pt x="11630" y="55936"/>
                  </a:cubicBezTo>
                  <a:cubicBezTo>
                    <a:pt x="12473" y="56420"/>
                    <a:pt x="13365" y="56659"/>
                    <a:pt x="14339" y="56659"/>
                  </a:cubicBezTo>
                  <a:cubicBezTo>
                    <a:pt x="14665" y="56659"/>
                    <a:pt x="14997" y="56632"/>
                    <a:pt x="15340" y="56577"/>
                  </a:cubicBezTo>
                  <a:cubicBezTo>
                    <a:pt x="16400" y="56420"/>
                    <a:pt x="17549" y="56007"/>
                    <a:pt x="18952" y="55289"/>
                  </a:cubicBezTo>
                  <a:cubicBezTo>
                    <a:pt x="19365" y="55076"/>
                    <a:pt x="19779" y="54854"/>
                    <a:pt x="20176" y="54636"/>
                  </a:cubicBezTo>
                  <a:cubicBezTo>
                    <a:pt x="21052" y="54162"/>
                    <a:pt x="21955" y="53672"/>
                    <a:pt x="22890" y="53298"/>
                  </a:cubicBezTo>
                  <a:cubicBezTo>
                    <a:pt x="23444" y="53074"/>
                    <a:pt x="24087" y="52836"/>
                    <a:pt x="24723" y="52824"/>
                  </a:cubicBezTo>
                  <a:cubicBezTo>
                    <a:pt x="24753" y="52823"/>
                    <a:pt x="24783" y="52823"/>
                    <a:pt x="24813" y="52823"/>
                  </a:cubicBezTo>
                  <a:cubicBezTo>
                    <a:pt x="25480" y="52823"/>
                    <a:pt x="26143" y="52985"/>
                    <a:pt x="26877" y="53183"/>
                  </a:cubicBezTo>
                  <a:cubicBezTo>
                    <a:pt x="27617" y="53379"/>
                    <a:pt x="28362" y="53624"/>
                    <a:pt x="29085" y="53858"/>
                  </a:cubicBezTo>
                  <a:cubicBezTo>
                    <a:pt x="29831" y="54108"/>
                    <a:pt x="30609" y="54358"/>
                    <a:pt x="31380" y="54565"/>
                  </a:cubicBezTo>
                  <a:cubicBezTo>
                    <a:pt x="32217" y="54782"/>
                    <a:pt x="33085" y="54969"/>
                    <a:pt x="33931" y="54969"/>
                  </a:cubicBezTo>
                  <a:cubicBezTo>
                    <a:pt x="34379" y="54969"/>
                    <a:pt x="34821" y="54916"/>
                    <a:pt x="35249" y="54789"/>
                  </a:cubicBezTo>
                  <a:cubicBezTo>
                    <a:pt x="37810" y="54016"/>
                    <a:pt x="38218" y="50800"/>
                    <a:pt x="38512" y="48450"/>
                  </a:cubicBezTo>
                  <a:cubicBezTo>
                    <a:pt x="38534" y="48299"/>
                    <a:pt x="38550" y="48152"/>
                    <a:pt x="38572" y="48011"/>
                  </a:cubicBezTo>
                  <a:cubicBezTo>
                    <a:pt x="38605" y="47744"/>
                    <a:pt x="38638" y="47478"/>
                    <a:pt x="38670" y="47210"/>
                  </a:cubicBezTo>
                  <a:cubicBezTo>
                    <a:pt x="38828" y="45992"/>
                    <a:pt x="38985" y="44736"/>
                    <a:pt x="39268" y="43517"/>
                  </a:cubicBezTo>
                  <a:cubicBezTo>
                    <a:pt x="39579" y="42217"/>
                    <a:pt x="40127" y="41042"/>
                    <a:pt x="40628" y="40063"/>
                  </a:cubicBezTo>
                  <a:cubicBezTo>
                    <a:pt x="41688" y="37981"/>
                    <a:pt x="43124" y="36289"/>
                    <a:pt x="44643" y="34499"/>
                  </a:cubicBezTo>
                  <a:cubicBezTo>
                    <a:pt x="44887" y="34210"/>
                    <a:pt x="45137" y="33912"/>
                    <a:pt x="45388" y="33618"/>
                  </a:cubicBezTo>
                  <a:cubicBezTo>
                    <a:pt x="46154" y="32699"/>
                    <a:pt x="47209" y="31436"/>
                    <a:pt x="47346" y="30023"/>
                  </a:cubicBezTo>
                  <a:cubicBezTo>
                    <a:pt x="47493" y="28494"/>
                    <a:pt x="47046" y="26852"/>
                    <a:pt x="46654" y="25404"/>
                  </a:cubicBezTo>
                  <a:lnTo>
                    <a:pt x="46611" y="25241"/>
                  </a:lnTo>
                  <a:cubicBezTo>
                    <a:pt x="46470" y="24735"/>
                    <a:pt x="46328" y="24224"/>
                    <a:pt x="46187" y="23729"/>
                  </a:cubicBezTo>
                  <a:cubicBezTo>
                    <a:pt x="45828" y="22456"/>
                    <a:pt x="45459" y="21140"/>
                    <a:pt x="45175" y="19828"/>
                  </a:cubicBezTo>
                  <a:cubicBezTo>
                    <a:pt x="44957" y="18811"/>
                    <a:pt x="44838" y="17779"/>
                    <a:pt x="44713" y="16777"/>
                  </a:cubicBezTo>
                  <a:cubicBezTo>
                    <a:pt x="44658" y="16298"/>
                    <a:pt x="44598" y="15803"/>
                    <a:pt x="44528" y="15319"/>
                  </a:cubicBezTo>
                  <a:cubicBezTo>
                    <a:pt x="44224" y="13127"/>
                    <a:pt x="42908" y="11317"/>
                    <a:pt x="40829" y="10217"/>
                  </a:cubicBezTo>
                  <a:cubicBezTo>
                    <a:pt x="39991" y="9771"/>
                    <a:pt x="39089" y="9482"/>
                    <a:pt x="38213" y="9200"/>
                  </a:cubicBezTo>
                  <a:cubicBezTo>
                    <a:pt x="38023" y="9140"/>
                    <a:pt x="37822" y="9075"/>
                    <a:pt x="37626" y="9010"/>
                  </a:cubicBezTo>
                  <a:cubicBezTo>
                    <a:pt x="36504" y="8640"/>
                    <a:pt x="35341" y="8091"/>
                    <a:pt x="34074" y="7328"/>
                  </a:cubicBezTo>
                  <a:cubicBezTo>
                    <a:pt x="32578" y="6437"/>
                    <a:pt x="31158" y="5392"/>
                    <a:pt x="29776" y="4381"/>
                  </a:cubicBezTo>
                  <a:cubicBezTo>
                    <a:pt x="28596" y="3510"/>
                    <a:pt x="27373" y="2613"/>
                    <a:pt x="26110" y="1813"/>
                  </a:cubicBezTo>
                  <a:cubicBezTo>
                    <a:pt x="25375" y="1345"/>
                    <a:pt x="24142" y="567"/>
                    <a:pt x="22934" y="208"/>
                  </a:cubicBezTo>
                  <a:cubicBezTo>
                    <a:pt x="22474" y="70"/>
                    <a:pt x="22040" y="1"/>
                    <a:pt x="216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3654100" y="346625"/>
              <a:ext cx="934250" cy="1358175"/>
            </a:xfrm>
            <a:custGeom>
              <a:avLst/>
              <a:gdLst/>
              <a:ahLst/>
              <a:cxnLst/>
              <a:rect l="l" t="t" r="r" b="b"/>
              <a:pathLst>
                <a:path w="37370" h="54327" extrusionOk="0">
                  <a:moveTo>
                    <a:pt x="16690" y="43"/>
                  </a:moveTo>
                  <a:cubicBezTo>
                    <a:pt x="17672" y="43"/>
                    <a:pt x="18717" y="588"/>
                    <a:pt x="19610" y="1146"/>
                  </a:cubicBezTo>
                  <a:cubicBezTo>
                    <a:pt x="21067" y="2054"/>
                    <a:pt x="22438" y="3152"/>
                    <a:pt x="23765" y="4214"/>
                  </a:cubicBezTo>
                  <a:cubicBezTo>
                    <a:pt x="24526" y="4823"/>
                    <a:pt x="25310" y="5449"/>
                    <a:pt x="26105" y="6036"/>
                  </a:cubicBezTo>
                  <a:cubicBezTo>
                    <a:pt x="28128" y="7526"/>
                    <a:pt x="30428" y="8913"/>
                    <a:pt x="33148" y="10279"/>
                  </a:cubicBezTo>
                  <a:cubicBezTo>
                    <a:pt x="33219" y="10312"/>
                    <a:pt x="33285" y="10349"/>
                    <a:pt x="33355" y="10382"/>
                  </a:cubicBezTo>
                  <a:cubicBezTo>
                    <a:pt x="35068" y="11236"/>
                    <a:pt x="37206" y="12308"/>
                    <a:pt x="37277" y="14516"/>
                  </a:cubicBezTo>
                  <a:cubicBezTo>
                    <a:pt x="37320" y="15832"/>
                    <a:pt x="36847" y="17127"/>
                    <a:pt x="36385" y="18378"/>
                  </a:cubicBezTo>
                  <a:cubicBezTo>
                    <a:pt x="36363" y="18443"/>
                    <a:pt x="36336" y="18509"/>
                    <a:pt x="36313" y="18574"/>
                  </a:cubicBezTo>
                  <a:cubicBezTo>
                    <a:pt x="36157" y="19009"/>
                    <a:pt x="35987" y="19450"/>
                    <a:pt x="35830" y="19874"/>
                  </a:cubicBezTo>
                  <a:cubicBezTo>
                    <a:pt x="35411" y="20994"/>
                    <a:pt x="34975" y="22153"/>
                    <a:pt x="34611" y="23306"/>
                  </a:cubicBezTo>
                  <a:cubicBezTo>
                    <a:pt x="34334" y="24182"/>
                    <a:pt x="34133" y="24954"/>
                    <a:pt x="33996" y="25661"/>
                  </a:cubicBezTo>
                  <a:cubicBezTo>
                    <a:pt x="33866" y="26319"/>
                    <a:pt x="33866" y="26934"/>
                    <a:pt x="33866" y="27587"/>
                  </a:cubicBezTo>
                  <a:cubicBezTo>
                    <a:pt x="33866" y="27657"/>
                    <a:pt x="33860" y="27734"/>
                    <a:pt x="33860" y="27805"/>
                  </a:cubicBezTo>
                  <a:cubicBezTo>
                    <a:pt x="33855" y="29442"/>
                    <a:pt x="33670" y="31112"/>
                    <a:pt x="33491" y="32542"/>
                  </a:cubicBezTo>
                  <a:cubicBezTo>
                    <a:pt x="33323" y="33935"/>
                    <a:pt x="33121" y="35409"/>
                    <a:pt x="32876" y="37057"/>
                  </a:cubicBezTo>
                  <a:cubicBezTo>
                    <a:pt x="32860" y="37166"/>
                    <a:pt x="32843" y="37280"/>
                    <a:pt x="32828" y="37395"/>
                  </a:cubicBezTo>
                  <a:cubicBezTo>
                    <a:pt x="32658" y="38570"/>
                    <a:pt x="32484" y="39782"/>
                    <a:pt x="32136" y="40930"/>
                  </a:cubicBezTo>
                  <a:cubicBezTo>
                    <a:pt x="31593" y="42741"/>
                    <a:pt x="31555" y="44651"/>
                    <a:pt x="31522" y="46489"/>
                  </a:cubicBezTo>
                  <a:cubicBezTo>
                    <a:pt x="31505" y="47435"/>
                    <a:pt x="31483" y="48414"/>
                    <a:pt x="31397" y="49372"/>
                  </a:cubicBezTo>
                  <a:cubicBezTo>
                    <a:pt x="31315" y="50269"/>
                    <a:pt x="31168" y="51422"/>
                    <a:pt x="30739" y="52375"/>
                  </a:cubicBezTo>
                  <a:cubicBezTo>
                    <a:pt x="30255" y="53440"/>
                    <a:pt x="29531" y="54045"/>
                    <a:pt x="28513" y="54213"/>
                  </a:cubicBezTo>
                  <a:cubicBezTo>
                    <a:pt x="28224" y="54261"/>
                    <a:pt x="27933" y="54283"/>
                    <a:pt x="27641" y="54283"/>
                  </a:cubicBezTo>
                  <a:cubicBezTo>
                    <a:pt x="26341" y="54283"/>
                    <a:pt x="25012" y="53858"/>
                    <a:pt x="23716" y="53440"/>
                  </a:cubicBezTo>
                  <a:cubicBezTo>
                    <a:pt x="23221" y="53282"/>
                    <a:pt x="22753" y="53131"/>
                    <a:pt x="22291" y="53005"/>
                  </a:cubicBezTo>
                  <a:cubicBezTo>
                    <a:pt x="21546" y="52804"/>
                    <a:pt x="20725" y="52581"/>
                    <a:pt x="19892" y="52581"/>
                  </a:cubicBezTo>
                  <a:cubicBezTo>
                    <a:pt x="19691" y="52581"/>
                    <a:pt x="19490" y="52597"/>
                    <a:pt x="19289" y="52624"/>
                  </a:cubicBezTo>
                  <a:cubicBezTo>
                    <a:pt x="18566" y="52727"/>
                    <a:pt x="17847" y="52940"/>
                    <a:pt x="17150" y="53146"/>
                  </a:cubicBezTo>
                  <a:cubicBezTo>
                    <a:pt x="16934" y="53207"/>
                    <a:pt x="16705" y="53277"/>
                    <a:pt x="16487" y="53337"/>
                  </a:cubicBezTo>
                  <a:cubicBezTo>
                    <a:pt x="15457" y="53626"/>
                    <a:pt x="14532" y="53770"/>
                    <a:pt x="13681" y="53770"/>
                  </a:cubicBezTo>
                  <a:cubicBezTo>
                    <a:pt x="12511" y="53770"/>
                    <a:pt x="11480" y="53496"/>
                    <a:pt x="10504" y="52945"/>
                  </a:cubicBezTo>
                  <a:cubicBezTo>
                    <a:pt x="7419" y="51205"/>
                    <a:pt x="5331" y="47789"/>
                    <a:pt x="3618" y="44721"/>
                  </a:cubicBezTo>
                  <a:cubicBezTo>
                    <a:pt x="2639" y="42969"/>
                    <a:pt x="1746" y="41153"/>
                    <a:pt x="957" y="39320"/>
                  </a:cubicBezTo>
                  <a:cubicBezTo>
                    <a:pt x="897" y="39178"/>
                    <a:pt x="832" y="39037"/>
                    <a:pt x="772" y="38896"/>
                  </a:cubicBezTo>
                  <a:cubicBezTo>
                    <a:pt x="550" y="38384"/>
                    <a:pt x="315" y="37857"/>
                    <a:pt x="164" y="37323"/>
                  </a:cubicBezTo>
                  <a:cubicBezTo>
                    <a:pt x="49" y="36931"/>
                    <a:pt x="71" y="36638"/>
                    <a:pt x="234" y="36399"/>
                  </a:cubicBezTo>
                  <a:cubicBezTo>
                    <a:pt x="588" y="35854"/>
                    <a:pt x="1425" y="35626"/>
                    <a:pt x="2094" y="35447"/>
                  </a:cubicBezTo>
                  <a:cubicBezTo>
                    <a:pt x="2268" y="35397"/>
                    <a:pt x="2426" y="35354"/>
                    <a:pt x="2574" y="35306"/>
                  </a:cubicBezTo>
                  <a:cubicBezTo>
                    <a:pt x="3553" y="34990"/>
                    <a:pt x="4771" y="34598"/>
                    <a:pt x="5451" y="33685"/>
                  </a:cubicBezTo>
                  <a:cubicBezTo>
                    <a:pt x="5772" y="33260"/>
                    <a:pt x="5913" y="32700"/>
                    <a:pt x="5853" y="32108"/>
                  </a:cubicBezTo>
                  <a:cubicBezTo>
                    <a:pt x="5815" y="31699"/>
                    <a:pt x="5662" y="31324"/>
                    <a:pt x="5511" y="30959"/>
                  </a:cubicBezTo>
                  <a:cubicBezTo>
                    <a:pt x="5380" y="30632"/>
                    <a:pt x="5238" y="30290"/>
                    <a:pt x="5190" y="29931"/>
                  </a:cubicBezTo>
                  <a:cubicBezTo>
                    <a:pt x="5042" y="28935"/>
                    <a:pt x="5243" y="27848"/>
                    <a:pt x="5760" y="26788"/>
                  </a:cubicBezTo>
                  <a:cubicBezTo>
                    <a:pt x="6408" y="25465"/>
                    <a:pt x="7409" y="24388"/>
                    <a:pt x="8371" y="23349"/>
                  </a:cubicBezTo>
                  <a:cubicBezTo>
                    <a:pt x="9003" y="22669"/>
                    <a:pt x="9649" y="21973"/>
                    <a:pt x="10199" y="21212"/>
                  </a:cubicBezTo>
                  <a:cubicBezTo>
                    <a:pt x="10863" y="20287"/>
                    <a:pt x="11157" y="19227"/>
                    <a:pt x="11401" y="18215"/>
                  </a:cubicBezTo>
                  <a:cubicBezTo>
                    <a:pt x="11657" y="17133"/>
                    <a:pt x="11875" y="15963"/>
                    <a:pt x="12081" y="14532"/>
                  </a:cubicBezTo>
                  <a:cubicBezTo>
                    <a:pt x="12277" y="13199"/>
                    <a:pt x="12418" y="11840"/>
                    <a:pt x="12566" y="10528"/>
                  </a:cubicBezTo>
                  <a:cubicBezTo>
                    <a:pt x="12691" y="9338"/>
                    <a:pt x="12821" y="8113"/>
                    <a:pt x="12990" y="6912"/>
                  </a:cubicBezTo>
                  <a:cubicBezTo>
                    <a:pt x="13148" y="5753"/>
                    <a:pt x="13349" y="4513"/>
                    <a:pt x="13708" y="3310"/>
                  </a:cubicBezTo>
                  <a:cubicBezTo>
                    <a:pt x="13964" y="2467"/>
                    <a:pt x="14349" y="1407"/>
                    <a:pt x="15089" y="694"/>
                  </a:cubicBezTo>
                  <a:cubicBezTo>
                    <a:pt x="15574" y="226"/>
                    <a:pt x="16122" y="43"/>
                    <a:pt x="16690" y="43"/>
                  </a:cubicBezTo>
                  <a:close/>
                  <a:moveTo>
                    <a:pt x="16690" y="1"/>
                  </a:moveTo>
                  <a:cubicBezTo>
                    <a:pt x="16057" y="1"/>
                    <a:pt x="15510" y="221"/>
                    <a:pt x="15056" y="662"/>
                  </a:cubicBezTo>
                  <a:cubicBezTo>
                    <a:pt x="14311" y="1380"/>
                    <a:pt x="13919" y="2451"/>
                    <a:pt x="13663" y="3300"/>
                  </a:cubicBezTo>
                  <a:cubicBezTo>
                    <a:pt x="13299" y="4502"/>
                    <a:pt x="13103" y="5742"/>
                    <a:pt x="12940" y="6906"/>
                  </a:cubicBezTo>
                  <a:cubicBezTo>
                    <a:pt x="12777" y="8108"/>
                    <a:pt x="12647" y="9332"/>
                    <a:pt x="12516" y="10523"/>
                  </a:cubicBezTo>
                  <a:cubicBezTo>
                    <a:pt x="12375" y="11834"/>
                    <a:pt x="12227" y="13194"/>
                    <a:pt x="12038" y="14527"/>
                  </a:cubicBezTo>
                  <a:cubicBezTo>
                    <a:pt x="11831" y="15958"/>
                    <a:pt x="11614" y="17127"/>
                    <a:pt x="11353" y="18204"/>
                  </a:cubicBezTo>
                  <a:cubicBezTo>
                    <a:pt x="11113" y="19210"/>
                    <a:pt x="10824" y="20266"/>
                    <a:pt x="10161" y="21185"/>
                  </a:cubicBezTo>
                  <a:cubicBezTo>
                    <a:pt x="9611" y="21941"/>
                    <a:pt x="8964" y="22643"/>
                    <a:pt x="8338" y="23317"/>
                  </a:cubicBezTo>
                  <a:cubicBezTo>
                    <a:pt x="7371" y="24361"/>
                    <a:pt x="6370" y="25438"/>
                    <a:pt x="5722" y="26766"/>
                  </a:cubicBezTo>
                  <a:cubicBezTo>
                    <a:pt x="5195" y="27837"/>
                    <a:pt x="4994" y="28935"/>
                    <a:pt x="5140" y="29937"/>
                  </a:cubicBezTo>
                  <a:cubicBezTo>
                    <a:pt x="5195" y="30306"/>
                    <a:pt x="5336" y="30649"/>
                    <a:pt x="5466" y="30976"/>
                  </a:cubicBezTo>
                  <a:cubicBezTo>
                    <a:pt x="5614" y="31340"/>
                    <a:pt x="5765" y="31709"/>
                    <a:pt x="5810" y="32113"/>
                  </a:cubicBezTo>
                  <a:cubicBezTo>
                    <a:pt x="5863" y="32689"/>
                    <a:pt x="5728" y="33238"/>
                    <a:pt x="5418" y="33657"/>
                  </a:cubicBezTo>
                  <a:cubicBezTo>
                    <a:pt x="4743" y="34561"/>
                    <a:pt x="3530" y="34947"/>
                    <a:pt x="2557" y="35262"/>
                  </a:cubicBezTo>
                  <a:cubicBezTo>
                    <a:pt x="2416" y="35311"/>
                    <a:pt x="2252" y="35354"/>
                    <a:pt x="2084" y="35397"/>
                  </a:cubicBezTo>
                  <a:cubicBezTo>
                    <a:pt x="1404" y="35583"/>
                    <a:pt x="560" y="35816"/>
                    <a:pt x="191" y="36371"/>
                  </a:cubicBezTo>
                  <a:cubicBezTo>
                    <a:pt x="28" y="36627"/>
                    <a:pt x="0" y="36931"/>
                    <a:pt x="114" y="37335"/>
                  </a:cubicBezTo>
                  <a:cubicBezTo>
                    <a:pt x="272" y="37873"/>
                    <a:pt x="506" y="38400"/>
                    <a:pt x="729" y="38912"/>
                  </a:cubicBezTo>
                  <a:cubicBezTo>
                    <a:pt x="789" y="39053"/>
                    <a:pt x="854" y="39200"/>
                    <a:pt x="914" y="39336"/>
                  </a:cubicBezTo>
                  <a:cubicBezTo>
                    <a:pt x="1703" y="41174"/>
                    <a:pt x="2600" y="42991"/>
                    <a:pt x="3579" y="44743"/>
                  </a:cubicBezTo>
                  <a:cubicBezTo>
                    <a:pt x="5293" y="47816"/>
                    <a:pt x="7382" y="51238"/>
                    <a:pt x="10477" y="52983"/>
                  </a:cubicBezTo>
                  <a:cubicBezTo>
                    <a:pt x="11396" y="53500"/>
                    <a:pt x="12365" y="53772"/>
                    <a:pt x="13442" y="53811"/>
                  </a:cubicBezTo>
                  <a:cubicBezTo>
                    <a:pt x="13527" y="53814"/>
                    <a:pt x="13613" y="53816"/>
                    <a:pt x="13699" y="53816"/>
                  </a:cubicBezTo>
                  <a:cubicBezTo>
                    <a:pt x="14543" y="53816"/>
                    <a:pt x="15462" y="53671"/>
                    <a:pt x="16498" y="53380"/>
                  </a:cubicBezTo>
                  <a:cubicBezTo>
                    <a:pt x="16721" y="53321"/>
                    <a:pt x="16944" y="53256"/>
                    <a:pt x="17167" y="53191"/>
                  </a:cubicBezTo>
                  <a:cubicBezTo>
                    <a:pt x="17858" y="52983"/>
                    <a:pt x="18576" y="52777"/>
                    <a:pt x="19299" y="52669"/>
                  </a:cubicBezTo>
                  <a:cubicBezTo>
                    <a:pt x="19494" y="52641"/>
                    <a:pt x="19690" y="52628"/>
                    <a:pt x="19885" y="52628"/>
                  </a:cubicBezTo>
                  <a:cubicBezTo>
                    <a:pt x="20714" y="52628"/>
                    <a:pt x="21536" y="52852"/>
                    <a:pt x="22280" y="53054"/>
                  </a:cubicBezTo>
                  <a:cubicBezTo>
                    <a:pt x="22743" y="53179"/>
                    <a:pt x="23205" y="53327"/>
                    <a:pt x="23700" y="53485"/>
                  </a:cubicBezTo>
                  <a:cubicBezTo>
                    <a:pt x="25000" y="53902"/>
                    <a:pt x="26333" y="54327"/>
                    <a:pt x="27639" y="54327"/>
                  </a:cubicBezTo>
                  <a:cubicBezTo>
                    <a:pt x="27937" y="54327"/>
                    <a:pt x="28231" y="54306"/>
                    <a:pt x="28525" y="54256"/>
                  </a:cubicBezTo>
                  <a:cubicBezTo>
                    <a:pt x="29063" y="54170"/>
                    <a:pt x="29537" y="53947"/>
                    <a:pt x="29923" y="53603"/>
                  </a:cubicBezTo>
                  <a:cubicBezTo>
                    <a:pt x="30265" y="53299"/>
                    <a:pt x="30554" y="52891"/>
                    <a:pt x="30782" y="52391"/>
                  </a:cubicBezTo>
                  <a:cubicBezTo>
                    <a:pt x="31212" y="51439"/>
                    <a:pt x="31364" y="50280"/>
                    <a:pt x="31445" y="49378"/>
                  </a:cubicBezTo>
                  <a:cubicBezTo>
                    <a:pt x="31533" y="48419"/>
                    <a:pt x="31548" y="47440"/>
                    <a:pt x="31571" y="46494"/>
                  </a:cubicBezTo>
                  <a:cubicBezTo>
                    <a:pt x="31603" y="44651"/>
                    <a:pt x="31641" y="42752"/>
                    <a:pt x="32185" y="40946"/>
                  </a:cubicBezTo>
                  <a:cubicBezTo>
                    <a:pt x="32527" y="39793"/>
                    <a:pt x="32702" y="38575"/>
                    <a:pt x="32876" y="37400"/>
                  </a:cubicBezTo>
                  <a:cubicBezTo>
                    <a:pt x="32893" y="37285"/>
                    <a:pt x="32909" y="37177"/>
                    <a:pt x="32926" y="37062"/>
                  </a:cubicBezTo>
                  <a:cubicBezTo>
                    <a:pt x="33165" y="35414"/>
                    <a:pt x="33366" y="33940"/>
                    <a:pt x="33539" y="32548"/>
                  </a:cubicBezTo>
                  <a:cubicBezTo>
                    <a:pt x="33714" y="31117"/>
                    <a:pt x="33905" y="29447"/>
                    <a:pt x="33910" y="27805"/>
                  </a:cubicBezTo>
                  <a:lnTo>
                    <a:pt x="33910" y="27587"/>
                  </a:lnTo>
                  <a:cubicBezTo>
                    <a:pt x="33910" y="26939"/>
                    <a:pt x="33910" y="26324"/>
                    <a:pt x="34041" y="25672"/>
                  </a:cubicBezTo>
                  <a:cubicBezTo>
                    <a:pt x="34182" y="24965"/>
                    <a:pt x="34383" y="24193"/>
                    <a:pt x="34655" y="23322"/>
                  </a:cubicBezTo>
                  <a:cubicBezTo>
                    <a:pt x="35020" y="22164"/>
                    <a:pt x="35454" y="21011"/>
                    <a:pt x="35873" y="19890"/>
                  </a:cubicBezTo>
                  <a:cubicBezTo>
                    <a:pt x="36031" y="19465"/>
                    <a:pt x="36200" y="19026"/>
                    <a:pt x="36358" y="18590"/>
                  </a:cubicBezTo>
                  <a:cubicBezTo>
                    <a:pt x="36379" y="18524"/>
                    <a:pt x="36406" y="18459"/>
                    <a:pt x="36428" y="18394"/>
                  </a:cubicBezTo>
                  <a:cubicBezTo>
                    <a:pt x="36890" y="17138"/>
                    <a:pt x="37369" y="15838"/>
                    <a:pt x="37325" y="14510"/>
                  </a:cubicBezTo>
                  <a:cubicBezTo>
                    <a:pt x="37292" y="13515"/>
                    <a:pt x="36852" y="12667"/>
                    <a:pt x="35982" y="11916"/>
                  </a:cubicBezTo>
                  <a:cubicBezTo>
                    <a:pt x="35221" y="11263"/>
                    <a:pt x="34242" y="10774"/>
                    <a:pt x="33376" y="10339"/>
                  </a:cubicBezTo>
                  <a:cubicBezTo>
                    <a:pt x="33306" y="10306"/>
                    <a:pt x="33235" y="10274"/>
                    <a:pt x="33170" y="10235"/>
                  </a:cubicBezTo>
                  <a:cubicBezTo>
                    <a:pt x="30450" y="8876"/>
                    <a:pt x="28149" y="7488"/>
                    <a:pt x="26137" y="5998"/>
                  </a:cubicBezTo>
                  <a:cubicBezTo>
                    <a:pt x="25342" y="5416"/>
                    <a:pt x="24554" y="4784"/>
                    <a:pt x="23793" y="4176"/>
                  </a:cubicBezTo>
                  <a:cubicBezTo>
                    <a:pt x="22465" y="3115"/>
                    <a:pt x="21094" y="2017"/>
                    <a:pt x="19636" y="1108"/>
                  </a:cubicBezTo>
                  <a:cubicBezTo>
                    <a:pt x="19065" y="749"/>
                    <a:pt x="18206" y="254"/>
                    <a:pt x="17351" y="74"/>
                  </a:cubicBezTo>
                  <a:cubicBezTo>
                    <a:pt x="17122" y="25"/>
                    <a:pt x="16901" y="1"/>
                    <a:pt x="1669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795650" y="351550"/>
              <a:ext cx="683225" cy="1337500"/>
            </a:xfrm>
            <a:custGeom>
              <a:avLst/>
              <a:gdLst/>
              <a:ahLst/>
              <a:cxnLst/>
              <a:rect l="l" t="t" r="r" b="b"/>
              <a:pathLst>
                <a:path w="27329" h="53500" extrusionOk="0">
                  <a:moveTo>
                    <a:pt x="10521" y="40"/>
                  </a:moveTo>
                  <a:cubicBezTo>
                    <a:pt x="11152" y="40"/>
                    <a:pt x="11787" y="384"/>
                    <a:pt x="12289" y="703"/>
                  </a:cubicBezTo>
                  <a:cubicBezTo>
                    <a:pt x="13561" y="1519"/>
                    <a:pt x="14742" y="2538"/>
                    <a:pt x="15884" y="3527"/>
                  </a:cubicBezTo>
                  <a:cubicBezTo>
                    <a:pt x="16389" y="3957"/>
                    <a:pt x="16906" y="4408"/>
                    <a:pt x="17423" y="4827"/>
                  </a:cubicBezTo>
                  <a:cubicBezTo>
                    <a:pt x="18641" y="5822"/>
                    <a:pt x="19914" y="6780"/>
                    <a:pt x="21144" y="7705"/>
                  </a:cubicBezTo>
                  <a:cubicBezTo>
                    <a:pt x="22095" y="8417"/>
                    <a:pt x="23080" y="9156"/>
                    <a:pt x="24033" y="9907"/>
                  </a:cubicBezTo>
                  <a:cubicBezTo>
                    <a:pt x="24919" y="10609"/>
                    <a:pt x="25931" y="11408"/>
                    <a:pt x="26589" y="12442"/>
                  </a:cubicBezTo>
                  <a:cubicBezTo>
                    <a:pt x="27111" y="13258"/>
                    <a:pt x="27279" y="14242"/>
                    <a:pt x="27100" y="15357"/>
                  </a:cubicBezTo>
                  <a:cubicBezTo>
                    <a:pt x="26779" y="17283"/>
                    <a:pt x="25828" y="19057"/>
                    <a:pt x="24907" y="20765"/>
                  </a:cubicBezTo>
                  <a:cubicBezTo>
                    <a:pt x="24294" y="21912"/>
                    <a:pt x="23657" y="23099"/>
                    <a:pt x="23227" y="24306"/>
                  </a:cubicBezTo>
                  <a:cubicBezTo>
                    <a:pt x="23021" y="24887"/>
                    <a:pt x="22786" y="25655"/>
                    <a:pt x="22836" y="26449"/>
                  </a:cubicBezTo>
                  <a:cubicBezTo>
                    <a:pt x="22863" y="26868"/>
                    <a:pt x="22906" y="27292"/>
                    <a:pt x="22944" y="27706"/>
                  </a:cubicBezTo>
                  <a:cubicBezTo>
                    <a:pt x="22982" y="28075"/>
                    <a:pt x="23021" y="28451"/>
                    <a:pt x="23042" y="28826"/>
                  </a:cubicBezTo>
                  <a:cubicBezTo>
                    <a:pt x="23162" y="30556"/>
                    <a:pt x="23232" y="32340"/>
                    <a:pt x="23260" y="34276"/>
                  </a:cubicBezTo>
                  <a:cubicBezTo>
                    <a:pt x="23298" y="37469"/>
                    <a:pt x="23298" y="40341"/>
                    <a:pt x="22916" y="43208"/>
                  </a:cubicBezTo>
                  <a:cubicBezTo>
                    <a:pt x="22748" y="44469"/>
                    <a:pt x="22775" y="45754"/>
                    <a:pt x="22803" y="46999"/>
                  </a:cubicBezTo>
                  <a:cubicBezTo>
                    <a:pt x="22825" y="48114"/>
                    <a:pt x="22851" y="49273"/>
                    <a:pt x="22732" y="50404"/>
                  </a:cubicBezTo>
                  <a:cubicBezTo>
                    <a:pt x="22547" y="52211"/>
                    <a:pt x="21879" y="53190"/>
                    <a:pt x="20692" y="53396"/>
                  </a:cubicBezTo>
                  <a:cubicBezTo>
                    <a:pt x="20450" y="53436"/>
                    <a:pt x="20204" y="53454"/>
                    <a:pt x="19956" y="53454"/>
                  </a:cubicBezTo>
                  <a:cubicBezTo>
                    <a:pt x="18969" y="53454"/>
                    <a:pt x="17946" y="53173"/>
                    <a:pt x="17021" y="52917"/>
                  </a:cubicBezTo>
                  <a:cubicBezTo>
                    <a:pt x="16890" y="52879"/>
                    <a:pt x="16760" y="52846"/>
                    <a:pt x="16629" y="52808"/>
                  </a:cubicBezTo>
                  <a:cubicBezTo>
                    <a:pt x="16270" y="52716"/>
                    <a:pt x="15911" y="52602"/>
                    <a:pt x="15563" y="52493"/>
                  </a:cubicBezTo>
                  <a:cubicBezTo>
                    <a:pt x="15144" y="52367"/>
                    <a:pt x="14714" y="52231"/>
                    <a:pt x="14285" y="52123"/>
                  </a:cubicBezTo>
                  <a:cubicBezTo>
                    <a:pt x="13850" y="52015"/>
                    <a:pt x="13381" y="51960"/>
                    <a:pt x="12936" y="51910"/>
                  </a:cubicBezTo>
                  <a:cubicBezTo>
                    <a:pt x="12685" y="51884"/>
                    <a:pt x="12424" y="51857"/>
                    <a:pt x="12174" y="51819"/>
                  </a:cubicBezTo>
                  <a:cubicBezTo>
                    <a:pt x="10009" y="51481"/>
                    <a:pt x="8067" y="50344"/>
                    <a:pt x="6239" y="48348"/>
                  </a:cubicBezTo>
                  <a:cubicBezTo>
                    <a:pt x="4973" y="46961"/>
                    <a:pt x="3803" y="45307"/>
                    <a:pt x="2661" y="43284"/>
                  </a:cubicBezTo>
                  <a:cubicBezTo>
                    <a:pt x="2133" y="42348"/>
                    <a:pt x="1665" y="41418"/>
                    <a:pt x="1273" y="40527"/>
                  </a:cubicBezTo>
                  <a:cubicBezTo>
                    <a:pt x="1132" y="40211"/>
                    <a:pt x="1007" y="39884"/>
                    <a:pt x="887" y="39568"/>
                  </a:cubicBezTo>
                  <a:cubicBezTo>
                    <a:pt x="821" y="39400"/>
                    <a:pt x="751" y="39232"/>
                    <a:pt x="686" y="39058"/>
                  </a:cubicBezTo>
                  <a:cubicBezTo>
                    <a:pt x="648" y="38960"/>
                    <a:pt x="605" y="38862"/>
                    <a:pt x="560" y="38770"/>
                  </a:cubicBezTo>
                  <a:cubicBezTo>
                    <a:pt x="457" y="38529"/>
                    <a:pt x="344" y="38280"/>
                    <a:pt x="294" y="38007"/>
                  </a:cubicBezTo>
                  <a:cubicBezTo>
                    <a:pt x="50" y="36767"/>
                    <a:pt x="991" y="35958"/>
                    <a:pt x="2041" y="35260"/>
                  </a:cubicBezTo>
                  <a:cubicBezTo>
                    <a:pt x="2171" y="35174"/>
                    <a:pt x="2307" y="35092"/>
                    <a:pt x="2432" y="35005"/>
                  </a:cubicBezTo>
                  <a:cubicBezTo>
                    <a:pt x="3542" y="34293"/>
                    <a:pt x="4689" y="33553"/>
                    <a:pt x="4961" y="32210"/>
                  </a:cubicBezTo>
                  <a:cubicBezTo>
                    <a:pt x="5114" y="31454"/>
                    <a:pt x="4847" y="30746"/>
                    <a:pt x="4586" y="30061"/>
                  </a:cubicBezTo>
                  <a:cubicBezTo>
                    <a:pt x="4363" y="29479"/>
                    <a:pt x="4135" y="28875"/>
                    <a:pt x="4157" y="28238"/>
                  </a:cubicBezTo>
                  <a:cubicBezTo>
                    <a:pt x="4200" y="27167"/>
                    <a:pt x="4744" y="26187"/>
                    <a:pt x="5320" y="25285"/>
                  </a:cubicBezTo>
                  <a:cubicBezTo>
                    <a:pt x="5696" y="24708"/>
                    <a:pt x="6109" y="24131"/>
                    <a:pt x="6507" y="23577"/>
                  </a:cubicBezTo>
                  <a:cubicBezTo>
                    <a:pt x="7512" y="22178"/>
                    <a:pt x="8551" y="20732"/>
                    <a:pt x="9095" y="19052"/>
                  </a:cubicBezTo>
                  <a:cubicBezTo>
                    <a:pt x="9813" y="16826"/>
                    <a:pt x="9444" y="14265"/>
                    <a:pt x="9118" y="12002"/>
                  </a:cubicBezTo>
                  <a:cubicBezTo>
                    <a:pt x="9106" y="11904"/>
                    <a:pt x="9090" y="11812"/>
                    <a:pt x="9078" y="11714"/>
                  </a:cubicBezTo>
                  <a:cubicBezTo>
                    <a:pt x="9003" y="11212"/>
                    <a:pt x="8927" y="10702"/>
                    <a:pt x="8850" y="10212"/>
                  </a:cubicBezTo>
                  <a:cubicBezTo>
                    <a:pt x="8589" y="8521"/>
                    <a:pt x="8317" y="6769"/>
                    <a:pt x="8280" y="5028"/>
                  </a:cubicBezTo>
                  <a:cubicBezTo>
                    <a:pt x="8247" y="3374"/>
                    <a:pt x="8355" y="1542"/>
                    <a:pt x="9427" y="497"/>
                  </a:cubicBezTo>
                  <a:cubicBezTo>
                    <a:pt x="9764" y="166"/>
                    <a:pt x="10140" y="40"/>
                    <a:pt x="10521" y="40"/>
                  </a:cubicBezTo>
                  <a:close/>
                  <a:moveTo>
                    <a:pt x="10518" y="0"/>
                  </a:moveTo>
                  <a:cubicBezTo>
                    <a:pt x="10088" y="0"/>
                    <a:pt x="9712" y="156"/>
                    <a:pt x="9394" y="465"/>
                  </a:cubicBezTo>
                  <a:cubicBezTo>
                    <a:pt x="8307" y="1519"/>
                    <a:pt x="8197" y="3364"/>
                    <a:pt x="8236" y="5028"/>
                  </a:cubicBezTo>
                  <a:cubicBezTo>
                    <a:pt x="8274" y="6769"/>
                    <a:pt x="8541" y="8526"/>
                    <a:pt x="8802" y="10218"/>
                  </a:cubicBezTo>
                  <a:cubicBezTo>
                    <a:pt x="8877" y="10712"/>
                    <a:pt x="8960" y="11219"/>
                    <a:pt x="9030" y="11719"/>
                  </a:cubicBezTo>
                  <a:cubicBezTo>
                    <a:pt x="9046" y="11817"/>
                    <a:pt x="9058" y="11910"/>
                    <a:pt x="9073" y="12007"/>
                  </a:cubicBezTo>
                  <a:cubicBezTo>
                    <a:pt x="9394" y="14265"/>
                    <a:pt x="9764" y="16821"/>
                    <a:pt x="9052" y="19035"/>
                  </a:cubicBezTo>
                  <a:cubicBezTo>
                    <a:pt x="8508" y="20710"/>
                    <a:pt x="7474" y="22152"/>
                    <a:pt x="6468" y="23549"/>
                  </a:cubicBezTo>
                  <a:cubicBezTo>
                    <a:pt x="6071" y="24104"/>
                    <a:pt x="5658" y="24681"/>
                    <a:pt x="5282" y="25263"/>
                  </a:cubicBezTo>
                  <a:cubicBezTo>
                    <a:pt x="4700" y="26167"/>
                    <a:pt x="4150" y="27156"/>
                    <a:pt x="4112" y="28238"/>
                  </a:cubicBezTo>
                  <a:cubicBezTo>
                    <a:pt x="4085" y="28886"/>
                    <a:pt x="4314" y="29489"/>
                    <a:pt x="4542" y="30076"/>
                  </a:cubicBezTo>
                  <a:cubicBezTo>
                    <a:pt x="4810" y="30784"/>
                    <a:pt x="5071" y="31454"/>
                    <a:pt x="4918" y="32198"/>
                  </a:cubicBezTo>
                  <a:cubicBezTo>
                    <a:pt x="4646" y="33525"/>
                    <a:pt x="3509" y="34260"/>
                    <a:pt x="2410" y="34967"/>
                  </a:cubicBezTo>
                  <a:cubicBezTo>
                    <a:pt x="2280" y="35049"/>
                    <a:pt x="2144" y="35135"/>
                    <a:pt x="2019" y="35223"/>
                  </a:cubicBezTo>
                  <a:cubicBezTo>
                    <a:pt x="952" y="35925"/>
                    <a:pt x="0" y="36751"/>
                    <a:pt x="246" y="38019"/>
                  </a:cubicBezTo>
                  <a:cubicBezTo>
                    <a:pt x="299" y="38290"/>
                    <a:pt x="414" y="38546"/>
                    <a:pt x="517" y="38790"/>
                  </a:cubicBezTo>
                  <a:cubicBezTo>
                    <a:pt x="560" y="38883"/>
                    <a:pt x="605" y="38981"/>
                    <a:pt x="643" y="39079"/>
                  </a:cubicBezTo>
                  <a:cubicBezTo>
                    <a:pt x="713" y="39247"/>
                    <a:pt x="778" y="39417"/>
                    <a:pt x="844" y="39585"/>
                  </a:cubicBezTo>
                  <a:cubicBezTo>
                    <a:pt x="964" y="39900"/>
                    <a:pt x="1089" y="40226"/>
                    <a:pt x="1230" y="40542"/>
                  </a:cubicBezTo>
                  <a:cubicBezTo>
                    <a:pt x="1627" y="41440"/>
                    <a:pt x="2094" y="42370"/>
                    <a:pt x="2623" y="43311"/>
                  </a:cubicBezTo>
                  <a:cubicBezTo>
                    <a:pt x="3765" y="45335"/>
                    <a:pt x="4934" y="46994"/>
                    <a:pt x="6201" y="48375"/>
                  </a:cubicBezTo>
                  <a:cubicBezTo>
                    <a:pt x="8041" y="50383"/>
                    <a:pt x="9992" y="51525"/>
                    <a:pt x="12169" y="51862"/>
                  </a:cubicBezTo>
                  <a:cubicBezTo>
                    <a:pt x="12419" y="51900"/>
                    <a:pt x="12680" y="51933"/>
                    <a:pt x="12930" y="51960"/>
                  </a:cubicBezTo>
                  <a:cubicBezTo>
                    <a:pt x="13376" y="52008"/>
                    <a:pt x="13838" y="52058"/>
                    <a:pt x="14274" y="52171"/>
                  </a:cubicBezTo>
                  <a:cubicBezTo>
                    <a:pt x="14704" y="52281"/>
                    <a:pt x="15133" y="52412"/>
                    <a:pt x="15547" y="52542"/>
                  </a:cubicBezTo>
                  <a:cubicBezTo>
                    <a:pt x="15894" y="52645"/>
                    <a:pt x="16259" y="52759"/>
                    <a:pt x="16618" y="52857"/>
                  </a:cubicBezTo>
                  <a:cubicBezTo>
                    <a:pt x="16743" y="52889"/>
                    <a:pt x="16873" y="52929"/>
                    <a:pt x="17004" y="52961"/>
                  </a:cubicBezTo>
                  <a:cubicBezTo>
                    <a:pt x="17935" y="53216"/>
                    <a:pt x="18957" y="53499"/>
                    <a:pt x="19947" y="53499"/>
                  </a:cubicBezTo>
                  <a:cubicBezTo>
                    <a:pt x="20202" y="53499"/>
                    <a:pt x="20453" y="53483"/>
                    <a:pt x="20697" y="53439"/>
                  </a:cubicBezTo>
                  <a:cubicBezTo>
                    <a:pt x="21383" y="53320"/>
                    <a:pt x="21905" y="52949"/>
                    <a:pt x="22253" y="52324"/>
                  </a:cubicBezTo>
                  <a:cubicBezTo>
                    <a:pt x="22525" y="51845"/>
                    <a:pt x="22695" y="51220"/>
                    <a:pt x="22781" y="50404"/>
                  </a:cubicBezTo>
                  <a:cubicBezTo>
                    <a:pt x="22896" y="49273"/>
                    <a:pt x="22873" y="48114"/>
                    <a:pt x="22851" y="46999"/>
                  </a:cubicBezTo>
                  <a:cubicBezTo>
                    <a:pt x="22825" y="45754"/>
                    <a:pt x="22798" y="44469"/>
                    <a:pt x="22961" y="43219"/>
                  </a:cubicBezTo>
                  <a:cubicBezTo>
                    <a:pt x="23347" y="40347"/>
                    <a:pt x="23341" y="37469"/>
                    <a:pt x="23303" y="34276"/>
                  </a:cubicBezTo>
                  <a:cubicBezTo>
                    <a:pt x="23282" y="32340"/>
                    <a:pt x="23210" y="30556"/>
                    <a:pt x="23091" y="28821"/>
                  </a:cubicBezTo>
                  <a:cubicBezTo>
                    <a:pt x="23064" y="28451"/>
                    <a:pt x="23026" y="28070"/>
                    <a:pt x="22993" y="27700"/>
                  </a:cubicBezTo>
                  <a:cubicBezTo>
                    <a:pt x="22949" y="27292"/>
                    <a:pt x="22906" y="26862"/>
                    <a:pt x="22884" y="26443"/>
                  </a:cubicBezTo>
                  <a:cubicBezTo>
                    <a:pt x="22836" y="25660"/>
                    <a:pt x="23064" y="24899"/>
                    <a:pt x="23270" y="24322"/>
                  </a:cubicBezTo>
                  <a:cubicBezTo>
                    <a:pt x="23700" y="23114"/>
                    <a:pt x="24337" y="21934"/>
                    <a:pt x="24952" y="20787"/>
                  </a:cubicBezTo>
                  <a:cubicBezTo>
                    <a:pt x="25871" y="19073"/>
                    <a:pt x="26822" y="17300"/>
                    <a:pt x="27144" y="15364"/>
                  </a:cubicBezTo>
                  <a:cubicBezTo>
                    <a:pt x="27329" y="14237"/>
                    <a:pt x="27154" y="13248"/>
                    <a:pt x="26627" y="12415"/>
                  </a:cubicBezTo>
                  <a:cubicBezTo>
                    <a:pt x="25963" y="11376"/>
                    <a:pt x="24952" y="10577"/>
                    <a:pt x="24059" y="9869"/>
                  </a:cubicBezTo>
                  <a:cubicBezTo>
                    <a:pt x="23107" y="9118"/>
                    <a:pt x="22123" y="8380"/>
                    <a:pt x="21171" y="7667"/>
                  </a:cubicBezTo>
                  <a:cubicBezTo>
                    <a:pt x="19941" y="6741"/>
                    <a:pt x="18668" y="5784"/>
                    <a:pt x="17456" y="4795"/>
                  </a:cubicBezTo>
                  <a:cubicBezTo>
                    <a:pt x="16933" y="4371"/>
                    <a:pt x="16417" y="3924"/>
                    <a:pt x="15917" y="3489"/>
                  </a:cubicBezTo>
                  <a:cubicBezTo>
                    <a:pt x="14774" y="2505"/>
                    <a:pt x="13589" y="1482"/>
                    <a:pt x="12310" y="666"/>
                  </a:cubicBezTo>
                  <a:cubicBezTo>
                    <a:pt x="11755" y="307"/>
                    <a:pt x="11282" y="100"/>
                    <a:pt x="10853" y="30"/>
                  </a:cubicBezTo>
                  <a:cubicBezTo>
                    <a:pt x="10738" y="10"/>
                    <a:pt x="10626" y="0"/>
                    <a:pt x="1051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979775" y="359200"/>
              <a:ext cx="388525" cy="1315975"/>
            </a:xfrm>
            <a:custGeom>
              <a:avLst/>
              <a:gdLst/>
              <a:ahLst/>
              <a:cxnLst/>
              <a:rect l="l" t="t" r="r" b="b"/>
              <a:pathLst>
                <a:path w="15541" h="52639" extrusionOk="0">
                  <a:moveTo>
                    <a:pt x="2405" y="45"/>
                  </a:moveTo>
                  <a:cubicBezTo>
                    <a:pt x="2770" y="45"/>
                    <a:pt x="3177" y="409"/>
                    <a:pt x="3428" y="632"/>
                  </a:cubicBezTo>
                  <a:cubicBezTo>
                    <a:pt x="3443" y="648"/>
                    <a:pt x="3460" y="665"/>
                    <a:pt x="3482" y="676"/>
                  </a:cubicBezTo>
                  <a:cubicBezTo>
                    <a:pt x="4227" y="1333"/>
                    <a:pt x="4951" y="2041"/>
                    <a:pt x="5652" y="2726"/>
                  </a:cubicBezTo>
                  <a:cubicBezTo>
                    <a:pt x="6147" y="3211"/>
                    <a:pt x="6659" y="3706"/>
                    <a:pt x="7170" y="4183"/>
                  </a:cubicBezTo>
                  <a:cubicBezTo>
                    <a:pt x="7698" y="4673"/>
                    <a:pt x="8241" y="5162"/>
                    <a:pt x="8770" y="5642"/>
                  </a:cubicBezTo>
                  <a:cubicBezTo>
                    <a:pt x="10314" y="7034"/>
                    <a:pt x="11908" y="8470"/>
                    <a:pt x="13294" y="10047"/>
                  </a:cubicBezTo>
                  <a:cubicBezTo>
                    <a:pt x="14050" y="10906"/>
                    <a:pt x="14883" y="11925"/>
                    <a:pt x="15177" y="13100"/>
                  </a:cubicBezTo>
                  <a:cubicBezTo>
                    <a:pt x="15493" y="14366"/>
                    <a:pt x="15117" y="15808"/>
                    <a:pt x="14818" y="16966"/>
                  </a:cubicBezTo>
                  <a:cubicBezTo>
                    <a:pt x="14356" y="18772"/>
                    <a:pt x="13686" y="20551"/>
                    <a:pt x="13045" y="22271"/>
                  </a:cubicBezTo>
                  <a:cubicBezTo>
                    <a:pt x="12980" y="22439"/>
                    <a:pt x="12920" y="22607"/>
                    <a:pt x="12854" y="22771"/>
                  </a:cubicBezTo>
                  <a:cubicBezTo>
                    <a:pt x="12756" y="23042"/>
                    <a:pt x="12647" y="23325"/>
                    <a:pt x="12544" y="23592"/>
                  </a:cubicBezTo>
                  <a:cubicBezTo>
                    <a:pt x="11946" y="25158"/>
                    <a:pt x="11331" y="26774"/>
                    <a:pt x="11108" y="28400"/>
                  </a:cubicBezTo>
                  <a:cubicBezTo>
                    <a:pt x="11027" y="29004"/>
                    <a:pt x="11102" y="29581"/>
                    <a:pt x="11185" y="30189"/>
                  </a:cubicBezTo>
                  <a:cubicBezTo>
                    <a:pt x="11211" y="30413"/>
                    <a:pt x="11243" y="30646"/>
                    <a:pt x="11266" y="30875"/>
                  </a:cubicBezTo>
                  <a:cubicBezTo>
                    <a:pt x="11341" y="31663"/>
                    <a:pt x="11374" y="32507"/>
                    <a:pt x="11380" y="33524"/>
                  </a:cubicBezTo>
                  <a:cubicBezTo>
                    <a:pt x="11386" y="35020"/>
                    <a:pt x="11315" y="36533"/>
                    <a:pt x="11250" y="38001"/>
                  </a:cubicBezTo>
                  <a:cubicBezTo>
                    <a:pt x="11233" y="38376"/>
                    <a:pt x="11211" y="38757"/>
                    <a:pt x="11195" y="39137"/>
                  </a:cubicBezTo>
                  <a:cubicBezTo>
                    <a:pt x="11135" y="40557"/>
                    <a:pt x="11080" y="42074"/>
                    <a:pt x="11119" y="43608"/>
                  </a:cubicBezTo>
                  <a:cubicBezTo>
                    <a:pt x="11125" y="43859"/>
                    <a:pt x="11152" y="44120"/>
                    <a:pt x="11173" y="44371"/>
                  </a:cubicBezTo>
                  <a:cubicBezTo>
                    <a:pt x="11217" y="44795"/>
                    <a:pt x="11260" y="45230"/>
                    <a:pt x="11217" y="45632"/>
                  </a:cubicBezTo>
                  <a:cubicBezTo>
                    <a:pt x="11200" y="45785"/>
                    <a:pt x="11168" y="45937"/>
                    <a:pt x="11140" y="46089"/>
                  </a:cubicBezTo>
                  <a:cubicBezTo>
                    <a:pt x="11102" y="46279"/>
                    <a:pt x="11065" y="46480"/>
                    <a:pt x="11054" y="46688"/>
                  </a:cubicBezTo>
                  <a:cubicBezTo>
                    <a:pt x="11010" y="47492"/>
                    <a:pt x="11145" y="48287"/>
                    <a:pt x="11271" y="49059"/>
                  </a:cubicBezTo>
                  <a:cubicBezTo>
                    <a:pt x="11353" y="49527"/>
                    <a:pt x="11429" y="50012"/>
                    <a:pt x="11472" y="50489"/>
                  </a:cubicBezTo>
                  <a:cubicBezTo>
                    <a:pt x="11527" y="51115"/>
                    <a:pt x="11511" y="51882"/>
                    <a:pt x="10939" y="52301"/>
                  </a:cubicBezTo>
                  <a:cubicBezTo>
                    <a:pt x="10672" y="52494"/>
                    <a:pt x="10317" y="52594"/>
                    <a:pt x="9928" y="52594"/>
                  </a:cubicBezTo>
                  <a:cubicBezTo>
                    <a:pt x="9714" y="52594"/>
                    <a:pt x="9490" y="52564"/>
                    <a:pt x="9264" y="52502"/>
                  </a:cubicBezTo>
                  <a:cubicBezTo>
                    <a:pt x="8388" y="52269"/>
                    <a:pt x="7725" y="51604"/>
                    <a:pt x="7083" y="50958"/>
                  </a:cubicBezTo>
                  <a:cubicBezTo>
                    <a:pt x="7007" y="50886"/>
                    <a:pt x="6935" y="50816"/>
                    <a:pt x="6865" y="50745"/>
                  </a:cubicBezTo>
                  <a:cubicBezTo>
                    <a:pt x="6397" y="50283"/>
                    <a:pt x="5903" y="49848"/>
                    <a:pt x="5418" y="49429"/>
                  </a:cubicBezTo>
                  <a:cubicBezTo>
                    <a:pt x="4711" y="48809"/>
                    <a:pt x="3988" y="48172"/>
                    <a:pt x="3352" y="47454"/>
                  </a:cubicBezTo>
                  <a:cubicBezTo>
                    <a:pt x="2476" y="46459"/>
                    <a:pt x="1785" y="45415"/>
                    <a:pt x="1301" y="44349"/>
                  </a:cubicBezTo>
                  <a:cubicBezTo>
                    <a:pt x="1133" y="43974"/>
                    <a:pt x="1018" y="43576"/>
                    <a:pt x="909" y="43196"/>
                  </a:cubicBezTo>
                  <a:cubicBezTo>
                    <a:pt x="827" y="42918"/>
                    <a:pt x="746" y="42636"/>
                    <a:pt x="643" y="42363"/>
                  </a:cubicBezTo>
                  <a:cubicBezTo>
                    <a:pt x="593" y="42232"/>
                    <a:pt x="545" y="42102"/>
                    <a:pt x="490" y="41977"/>
                  </a:cubicBezTo>
                  <a:cubicBezTo>
                    <a:pt x="327" y="41569"/>
                    <a:pt x="169" y="41178"/>
                    <a:pt x="131" y="40721"/>
                  </a:cubicBezTo>
                  <a:cubicBezTo>
                    <a:pt x="49" y="39704"/>
                    <a:pt x="490" y="38795"/>
                    <a:pt x="915" y="37914"/>
                  </a:cubicBezTo>
                  <a:lnTo>
                    <a:pt x="952" y="37838"/>
                  </a:lnTo>
                  <a:cubicBezTo>
                    <a:pt x="1589" y="36516"/>
                    <a:pt x="1698" y="35499"/>
                    <a:pt x="1322" y="34427"/>
                  </a:cubicBezTo>
                  <a:cubicBezTo>
                    <a:pt x="1274" y="34286"/>
                    <a:pt x="1198" y="34144"/>
                    <a:pt x="1121" y="34008"/>
                  </a:cubicBezTo>
                  <a:cubicBezTo>
                    <a:pt x="1035" y="33845"/>
                    <a:pt x="942" y="33676"/>
                    <a:pt x="892" y="33503"/>
                  </a:cubicBezTo>
                  <a:cubicBezTo>
                    <a:pt x="811" y="33187"/>
                    <a:pt x="865" y="32795"/>
                    <a:pt x="909" y="32447"/>
                  </a:cubicBezTo>
                  <a:cubicBezTo>
                    <a:pt x="920" y="32398"/>
                    <a:pt x="925" y="32343"/>
                    <a:pt x="930" y="32295"/>
                  </a:cubicBezTo>
                  <a:cubicBezTo>
                    <a:pt x="1035" y="31484"/>
                    <a:pt x="1236" y="30626"/>
                    <a:pt x="1567" y="29575"/>
                  </a:cubicBezTo>
                  <a:cubicBezTo>
                    <a:pt x="2170" y="27671"/>
                    <a:pt x="2960" y="25881"/>
                    <a:pt x="3857" y="23902"/>
                  </a:cubicBezTo>
                  <a:cubicBezTo>
                    <a:pt x="4031" y="23511"/>
                    <a:pt x="4216" y="23113"/>
                    <a:pt x="4390" y="22733"/>
                  </a:cubicBezTo>
                  <a:cubicBezTo>
                    <a:pt x="4999" y="21405"/>
                    <a:pt x="5625" y="20034"/>
                    <a:pt x="6174" y="18653"/>
                  </a:cubicBezTo>
                  <a:cubicBezTo>
                    <a:pt x="6234" y="18500"/>
                    <a:pt x="6300" y="18348"/>
                    <a:pt x="6365" y="18191"/>
                  </a:cubicBezTo>
                  <a:cubicBezTo>
                    <a:pt x="6817" y="17087"/>
                    <a:pt x="7334" y="15829"/>
                    <a:pt x="7176" y="14671"/>
                  </a:cubicBezTo>
                  <a:cubicBezTo>
                    <a:pt x="6897" y="12686"/>
                    <a:pt x="5853" y="10841"/>
                    <a:pt x="4841" y="9053"/>
                  </a:cubicBezTo>
                  <a:cubicBezTo>
                    <a:pt x="4635" y="8687"/>
                    <a:pt x="4434" y="8340"/>
                    <a:pt x="4243" y="7986"/>
                  </a:cubicBezTo>
                  <a:cubicBezTo>
                    <a:pt x="4189" y="7883"/>
                    <a:pt x="4135" y="7785"/>
                    <a:pt x="4080" y="7682"/>
                  </a:cubicBezTo>
                  <a:cubicBezTo>
                    <a:pt x="3242" y="6153"/>
                    <a:pt x="2378" y="4575"/>
                    <a:pt x="1931" y="2890"/>
                  </a:cubicBezTo>
                  <a:cubicBezTo>
                    <a:pt x="1785" y="2335"/>
                    <a:pt x="1394" y="854"/>
                    <a:pt x="2062" y="191"/>
                  </a:cubicBezTo>
                  <a:cubicBezTo>
                    <a:pt x="2165" y="88"/>
                    <a:pt x="2280" y="45"/>
                    <a:pt x="2405" y="45"/>
                  </a:cubicBezTo>
                  <a:close/>
                  <a:moveTo>
                    <a:pt x="2405" y="0"/>
                  </a:moveTo>
                  <a:cubicBezTo>
                    <a:pt x="2272" y="0"/>
                    <a:pt x="2144" y="46"/>
                    <a:pt x="2029" y="159"/>
                  </a:cubicBezTo>
                  <a:cubicBezTo>
                    <a:pt x="1339" y="844"/>
                    <a:pt x="1736" y="2340"/>
                    <a:pt x="1888" y="2900"/>
                  </a:cubicBezTo>
                  <a:cubicBezTo>
                    <a:pt x="2334" y="4597"/>
                    <a:pt x="3199" y="6174"/>
                    <a:pt x="4037" y="7703"/>
                  </a:cubicBezTo>
                  <a:cubicBezTo>
                    <a:pt x="4091" y="7806"/>
                    <a:pt x="4146" y="7904"/>
                    <a:pt x="4206" y="8008"/>
                  </a:cubicBezTo>
                  <a:cubicBezTo>
                    <a:pt x="4396" y="8361"/>
                    <a:pt x="4602" y="8726"/>
                    <a:pt x="4798" y="9074"/>
                  </a:cubicBezTo>
                  <a:cubicBezTo>
                    <a:pt x="5810" y="10858"/>
                    <a:pt x="6854" y="12701"/>
                    <a:pt x="7126" y="14677"/>
                  </a:cubicBezTo>
                  <a:cubicBezTo>
                    <a:pt x="7284" y="15824"/>
                    <a:pt x="6772" y="17070"/>
                    <a:pt x="6322" y="18169"/>
                  </a:cubicBezTo>
                  <a:cubicBezTo>
                    <a:pt x="6257" y="18332"/>
                    <a:pt x="6191" y="18485"/>
                    <a:pt x="6131" y="18636"/>
                  </a:cubicBezTo>
                  <a:cubicBezTo>
                    <a:pt x="5582" y="20012"/>
                    <a:pt x="4956" y="21383"/>
                    <a:pt x="4347" y="22710"/>
                  </a:cubicBezTo>
                  <a:cubicBezTo>
                    <a:pt x="4173" y="23097"/>
                    <a:pt x="3988" y="23494"/>
                    <a:pt x="3814" y="23885"/>
                  </a:cubicBezTo>
                  <a:cubicBezTo>
                    <a:pt x="2916" y="25866"/>
                    <a:pt x="2127" y="27656"/>
                    <a:pt x="1524" y="29564"/>
                  </a:cubicBezTo>
                  <a:cubicBezTo>
                    <a:pt x="1191" y="30609"/>
                    <a:pt x="990" y="31479"/>
                    <a:pt x="887" y="32290"/>
                  </a:cubicBezTo>
                  <a:cubicBezTo>
                    <a:pt x="877" y="32338"/>
                    <a:pt x="871" y="32393"/>
                    <a:pt x="865" y="32441"/>
                  </a:cubicBezTo>
                  <a:cubicBezTo>
                    <a:pt x="817" y="32795"/>
                    <a:pt x="762" y="33192"/>
                    <a:pt x="849" y="33513"/>
                  </a:cubicBezTo>
                  <a:cubicBezTo>
                    <a:pt x="898" y="33693"/>
                    <a:pt x="990" y="33862"/>
                    <a:pt x="1078" y="34030"/>
                  </a:cubicBezTo>
                  <a:cubicBezTo>
                    <a:pt x="1153" y="34166"/>
                    <a:pt x="1230" y="34302"/>
                    <a:pt x="1279" y="34444"/>
                  </a:cubicBezTo>
                  <a:cubicBezTo>
                    <a:pt x="1648" y="35499"/>
                    <a:pt x="1540" y="36511"/>
                    <a:pt x="909" y="37821"/>
                  </a:cubicBezTo>
                  <a:lnTo>
                    <a:pt x="871" y="37892"/>
                  </a:lnTo>
                  <a:cubicBezTo>
                    <a:pt x="447" y="38778"/>
                    <a:pt x="1" y="39698"/>
                    <a:pt x="88" y="40726"/>
                  </a:cubicBezTo>
                  <a:cubicBezTo>
                    <a:pt x="126" y="41188"/>
                    <a:pt x="284" y="41580"/>
                    <a:pt x="447" y="41993"/>
                  </a:cubicBezTo>
                  <a:cubicBezTo>
                    <a:pt x="501" y="42119"/>
                    <a:pt x="550" y="42249"/>
                    <a:pt x="599" y="42380"/>
                  </a:cubicBezTo>
                  <a:cubicBezTo>
                    <a:pt x="702" y="42651"/>
                    <a:pt x="784" y="42935"/>
                    <a:pt x="860" y="43206"/>
                  </a:cubicBezTo>
                  <a:cubicBezTo>
                    <a:pt x="975" y="43593"/>
                    <a:pt x="1088" y="43990"/>
                    <a:pt x="1257" y="44366"/>
                  </a:cubicBezTo>
                  <a:cubicBezTo>
                    <a:pt x="1746" y="45443"/>
                    <a:pt x="2438" y="46487"/>
                    <a:pt x="3313" y="47487"/>
                  </a:cubicBezTo>
                  <a:cubicBezTo>
                    <a:pt x="3950" y="48205"/>
                    <a:pt x="4683" y="48842"/>
                    <a:pt x="5386" y="49462"/>
                  </a:cubicBezTo>
                  <a:cubicBezTo>
                    <a:pt x="5870" y="49881"/>
                    <a:pt x="6365" y="50316"/>
                    <a:pt x="6832" y="50778"/>
                  </a:cubicBezTo>
                  <a:cubicBezTo>
                    <a:pt x="6903" y="50848"/>
                    <a:pt x="6975" y="50919"/>
                    <a:pt x="7050" y="50991"/>
                  </a:cubicBezTo>
                  <a:cubicBezTo>
                    <a:pt x="7698" y="51637"/>
                    <a:pt x="8361" y="52312"/>
                    <a:pt x="9253" y="52551"/>
                  </a:cubicBezTo>
                  <a:cubicBezTo>
                    <a:pt x="9481" y="52611"/>
                    <a:pt x="9704" y="52638"/>
                    <a:pt x="9922" y="52638"/>
                  </a:cubicBezTo>
                  <a:cubicBezTo>
                    <a:pt x="10324" y="52638"/>
                    <a:pt x="10689" y="52535"/>
                    <a:pt x="10967" y="52339"/>
                  </a:cubicBezTo>
                  <a:cubicBezTo>
                    <a:pt x="11559" y="51905"/>
                    <a:pt x="11570" y="51121"/>
                    <a:pt x="11516" y="50484"/>
                  </a:cubicBezTo>
                  <a:cubicBezTo>
                    <a:pt x="11478" y="50005"/>
                    <a:pt x="11396" y="49522"/>
                    <a:pt x="11320" y="49048"/>
                  </a:cubicBezTo>
                  <a:cubicBezTo>
                    <a:pt x="11190" y="48282"/>
                    <a:pt x="11059" y="47487"/>
                    <a:pt x="11097" y="46693"/>
                  </a:cubicBezTo>
                  <a:cubicBezTo>
                    <a:pt x="11108" y="46487"/>
                    <a:pt x="11145" y="46291"/>
                    <a:pt x="11185" y="46095"/>
                  </a:cubicBezTo>
                  <a:cubicBezTo>
                    <a:pt x="11217" y="45948"/>
                    <a:pt x="11243" y="45790"/>
                    <a:pt x="11266" y="45632"/>
                  </a:cubicBezTo>
                  <a:cubicBezTo>
                    <a:pt x="11303" y="45230"/>
                    <a:pt x="11266" y="44790"/>
                    <a:pt x="11223" y="44366"/>
                  </a:cubicBezTo>
                  <a:cubicBezTo>
                    <a:pt x="11195" y="44115"/>
                    <a:pt x="11173" y="43854"/>
                    <a:pt x="11168" y="43608"/>
                  </a:cubicBezTo>
                  <a:cubicBezTo>
                    <a:pt x="11130" y="42074"/>
                    <a:pt x="11185" y="40563"/>
                    <a:pt x="11243" y="39137"/>
                  </a:cubicBezTo>
                  <a:cubicBezTo>
                    <a:pt x="11260" y="38762"/>
                    <a:pt x="11276" y="38376"/>
                    <a:pt x="11293" y="38001"/>
                  </a:cubicBezTo>
                  <a:cubicBezTo>
                    <a:pt x="11364" y="36538"/>
                    <a:pt x="11429" y="35020"/>
                    <a:pt x="11429" y="33524"/>
                  </a:cubicBezTo>
                  <a:cubicBezTo>
                    <a:pt x="11424" y="32501"/>
                    <a:pt x="11386" y="31658"/>
                    <a:pt x="11315" y="30870"/>
                  </a:cubicBezTo>
                  <a:cubicBezTo>
                    <a:pt x="11293" y="30641"/>
                    <a:pt x="11260" y="30407"/>
                    <a:pt x="11228" y="30184"/>
                  </a:cubicBezTo>
                  <a:cubicBezTo>
                    <a:pt x="11152" y="29575"/>
                    <a:pt x="11070" y="29004"/>
                    <a:pt x="11157" y="28406"/>
                  </a:cubicBezTo>
                  <a:cubicBezTo>
                    <a:pt x="11374" y="26790"/>
                    <a:pt x="11994" y="25169"/>
                    <a:pt x="12588" y="23609"/>
                  </a:cubicBezTo>
                  <a:cubicBezTo>
                    <a:pt x="12691" y="23341"/>
                    <a:pt x="12800" y="23059"/>
                    <a:pt x="12897" y="22786"/>
                  </a:cubicBezTo>
                  <a:cubicBezTo>
                    <a:pt x="12963" y="22623"/>
                    <a:pt x="13023" y="22455"/>
                    <a:pt x="13088" y="22286"/>
                  </a:cubicBezTo>
                  <a:cubicBezTo>
                    <a:pt x="13730" y="20567"/>
                    <a:pt x="14399" y="18784"/>
                    <a:pt x="14866" y="16977"/>
                  </a:cubicBezTo>
                  <a:cubicBezTo>
                    <a:pt x="15166" y="15814"/>
                    <a:pt x="15541" y="14366"/>
                    <a:pt x="15220" y="13088"/>
                  </a:cubicBezTo>
                  <a:cubicBezTo>
                    <a:pt x="14926" y="11903"/>
                    <a:pt x="14089" y="10886"/>
                    <a:pt x="13327" y="10015"/>
                  </a:cubicBezTo>
                  <a:cubicBezTo>
                    <a:pt x="11941" y="8438"/>
                    <a:pt x="10347" y="6997"/>
                    <a:pt x="8802" y="5609"/>
                  </a:cubicBezTo>
                  <a:cubicBezTo>
                    <a:pt x="8273" y="5130"/>
                    <a:pt x="7730" y="4640"/>
                    <a:pt x="7203" y="4145"/>
                  </a:cubicBezTo>
                  <a:cubicBezTo>
                    <a:pt x="6686" y="3673"/>
                    <a:pt x="6179" y="3178"/>
                    <a:pt x="5685" y="2694"/>
                  </a:cubicBezTo>
                  <a:cubicBezTo>
                    <a:pt x="4984" y="2008"/>
                    <a:pt x="4259" y="1301"/>
                    <a:pt x="3508" y="643"/>
                  </a:cubicBezTo>
                  <a:cubicBezTo>
                    <a:pt x="3493" y="626"/>
                    <a:pt x="3476" y="610"/>
                    <a:pt x="3455" y="593"/>
                  </a:cubicBezTo>
                  <a:cubicBezTo>
                    <a:pt x="3201" y="368"/>
                    <a:pt x="2784" y="0"/>
                    <a:pt x="240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4030375" y="363275"/>
              <a:ext cx="240975" cy="1309325"/>
            </a:xfrm>
            <a:custGeom>
              <a:avLst/>
              <a:gdLst/>
              <a:ahLst/>
              <a:cxnLst/>
              <a:rect l="l" t="t" r="r" b="b"/>
              <a:pathLst>
                <a:path w="9639" h="52373" extrusionOk="0">
                  <a:moveTo>
                    <a:pt x="43" y="1"/>
                  </a:moveTo>
                  <a:lnTo>
                    <a:pt x="0" y="23"/>
                  </a:lnTo>
                  <a:cubicBezTo>
                    <a:pt x="22" y="61"/>
                    <a:pt x="2165" y="3570"/>
                    <a:pt x="3443" y="5011"/>
                  </a:cubicBezTo>
                  <a:cubicBezTo>
                    <a:pt x="3894" y="5522"/>
                    <a:pt x="4373" y="6039"/>
                    <a:pt x="4830" y="6533"/>
                  </a:cubicBezTo>
                  <a:cubicBezTo>
                    <a:pt x="6108" y="7916"/>
                    <a:pt x="7431" y="9340"/>
                    <a:pt x="8475" y="10929"/>
                  </a:cubicBezTo>
                  <a:cubicBezTo>
                    <a:pt x="9161" y="11963"/>
                    <a:pt x="9590" y="12909"/>
                    <a:pt x="9454" y="14144"/>
                  </a:cubicBezTo>
                  <a:cubicBezTo>
                    <a:pt x="9269" y="15824"/>
                    <a:pt x="8802" y="17494"/>
                    <a:pt x="8345" y="19105"/>
                  </a:cubicBezTo>
                  <a:lnTo>
                    <a:pt x="8312" y="19229"/>
                  </a:lnTo>
                  <a:cubicBezTo>
                    <a:pt x="8077" y="20062"/>
                    <a:pt x="7828" y="20910"/>
                    <a:pt x="7588" y="21732"/>
                  </a:cubicBezTo>
                  <a:cubicBezTo>
                    <a:pt x="7163" y="23185"/>
                    <a:pt x="6729" y="24679"/>
                    <a:pt x="6347" y="26170"/>
                  </a:cubicBezTo>
                  <a:cubicBezTo>
                    <a:pt x="6086" y="27177"/>
                    <a:pt x="5799" y="28367"/>
                    <a:pt x="5624" y="29559"/>
                  </a:cubicBezTo>
                  <a:cubicBezTo>
                    <a:pt x="5494" y="30440"/>
                    <a:pt x="5473" y="31359"/>
                    <a:pt x="5564" y="32083"/>
                  </a:cubicBezTo>
                  <a:cubicBezTo>
                    <a:pt x="5592" y="32258"/>
                    <a:pt x="5603" y="32436"/>
                    <a:pt x="5608" y="32617"/>
                  </a:cubicBezTo>
                  <a:cubicBezTo>
                    <a:pt x="5614" y="33302"/>
                    <a:pt x="5499" y="34008"/>
                    <a:pt x="5330" y="34726"/>
                  </a:cubicBezTo>
                  <a:cubicBezTo>
                    <a:pt x="5200" y="35276"/>
                    <a:pt x="5037" y="35831"/>
                    <a:pt x="4873" y="36375"/>
                  </a:cubicBezTo>
                  <a:cubicBezTo>
                    <a:pt x="4830" y="36526"/>
                    <a:pt x="4781" y="36679"/>
                    <a:pt x="4738" y="36832"/>
                  </a:cubicBezTo>
                  <a:lnTo>
                    <a:pt x="4657" y="37114"/>
                  </a:lnTo>
                  <a:cubicBezTo>
                    <a:pt x="4216" y="38632"/>
                    <a:pt x="3764" y="40204"/>
                    <a:pt x="3568" y="41798"/>
                  </a:cubicBezTo>
                  <a:cubicBezTo>
                    <a:pt x="3422" y="43048"/>
                    <a:pt x="3432" y="44196"/>
                    <a:pt x="3606" y="45208"/>
                  </a:cubicBezTo>
                  <a:cubicBezTo>
                    <a:pt x="3819" y="46400"/>
                    <a:pt x="4253" y="47444"/>
                    <a:pt x="4918" y="48308"/>
                  </a:cubicBezTo>
                  <a:cubicBezTo>
                    <a:pt x="5799" y="49473"/>
                    <a:pt x="7050" y="52035"/>
                    <a:pt x="7196" y="52345"/>
                  </a:cubicBezTo>
                  <a:cubicBezTo>
                    <a:pt x="7208" y="52362"/>
                    <a:pt x="7213" y="52372"/>
                    <a:pt x="7213" y="52372"/>
                  </a:cubicBezTo>
                  <a:lnTo>
                    <a:pt x="7256" y="52355"/>
                  </a:lnTo>
                  <a:lnTo>
                    <a:pt x="7256" y="52350"/>
                  </a:lnTo>
                  <a:cubicBezTo>
                    <a:pt x="7251" y="52350"/>
                    <a:pt x="7246" y="52339"/>
                    <a:pt x="7240" y="52323"/>
                  </a:cubicBezTo>
                  <a:lnTo>
                    <a:pt x="7240" y="52317"/>
                  </a:lnTo>
                  <a:cubicBezTo>
                    <a:pt x="7082" y="51996"/>
                    <a:pt x="5832" y="49440"/>
                    <a:pt x="4956" y="48282"/>
                  </a:cubicBezTo>
                  <a:cubicBezTo>
                    <a:pt x="3759" y="46704"/>
                    <a:pt x="3307" y="44555"/>
                    <a:pt x="3612" y="41896"/>
                  </a:cubicBezTo>
                  <a:cubicBezTo>
                    <a:pt x="3796" y="40269"/>
                    <a:pt x="4259" y="38670"/>
                    <a:pt x="4705" y="37126"/>
                  </a:cubicBezTo>
                  <a:lnTo>
                    <a:pt x="4776" y="36892"/>
                  </a:lnTo>
                  <a:cubicBezTo>
                    <a:pt x="4820" y="36744"/>
                    <a:pt x="4858" y="36603"/>
                    <a:pt x="4901" y="36456"/>
                  </a:cubicBezTo>
                  <a:cubicBezTo>
                    <a:pt x="5069" y="35885"/>
                    <a:pt x="5238" y="35308"/>
                    <a:pt x="5375" y="34738"/>
                  </a:cubicBezTo>
                  <a:cubicBezTo>
                    <a:pt x="5548" y="34013"/>
                    <a:pt x="5669" y="33302"/>
                    <a:pt x="5652" y="32622"/>
                  </a:cubicBezTo>
                  <a:cubicBezTo>
                    <a:pt x="5652" y="32436"/>
                    <a:pt x="5641" y="32251"/>
                    <a:pt x="5619" y="32072"/>
                  </a:cubicBezTo>
                  <a:cubicBezTo>
                    <a:pt x="5413" y="30353"/>
                    <a:pt x="5897" y="28128"/>
                    <a:pt x="6397" y="26175"/>
                  </a:cubicBezTo>
                  <a:cubicBezTo>
                    <a:pt x="6778" y="24691"/>
                    <a:pt x="7218" y="23190"/>
                    <a:pt x="7637" y="21742"/>
                  </a:cubicBezTo>
                  <a:cubicBezTo>
                    <a:pt x="7876" y="20921"/>
                    <a:pt x="8127" y="20072"/>
                    <a:pt x="8360" y="19236"/>
                  </a:cubicBezTo>
                  <a:lnTo>
                    <a:pt x="8393" y="19115"/>
                  </a:lnTo>
                  <a:cubicBezTo>
                    <a:pt x="8850" y="17499"/>
                    <a:pt x="9317" y="15830"/>
                    <a:pt x="9503" y="14149"/>
                  </a:cubicBezTo>
                  <a:cubicBezTo>
                    <a:pt x="9638" y="12897"/>
                    <a:pt x="9209" y="11946"/>
                    <a:pt x="8518" y="10901"/>
                  </a:cubicBezTo>
                  <a:cubicBezTo>
                    <a:pt x="7469" y="9314"/>
                    <a:pt x="6146" y="7883"/>
                    <a:pt x="4868" y="6501"/>
                  </a:cubicBezTo>
                  <a:cubicBezTo>
                    <a:pt x="4406" y="6006"/>
                    <a:pt x="3932" y="5489"/>
                    <a:pt x="3482" y="4979"/>
                  </a:cubicBezTo>
                  <a:cubicBezTo>
                    <a:pt x="2203" y="3537"/>
                    <a:pt x="65" y="33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438825" y="479900"/>
              <a:ext cx="1490975" cy="1150825"/>
            </a:xfrm>
            <a:custGeom>
              <a:avLst/>
              <a:gdLst/>
              <a:ahLst/>
              <a:cxnLst/>
              <a:rect l="l" t="t" r="r" b="b"/>
              <a:pathLst>
                <a:path w="59639" h="46033" extrusionOk="0">
                  <a:moveTo>
                    <a:pt x="29665" y="47"/>
                  </a:moveTo>
                  <a:cubicBezTo>
                    <a:pt x="30013" y="47"/>
                    <a:pt x="30392" y="89"/>
                    <a:pt x="30810" y="171"/>
                  </a:cubicBezTo>
                  <a:cubicBezTo>
                    <a:pt x="32223" y="449"/>
                    <a:pt x="33589" y="1037"/>
                    <a:pt x="34905" y="1602"/>
                  </a:cubicBezTo>
                  <a:lnTo>
                    <a:pt x="34998" y="1640"/>
                  </a:lnTo>
                  <a:cubicBezTo>
                    <a:pt x="35276" y="1765"/>
                    <a:pt x="35564" y="1885"/>
                    <a:pt x="35836" y="2005"/>
                  </a:cubicBezTo>
                  <a:cubicBezTo>
                    <a:pt x="37005" y="2516"/>
                    <a:pt x="38213" y="3038"/>
                    <a:pt x="39436" y="3462"/>
                  </a:cubicBezTo>
                  <a:cubicBezTo>
                    <a:pt x="40688" y="3898"/>
                    <a:pt x="41922" y="4105"/>
                    <a:pt x="43222" y="4328"/>
                  </a:cubicBezTo>
                  <a:lnTo>
                    <a:pt x="43239" y="4328"/>
                  </a:lnTo>
                  <a:cubicBezTo>
                    <a:pt x="45328" y="4682"/>
                    <a:pt x="47035" y="5671"/>
                    <a:pt x="48183" y="7195"/>
                  </a:cubicBezTo>
                  <a:cubicBezTo>
                    <a:pt x="48700" y="7880"/>
                    <a:pt x="49141" y="8706"/>
                    <a:pt x="49538" y="9718"/>
                  </a:cubicBezTo>
                  <a:cubicBezTo>
                    <a:pt x="49696" y="10115"/>
                    <a:pt x="49820" y="10529"/>
                    <a:pt x="49945" y="10926"/>
                  </a:cubicBezTo>
                  <a:cubicBezTo>
                    <a:pt x="50108" y="11453"/>
                    <a:pt x="50277" y="11997"/>
                    <a:pt x="50512" y="12508"/>
                  </a:cubicBezTo>
                  <a:cubicBezTo>
                    <a:pt x="51431" y="14521"/>
                    <a:pt x="52802" y="16321"/>
                    <a:pt x="54128" y="18063"/>
                  </a:cubicBezTo>
                  <a:cubicBezTo>
                    <a:pt x="54705" y="18818"/>
                    <a:pt x="55298" y="19602"/>
                    <a:pt x="55847" y="20385"/>
                  </a:cubicBezTo>
                  <a:cubicBezTo>
                    <a:pt x="57170" y="22288"/>
                    <a:pt x="59638" y="25824"/>
                    <a:pt x="57419" y="27924"/>
                  </a:cubicBezTo>
                  <a:cubicBezTo>
                    <a:pt x="56495" y="28794"/>
                    <a:pt x="55265" y="29290"/>
                    <a:pt x="54074" y="29767"/>
                  </a:cubicBezTo>
                  <a:cubicBezTo>
                    <a:pt x="53573" y="29968"/>
                    <a:pt x="53063" y="30164"/>
                    <a:pt x="52568" y="30350"/>
                  </a:cubicBezTo>
                  <a:cubicBezTo>
                    <a:pt x="51680" y="30693"/>
                    <a:pt x="50761" y="31040"/>
                    <a:pt x="49880" y="31437"/>
                  </a:cubicBezTo>
                  <a:cubicBezTo>
                    <a:pt x="48423" y="32079"/>
                    <a:pt x="47198" y="32775"/>
                    <a:pt x="46132" y="33565"/>
                  </a:cubicBezTo>
                  <a:cubicBezTo>
                    <a:pt x="45245" y="34223"/>
                    <a:pt x="44424" y="34984"/>
                    <a:pt x="43631" y="35724"/>
                  </a:cubicBezTo>
                  <a:cubicBezTo>
                    <a:pt x="43533" y="35810"/>
                    <a:pt x="43435" y="35898"/>
                    <a:pt x="43342" y="35991"/>
                  </a:cubicBezTo>
                  <a:cubicBezTo>
                    <a:pt x="42368" y="36887"/>
                    <a:pt x="41520" y="37932"/>
                    <a:pt x="40884" y="38742"/>
                  </a:cubicBezTo>
                  <a:cubicBezTo>
                    <a:pt x="40437" y="39320"/>
                    <a:pt x="40056" y="39962"/>
                    <a:pt x="39692" y="40582"/>
                  </a:cubicBezTo>
                  <a:cubicBezTo>
                    <a:pt x="39300" y="41256"/>
                    <a:pt x="38893" y="41946"/>
                    <a:pt x="38387" y="42561"/>
                  </a:cubicBezTo>
                  <a:cubicBezTo>
                    <a:pt x="37320" y="43866"/>
                    <a:pt x="36059" y="44705"/>
                    <a:pt x="34639" y="45053"/>
                  </a:cubicBezTo>
                  <a:cubicBezTo>
                    <a:pt x="34069" y="45190"/>
                    <a:pt x="33465" y="45258"/>
                    <a:pt x="32820" y="45258"/>
                  </a:cubicBezTo>
                  <a:cubicBezTo>
                    <a:pt x="31828" y="45258"/>
                    <a:pt x="30741" y="45096"/>
                    <a:pt x="29537" y="44770"/>
                  </a:cubicBezTo>
                  <a:cubicBezTo>
                    <a:pt x="29248" y="44694"/>
                    <a:pt x="28949" y="44584"/>
                    <a:pt x="28661" y="44487"/>
                  </a:cubicBezTo>
                  <a:cubicBezTo>
                    <a:pt x="28046" y="44264"/>
                    <a:pt x="27410" y="44041"/>
                    <a:pt x="26768" y="44041"/>
                  </a:cubicBezTo>
                  <a:cubicBezTo>
                    <a:pt x="26752" y="44041"/>
                    <a:pt x="26736" y="44041"/>
                    <a:pt x="26720" y="44041"/>
                  </a:cubicBezTo>
                  <a:cubicBezTo>
                    <a:pt x="25925" y="44057"/>
                    <a:pt x="25141" y="44205"/>
                    <a:pt x="24413" y="44361"/>
                  </a:cubicBezTo>
                  <a:cubicBezTo>
                    <a:pt x="23607" y="44536"/>
                    <a:pt x="22797" y="44748"/>
                    <a:pt x="22020" y="44955"/>
                  </a:cubicBezTo>
                  <a:cubicBezTo>
                    <a:pt x="21062" y="45205"/>
                    <a:pt x="20077" y="45460"/>
                    <a:pt x="19093" y="45651"/>
                  </a:cubicBezTo>
                  <a:cubicBezTo>
                    <a:pt x="17956" y="45873"/>
                    <a:pt x="16961" y="45983"/>
                    <a:pt x="16060" y="45983"/>
                  </a:cubicBezTo>
                  <a:cubicBezTo>
                    <a:pt x="15442" y="45983"/>
                    <a:pt x="14869" y="45932"/>
                    <a:pt x="14323" y="45830"/>
                  </a:cubicBezTo>
                  <a:cubicBezTo>
                    <a:pt x="12805" y="45543"/>
                    <a:pt x="11602" y="44753"/>
                    <a:pt x="10532" y="43943"/>
                  </a:cubicBezTo>
                  <a:cubicBezTo>
                    <a:pt x="10151" y="43660"/>
                    <a:pt x="9775" y="43366"/>
                    <a:pt x="9405" y="43083"/>
                  </a:cubicBezTo>
                  <a:cubicBezTo>
                    <a:pt x="7861" y="41881"/>
                    <a:pt x="6267" y="40641"/>
                    <a:pt x="4396" y="39880"/>
                  </a:cubicBezTo>
                  <a:cubicBezTo>
                    <a:pt x="3852" y="39656"/>
                    <a:pt x="3286" y="39483"/>
                    <a:pt x="2742" y="39314"/>
                  </a:cubicBezTo>
                  <a:cubicBezTo>
                    <a:pt x="2410" y="39211"/>
                    <a:pt x="2067" y="39101"/>
                    <a:pt x="1730" y="38988"/>
                  </a:cubicBezTo>
                  <a:cubicBezTo>
                    <a:pt x="985" y="38732"/>
                    <a:pt x="485" y="38428"/>
                    <a:pt x="294" y="37715"/>
                  </a:cubicBezTo>
                  <a:cubicBezTo>
                    <a:pt x="49" y="36806"/>
                    <a:pt x="332" y="35800"/>
                    <a:pt x="610" y="34924"/>
                  </a:cubicBezTo>
                  <a:cubicBezTo>
                    <a:pt x="1061" y="33526"/>
                    <a:pt x="1713" y="32188"/>
                    <a:pt x="2361" y="30948"/>
                  </a:cubicBezTo>
                  <a:cubicBezTo>
                    <a:pt x="2737" y="30214"/>
                    <a:pt x="3144" y="29479"/>
                    <a:pt x="3541" y="28773"/>
                  </a:cubicBezTo>
                  <a:cubicBezTo>
                    <a:pt x="3884" y="28153"/>
                    <a:pt x="4238" y="27515"/>
                    <a:pt x="4575" y="26880"/>
                  </a:cubicBezTo>
                  <a:cubicBezTo>
                    <a:pt x="5147" y="25798"/>
                    <a:pt x="5662" y="24731"/>
                    <a:pt x="5772" y="23529"/>
                  </a:cubicBezTo>
                  <a:cubicBezTo>
                    <a:pt x="5832" y="22843"/>
                    <a:pt x="5793" y="22115"/>
                    <a:pt x="5755" y="21412"/>
                  </a:cubicBezTo>
                  <a:cubicBezTo>
                    <a:pt x="5674" y="19988"/>
                    <a:pt x="5587" y="18520"/>
                    <a:pt x="6315" y="17268"/>
                  </a:cubicBezTo>
                  <a:cubicBezTo>
                    <a:pt x="6822" y="16403"/>
                    <a:pt x="7708" y="15745"/>
                    <a:pt x="9030" y="15244"/>
                  </a:cubicBezTo>
                  <a:cubicBezTo>
                    <a:pt x="10515" y="14684"/>
                    <a:pt x="12119" y="14428"/>
                    <a:pt x="13670" y="14184"/>
                  </a:cubicBezTo>
                  <a:cubicBezTo>
                    <a:pt x="13816" y="14162"/>
                    <a:pt x="13969" y="14134"/>
                    <a:pt x="14115" y="14114"/>
                  </a:cubicBezTo>
                  <a:lnTo>
                    <a:pt x="14198" y="14097"/>
                  </a:lnTo>
                  <a:cubicBezTo>
                    <a:pt x="15677" y="13858"/>
                    <a:pt x="17211" y="13612"/>
                    <a:pt x="18566" y="12939"/>
                  </a:cubicBezTo>
                  <a:cubicBezTo>
                    <a:pt x="19811" y="12319"/>
                    <a:pt x="20758" y="11187"/>
                    <a:pt x="21546" y="10180"/>
                  </a:cubicBezTo>
                  <a:cubicBezTo>
                    <a:pt x="22771" y="8614"/>
                    <a:pt x="23782" y="6851"/>
                    <a:pt x="24717" y="5187"/>
                  </a:cubicBezTo>
                  <a:cubicBezTo>
                    <a:pt x="24865" y="4921"/>
                    <a:pt x="25011" y="4649"/>
                    <a:pt x="25153" y="4381"/>
                  </a:cubicBezTo>
                  <a:cubicBezTo>
                    <a:pt x="25838" y="3115"/>
                    <a:pt x="26545" y="1803"/>
                    <a:pt x="27573" y="836"/>
                  </a:cubicBezTo>
                  <a:cubicBezTo>
                    <a:pt x="28135" y="304"/>
                    <a:pt x="28802" y="47"/>
                    <a:pt x="29665" y="47"/>
                  </a:cubicBezTo>
                  <a:close/>
                  <a:moveTo>
                    <a:pt x="29675" y="1"/>
                  </a:moveTo>
                  <a:cubicBezTo>
                    <a:pt x="29465" y="1"/>
                    <a:pt x="29268" y="16"/>
                    <a:pt x="29080" y="47"/>
                  </a:cubicBezTo>
                  <a:cubicBezTo>
                    <a:pt x="28482" y="139"/>
                    <a:pt x="27975" y="389"/>
                    <a:pt x="27541" y="803"/>
                  </a:cubicBezTo>
                  <a:cubicBezTo>
                    <a:pt x="26512" y="1777"/>
                    <a:pt x="25799" y="3093"/>
                    <a:pt x="25114" y="4360"/>
                  </a:cubicBezTo>
                  <a:cubicBezTo>
                    <a:pt x="24973" y="4627"/>
                    <a:pt x="24820" y="4898"/>
                    <a:pt x="24674" y="5159"/>
                  </a:cubicBezTo>
                  <a:cubicBezTo>
                    <a:pt x="23743" y="6829"/>
                    <a:pt x="22731" y="8586"/>
                    <a:pt x="21508" y="10148"/>
                  </a:cubicBezTo>
                  <a:cubicBezTo>
                    <a:pt x="20725" y="11154"/>
                    <a:pt x="19778" y="12279"/>
                    <a:pt x="18549" y="12894"/>
                  </a:cubicBezTo>
                  <a:cubicBezTo>
                    <a:pt x="17195" y="13569"/>
                    <a:pt x="15666" y="13813"/>
                    <a:pt x="14192" y="14054"/>
                  </a:cubicBezTo>
                  <a:lnTo>
                    <a:pt x="14110" y="14064"/>
                  </a:lnTo>
                  <a:cubicBezTo>
                    <a:pt x="13964" y="14091"/>
                    <a:pt x="13811" y="14114"/>
                    <a:pt x="13658" y="14134"/>
                  </a:cubicBezTo>
                  <a:cubicBezTo>
                    <a:pt x="12109" y="14385"/>
                    <a:pt x="10504" y="14641"/>
                    <a:pt x="9014" y="15201"/>
                  </a:cubicBezTo>
                  <a:cubicBezTo>
                    <a:pt x="7681" y="15701"/>
                    <a:pt x="6789" y="16371"/>
                    <a:pt x="6277" y="17247"/>
                  </a:cubicBezTo>
                  <a:cubicBezTo>
                    <a:pt x="5544" y="18508"/>
                    <a:pt x="5625" y="19988"/>
                    <a:pt x="5707" y="21412"/>
                  </a:cubicBezTo>
                  <a:cubicBezTo>
                    <a:pt x="5745" y="22120"/>
                    <a:pt x="5788" y="22843"/>
                    <a:pt x="5728" y="23523"/>
                  </a:cubicBezTo>
                  <a:cubicBezTo>
                    <a:pt x="5619" y="24714"/>
                    <a:pt x="5102" y="25781"/>
                    <a:pt x="4532" y="26858"/>
                  </a:cubicBezTo>
                  <a:cubicBezTo>
                    <a:pt x="4200" y="27495"/>
                    <a:pt x="3841" y="28130"/>
                    <a:pt x="3498" y="28745"/>
                  </a:cubicBezTo>
                  <a:cubicBezTo>
                    <a:pt x="3106" y="29458"/>
                    <a:pt x="2699" y="30192"/>
                    <a:pt x="2318" y="30927"/>
                  </a:cubicBezTo>
                  <a:cubicBezTo>
                    <a:pt x="1675" y="32167"/>
                    <a:pt x="1018" y="33510"/>
                    <a:pt x="566" y="34908"/>
                  </a:cubicBezTo>
                  <a:cubicBezTo>
                    <a:pt x="284" y="35790"/>
                    <a:pt x="1" y="36806"/>
                    <a:pt x="251" y="37726"/>
                  </a:cubicBezTo>
                  <a:cubicBezTo>
                    <a:pt x="441" y="38461"/>
                    <a:pt x="952" y="38770"/>
                    <a:pt x="1713" y="39031"/>
                  </a:cubicBezTo>
                  <a:cubicBezTo>
                    <a:pt x="2051" y="39146"/>
                    <a:pt x="2393" y="39254"/>
                    <a:pt x="2725" y="39357"/>
                  </a:cubicBezTo>
                  <a:cubicBezTo>
                    <a:pt x="3275" y="39526"/>
                    <a:pt x="3835" y="39701"/>
                    <a:pt x="4379" y="39917"/>
                  </a:cubicBezTo>
                  <a:cubicBezTo>
                    <a:pt x="6245" y="40680"/>
                    <a:pt x="7839" y="41920"/>
                    <a:pt x="9378" y="43116"/>
                  </a:cubicBezTo>
                  <a:cubicBezTo>
                    <a:pt x="9742" y="43404"/>
                    <a:pt x="10123" y="43698"/>
                    <a:pt x="10499" y="43981"/>
                  </a:cubicBezTo>
                  <a:cubicBezTo>
                    <a:pt x="11581" y="44792"/>
                    <a:pt x="12789" y="45586"/>
                    <a:pt x="14311" y="45874"/>
                  </a:cubicBezTo>
                  <a:cubicBezTo>
                    <a:pt x="14905" y="45988"/>
                    <a:pt x="15503" y="46032"/>
                    <a:pt x="16080" y="46032"/>
                  </a:cubicBezTo>
                  <a:cubicBezTo>
                    <a:pt x="17228" y="46032"/>
                    <a:pt x="18299" y="45857"/>
                    <a:pt x="19103" y="45699"/>
                  </a:cubicBezTo>
                  <a:cubicBezTo>
                    <a:pt x="20088" y="45504"/>
                    <a:pt x="21073" y="45249"/>
                    <a:pt x="22030" y="44998"/>
                  </a:cubicBezTo>
                  <a:cubicBezTo>
                    <a:pt x="22808" y="44797"/>
                    <a:pt x="23619" y="44584"/>
                    <a:pt x="24423" y="44411"/>
                  </a:cubicBezTo>
                  <a:cubicBezTo>
                    <a:pt x="25146" y="44253"/>
                    <a:pt x="25925" y="44107"/>
                    <a:pt x="26720" y="44090"/>
                  </a:cubicBezTo>
                  <a:cubicBezTo>
                    <a:pt x="26740" y="44089"/>
                    <a:pt x="26761" y="44089"/>
                    <a:pt x="26782" y="44089"/>
                  </a:cubicBezTo>
                  <a:cubicBezTo>
                    <a:pt x="27407" y="44089"/>
                    <a:pt x="28039" y="44315"/>
                    <a:pt x="28645" y="44531"/>
                  </a:cubicBezTo>
                  <a:cubicBezTo>
                    <a:pt x="28932" y="44634"/>
                    <a:pt x="29233" y="44737"/>
                    <a:pt x="29526" y="44818"/>
                  </a:cubicBezTo>
                  <a:cubicBezTo>
                    <a:pt x="30728" y="45144"/>
                    <a:pt x="31815" y="45306"/>
                    <a:pt x="32809" y="45306"/>
                  </a:cubicBezTo>
                  <a:cubicBezTo>
                    <a:pt x="33461" y="45306"/>
                    <a:pt x="34073" y="45236"/>
                    <a:pt x="34650" y="45096"/>
                  </a:cubicBezTo>
                  <a:cubicBezTo>
                    <a:pt x="35384" y="44916"/>
                    <a:pt x="36086" y="44601"/>
                    <a:pt x="36739" y="44155"/>
                  </a:cubicBezTo>
                  <a:cubicBezTo>
                    <a:pt x="37347" y="43741"/>
                    <a:pt x="37914" y="43219"/>
                    <a:pt x="38424" y="42594"/>
                  </a:cubicBezTo>
                  <a:cubicBezTo>
                    <a:pt x="38931" y="41974"/>
                    <a:pt x="39338" y="41278"/>
                    <a:pt x="39730" y="40608"/>
                  </a:cubicBezTo>
                  <a:cubicBezTo>
                    <a:pt x="40094" y="39988"/>
                    <a:pt x="40475" y="39347"/>
                    <a:pt x="40922" y="38770"/>
                  </a:cubicBezTo>
                  <a:cubicBezTo>
                    <a:pt x="41552" y="37964"/>
                    <a:pt x="42401" y="36920"/>
                    <a:pt x="43370" y="36023"/>
                  </a:cubicBezTo>
                  <a:cubicBezTo>
                    <a:pt x="43467" y="35936"/>
                    <a:pt x="43565" y="35843"/>
                    <a:pt x="43663" y="35757"/>
                  </a:cubicBezTo>
                  <a:cubicBezTo>
                    <a:pt x="44457" y="35017"/>
                    <a:pt x="45273" y="34256"/>
                    <a:pt x="46159" y="33603"/>
                  </a:cubicBezTo>
                  <a:cubicBezTo>
                    <a:pt x="47221" y="32820"/>
                    <a:pt x="48444" y="32122"/>
                    <a:pt x="49897" y="31476"/>
                  </a:cubicBezTo>
                  <a:cubicBezTo>
                    <a:pt x="50783" y="31085"/>
                    <a:pt x="51697" y="30736"/>
                    <a:pt x="52584" y="30393"/>
                  </a:cubicBezTo>
                  <a:cubicBezTo>
                    <a:pt x="53078" y="30203"/>
                    <a:pt x="53590" y="30008"/>
                    <a:pt x="54095" y="29805"/>
                  </a:cubicBezTo>
                  <a:cubicBezTo>
                    <a:pt x="55287" y="29327"/>
                    <a:pt x="56522" y="28833"/>
                    <a:pt x="57452" y="27957"/>
                  </a:cubicBezTo>
                  <a:cubicBezTo>
                    <a:pt x="57974" y="27462"/>
                    <a:pt x="58273" y="26847"/>
                    <a:pt x="58338" y="26140"/>
                  </a:cubicBezTo>
                  <a:cubicBezTo>
                    <a:pt x="58393" y="25530"/>
                    <a:pt x="58285" y="24834"/>
                    <a:pt x="58006" y="24073"/>
                  </a:cubicBezTo>
                  <a:cubicBezTo>
                    <a:pt x="57496" y="22675"/>
                    <a:pt x="56527" y="21282"/>
                    <a:pt x="55885" y="20363"/>
                  </a:cubicBezTo>
                  <a:cubicBezTo>
                    <a:pt x="55335" y="19574"/>
                    <a:pt x="54743" y="18791"/>
                    <a:pt x="54167" y="18035"/>
                  </a:cubicBezTo>
                  <a:cubicBezTo>
                    <a:pt x="52839" y="16294"/>
                    <a:pt x="51469" y="14493"/>
                    <a:pt x="50550" y="12487"/>
                  </a:cubicBezTo>
                  <a:cubicBezTo>
                    <a:pt x="50321" y="11980"/>
                    <a:pt x="50153" y="11437"/>
                    <a:pt x="49990" y="10915"/>
                  </a:cubicBezTo>
                  <a:cubicBezTo>
                    <a:pt x="49864" y="10512"/>
                    <a:pt x="49739" y="10099"/>
                    <a:pt x="49581" y="9701"/>
                  </a:cubicBezTo>
                  <a:cubicBezTo>
                    <a:pt x="49184" y="8684"/>
                    <a:pt x="48738" y="7858"/>
                    <a:pt x="48221" y="7167"/>
                  </a:cubicBezTo>
                  <a:cubicBezTo>
                    <a:pt x="47068" y="5633"/>
                    <a:pt x="45349" y="4637"/>
                    <a:pt x="43244" y="4283"/>
                  </a:cubicBezTo>
                  <a:lnTo>
                    <a:pt x="43234" y="4278"/>
                  </a:lnTo>
                  <a:cubicBezTo>
                    <a:pt x="41928" y="4062"/>
                    <a:pt x="40699" y="3849"/>
                    <a:pt x="39453" y="3419"/>
                  </a:cubicBezTo>
                  <a:cubicBezTo>
                    <a:pt x="38229" y="2995"/>
                    <a:pt x="37021" y="2473"/>
                    <a:pt x="35858" y="1966"/>
                  </a:cubicBezTo>
                  <a:cubicBezTo>
                    <a:pt x="35580" y="1842"/>
                    <a:pt x="35297" y="1722"/>
                    <a:pt x="35015" y="1597"/>
                  </a:cubicBezTo>
                  <a:lnTo>
                    <a:pt x="34922" y="1559"/>
                  </a:lnTo>
                  <a:cubicBezTo>
                    <a:pt x="33606" y="994"/>
                    <a:pt x="32240" y="406"/>
                    <a:pt x="30815" y="123"/>
                  </a:cubicBezTo>
                  <a:cubicBezTo>
                    <a:pt x="30396" y="42"/>
                    <a:pt x="30019" y="1"/>
                    <a:pt x="2967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452950" y="620050"/>
              <a:ext cx="1447075" cy="917500"/>
            </a:xfrm>
            <a:custGeom>
              <a:avLst/>
              <a:gdLst/>
              <a:ahLst/>
              <a:cxnLst/>
              <a:rect l="l" t="t" r="r" b="b"/>
              <a:pathLst>
                <a:path w="57883" h="36700" extrusionOk="0">
                  <a:moveTo>
                    <a:pt x="36674" y="45"/>
                  </a:moveTo>
                  <a:cubicBezTo>
                    <a:pt x="37339" y="45"/>
                    <a:pt x="37964" y="84"/>
                    <a:pt x="38512" y="130"/>
                  </a:cubicBezTo>
                  <a:cubicBezTo>
                    <a:pt x="39137" y="185"/>
                    <a:pt x="39769" y="256"/>
                    <a:pt x="40378" y="321"/>
                  </a:cubicBezTo>
                  <a:cubicBezTo>
                    <a:pt x="40900" y="381"/>
                    <a:pt x="41439" y="440"/>
                    <a:pt x="41966" y="489"/>
                  </a:cubicBezTo>
                  <a:cubicBezTo>
                    <a:pt x="42288" y="517"/>
                    <a:pt x="42619" y="533"/>
                    <a:pt x="42940" y="544"/>
                  </a:cubicBezTo>
                  <a:cubicBezTo>
                    <a:pt x="43648" y="570"/>
                    <a:pt x="44376" y="603"/>
                    <a:pt x="45045" y="799"/>
                  </a:cubicBezTo>
                  <a:cubicBezTo>
                    <a:pt x="46427" y="1202"/>
                    <a:pt x="47472" y="2290"/>
                    <a:pt x="48238" y="4112"/>
                  </a:cubicBezTo>
                  <a:cubicBezTo>
                    <a:pt x="48374" y="4433"/>
                    <a:pt x="48499" y="4770"/>
                    <a:pt x="48614" y="5091"/>
                  </a:cubicBezTo>
                  <a:cubicBezTo>
                    <a:pt x="48777" y="5538"/>
                    <a:pt x="48945" y="5995"/>
                    <a:pt x="49152" y="6435"/>
                  </a:cubicBezTo>
                  <a:cubicBezTo>
                    <a:pt x="49505" y="7190"/>
                    <a:pt x="49957" y="7941"/>
                    <a:pt x="50522" y="8741"/>
                  </a:cubicBezTo>
                  <a:cubicBezTo>
                    <a:pt x="51240" y="9753"/>
                    <a:pt x="52046" y="10715"/>
                    <a:pt x="52824" y="11651"/>
                  </a:cubicBezTo>
                  <a:cubicBezTo>
                    <a:pt x="53661" y="12652"/>
                    <a:pt x="54526" y="13690"/>
                    <a:pt x="55282" y="14779"/>
                  </a:cubicBezTo>
                  <a:cubicBezTo>
                    <a:pt x="56631" y="16732"/>
                    <a:pt x="57883" y="18967"/>
                    <a:pt x="56909" y="20767"/>
                  </a:cubicBezTo>
                  <a:cubicBezTo>
                    <a:pt x="56435" y="21638"/>
                    <a:pt x="55234" y="22024"/>
                    <a:pt x="54434" y="22274"/>
                  </a:cubicBezTo>
                  <a:cubicBezTo>
                    <a:pt x="53334" y="22628"/>
                    <a:pt x="52176" y="22861"/>
                    <a:pt x="51062" y="23084"/>
                  </a:cubicBezTo>
                  <a:cubicBezTo>
                    <a:pt x="50881" y="23122"/>
                    <a:pt x="50708" y="23155"/>
                    <a:pt x="50528" y="23194"/>
                  </a:cubicBezTo>
                  <a:cubicBezTo>
                    <a:pt x="47662" y="23782"/>
                    <a:pt x="44888" y="24423"/>
                    <a:pt x="42461" y="25859"/>
                  </a:cubicBezTo>
                  <a:cubicBezTo>
                    <a:pt x="41722" y="26295"/>
                    <a:pt x="41042" y="26822"/>
                    <a:pt x="40384" y="27327"/>
                  </a:cubicBezTo>
                  <a:cubicBezTo>
                    <a:pt x="40106" y="27540"/>
                    <a:pt x="39823" y="27757"/>
                    <a:pt x="39541" y="27969"/>
                  </a:cubicBezTo>
                  <a:cubicBezTo>
                    <a:pt x="38213" y="28943"/>
                    <a:pt x="37218" y="30357"/>
                    <a:pt x="36418" y="31494"/>
                  </a:cubicBezTo>
                  <a:cubicBezTo>
                    <a:pt x="35303" y="33083"/>
                    <a:pt x="34259" y="34480"/>
                    <a:pt x="32730" y="35503"/>
                  </a:cubicBezTo>
                  <a:cubicBezTo>
                    <a:pt x="31595" y="36262"/>
                    <a:pt x="30301" y="36652"/>
                    <a:pt x="28964" y="36652"/>
                  </a:cubicBezTo>
                  <a:cubicBezTo>
                    <a:pt x="28346" y="36652"/>
                    <a:pt x="27719" y="36569"/>
                    <a:pt x="27095" y="36400"/>
                  </a:cubicBezTo>
                  <a:cubicBezTo>
                    <a:pt x="26311" y="36189"/>
                    <a:pt x="25561" y="35835"/>
                    <a:pt x="24837" y="35498"/>
                  </a:cubicBezTo>
                  <a:cubicBezTo>
                    <a:pt x="24571" y="35373"/>
                    <a:pt x="24300" y="35242"/>
                    <a:pt x="24027" y="35122"/>
                  </a:cubicBezTo>
                  <a:cubicBezTo>
                    <a:pt x="23283" y="34796"/>
                    <a:pt x="22460" y="34475"/>
                    <a:pt x="21508" y="34153"/>
                  </a:cubicBezTo>
                  <a:cubicBezTo>
                    <a:pt x="19698" y="33533"/>
                    <a:pt x="17820" y="33023"/>
                    <a:pt x="16005" y="32533"/>
                  </a:cubicBezTo>
                  <a:lnTo>
                    <a:pt x="15629" y="32435"/>
                  </a:lnTo>
                  <a:cubicBezTo>
                    <a:pt x="14155" y="32032"/>
                    <a:pt x="12490" y="31582"/>
                    <a:pt x="10869" y="31048"/>
                  </a:cubicBezTo>
                  <a:cubicBezTo>
                    <a:pt x="10668" y="30982"/>
                    <a:pt x="10467" y="30907"/>
                    <a:pt x="10271" y="30831"/>
                  </a:cubicBezTo>
                  <a:cubicBezTo>
                    <a:pt x="9869" y="30678"/>
                    <a:pt x="9450" y="30515"/>
                    <a:pt x="9036" y="30445"/>
                  </a:cubicBezTo>
                  <a:cubicBezTo>
                    <a:pt x="8531" y="30357"/>
                    <a:pt x="8014" y="30341"/>
                    <a:pt x="7573" y="30330"/>
                  </a:cubicBezTo>
                  <a:lnTo>
                    <a:pt x="7404" y="30330"/>
                  </a:lnTo>
                  <a:cubicBezTo>
                    <a:pt x="5810" y="30330"/>
                    <a:pt x="4321" y="30700"/>
                    <a:pt x="2584" y="31261"/>
                  </a:cubicBezTo>
                  <a:cubicBezTo>
                    <a:pt x="2201" y="31385"/>
                    <a:pt x="1760" y="31503"/>
                    <a:pt x="1367" y="31503"/>
                  </a:cubicBezTo>
                  <a:cubicBezTo>
                    <a:pt x="1124" y="31503"/>
                    <a:pt x="900" y="31458"/>
                    <a:pt x="719" y="31341"/>
                  </a:cubicBezTo>
                  <a:cubicBezTo>
                    <a:pt x="463" y="31178"/>
                    <a:pt x="312" y="30885"/>
                    <a:pt x="262" y="30472"/>
                  </a:cubicBezTo>
                  <a:cubicBezTo>
                    <a:pt x="45" y="28693"/>
                    <a:pt x="1100" y="26674"/>
                    <a:pt x="1791" y="25342"/>
                  </a:cubicBezTo>
                  <a:cubicBezTo>
                    <a:pt x="2335" y="24297"/>
                    <a:pt x="2993" y="23302"/>
                    <a:pt x="3629" y="22339"/>
                  </a:cubicBezTo>
                  <a:cubicBezTo>
                    <a:pt x="4216" y="21447"/>
                    <a:pt x="4826" y="20528"/>
                    <a:pt x="5338" y="19577"/>
                  </a:cubicBezTo>
                  <a:cubicBezTo>
                    <a:pt x="5697" y="18919"/>
                    <a:pt x="5892" y="18178"/>
                    <a:pt x="6083" y="17466"/>
                  </a:cubicBezTo>
                  <a:cubicBezTo>
                    <a:pt x="6300" y="16645"/>
                    <a:pt x="6528" y="15791"/>
                    <a:pt x="7007" y="15068"/>
                  </a:cubicBezTo>
                  <a:cubicBezTo>
                    <a:pt x="8198" y="13256"/>
                    <a:pt x="10717" y="12831"/>
                    <a:pt x="12741" y="12494"/>
                  </a:cubicBezTo>
                  <a:cubicBezTo>
                    <a:pt x="12865" y="12472"/>
                    <a:pt x="12985" y="12450"/>
                    <a:pt x="13100" y="12429"/>
                  </a:cubicBezTo>
                  <a:cubicBezTo>
                    <a:pt x="13475" y="12369"/>
                    <a:pt x="13856" y="12309"/>
                    <a:pt x="14225" y="12249"/>
                  </a:cubicBezTo>
                  <a:cubicBezTo>
                    <a:pt x="15465" y="12053"/>
                    <a:pt x="16755" y="11847"/>
                    <a:pt x="17984" y="11483"/>
                  </a:cubicBezTo>
                  <a:cubicBezTo>
                    <a:pt x="19409" y="11058"/>
                    <a:pt x="20737" y="10155"/>
                    <a:pt x="21977" y="9274"/>
                  </a:cubicBezTo>
                  <a:cubicBezTo>
                    <a:pt x="23783" y="7974"/>
                    <a:pt x="25457" y="6478"/>
                    <a:pt x="27149" y="4923"/>
                  </a:cubicBezTo>
                  <a:cubicBezTo>
                    <a:pt x="27421" y="4677"/>
                    <a:pt x="27694" y="4416"/>
                    <a:pt x="27960" y="4167"/>
                  </a:cubicBezTo>
                  <a:cubicBezTo>
                    <a:pt x="29173" y="3030"/>
                    <a:pt x="30430" y="1850"/>
                    <a:pt x="31866" y="1072"/>
                  </a:cubicBezTo>
                  <a:cubicBezTo>
                    <a:pt x="33378" y="255"/>
                    <a:pt x="35134" y="45"/>
                    <a:pt x="36674" y="45"/>
                  </a:cubicBezTo>
                  <a:close/>
                  <a:moveTo>
                    <a:pt x="36657" y="0"/>
                  </a:moveTo>
                  <a:cubicBezTo>
                    <a:pt x="36098" y="0"/>
                    <a:pt x="35579" y="27"/>
                    <a:pt x="35091" y="81"/>
                  </a:cubicBezTo>
                  <a:cubicBezTo>
                    <a:pt x="33840" y="218"/>
                    <a:pt x="32773" y="527"/>
                    <a:pt x="31844" y="1034"/>
                  </a:cubicBezTo>
                  <a:cubicBezTo>
                    <a:pt x="30403" y="1811"/>
                    <a:pt x="29145" y="2992"/>
                    <a:pt x="27927" y="4134"/>
                  </a:cubicBezTo>
                  <a:cubicBezTo>
                    <a:pt x="27661" y="4384"/>
                    <a:pt x="27388" y="4645"/>
                    <a:pt x="27117" y="4890"/>
                  </a:cubicBezTo>
                  <a:cubicBezTo>
                    <a:pt x="25425" y="6440"/>
                    <a:pt x="23755" y="7941"/>
                    <a:pt x="21950" y="9236"/>
                  </a:cubicBezTo>
                  <a:cubicBezTo>
                    <a:pt x="20715" y="10117"/>
                    <a:pt x="19387" y="11014"/>
                    <a:pt x="17968" y="11438"/>
                  </a:cubicBezTo>
                  <a:cubicBezTo>
                    <a:pt x="16743" y="11804"/>
                    <a:pt x="15460" y="12005"/>
                    <a:pt x="14215" y="12201"/>
                  </a:cubicBezTo>
                  <a:cubicBezTo>
                    <a:pt x="13851" y="12261"/>
                    <a:pt x="13469" y="12320"/>
                    <a:pt x="13093" y="12385"/>
                  </a:cubicBezTo>
                  <a:cubicBezTo>
                    <a:pt x="12975" y="12407"/>
                    <a:pt x="12854" y="12424"/>
                    <a:pt x="12734" y="12445"/>
                  </a:cubicBezTo>
                  <a:cubicBezTo>
                    <a:pt x="10700" y="12788"/>
                    <a:pt x="8172" y="13212"/>
                    <a:pt x="6969" y="15040"/>
                  </a:cubicBezTo>
                  <a:cubicBezTo>
                    <a:pt x="6485" y="15769"/>
                    <a:pt x="6257" y="16628"/>
                    <a:pt x="6039" y="17455"/>
                  </a:cubicBezTo>
                  <a:cubicBezTo>
                    <a:pt x="5848" y="18168"/>
                    <a:pt x="5652" y="18902"/>
                    <a:pt x="5300" y="19554"/>
                  </a:cubicBezTo>
                  <a:cubicBezTo>
                    <a:pt x="4783" y="20506"/>
                    <a:pt x="4178" y="21425"/>
                    <a:pt x="3591" y="22313"/>
                  </a:cubicBezTo>
                  <a:cubicBezTo>
                    <a:pt x="2955" y="23275"/>
                    <a:pt x="2297" y="24276"/>
                    <a:pt x="1753" y="25321"/>
                  </a:cubicBezTo>
                  <a:cubicBezTo>
                    <a:pt x="1057" y="26659"/>
                    <a:pt x="1" y="28682"/>
                    <a:pt x="214" y="30477"/>
                  </a:cubicBezTo>
                  <a:cubicBezTo>
                    <a:pt x="267" y="30907"/>
                    <a:pt x="425" y="31211"/>
                    <a:pt x="691" y="31386"/>
                  </a:cubicBezTo>
                  <a:cubicBezTo>
                    <a:pt x="880" y="31505"/>
                    <a:pt x="1109" y="31551"/>
                    <a:pt x="1356" y="31551"/>
                  </a:cubicBezTo>
                  <a:cubicBezTo>
                    <a:pt x="1759" y="31551"/>
                    <a:pt x="2208" y="31428"/>
                    <a:pt x="2596" y="31304"/>
                  </a:cubicBezTo>
                  <a:cubicBezTo>
                    <a:pt x="4329" y="30746"/>
                    <a:pt x="5819" y="30378"/>
                    <a:pt x="7403" y="30378"/>
                  </a:cubicBezTo>
                  <a:cubicBezTo>
                    <a:pt x="7459" y="30378"/>
                    <a:pt x="7516" y="30378"/>
                    <a:pt x="7573" y="30379"/>
                  </a:cubicBezTo>
                  <a:cubicBezTo>
                    <a:pt x="8014" y="30385"/>
                    <a:pt x="8524" y="30407"/>
                    <a:pt x="9026" y="30493"/>
                  </a:cubicBezTo>
                  <a:cubicBezTo>
                    <a:pt x="9438" y="30563"/>
                    <a:pt x="9852" y="30721"/>
                    <a:pt x="10254" y="30874"/>
                  </a:cubicBezTo>
                  <a:cubicBezTo>
                    <a:pt x="10450" y="30950"/>
                    <a:pt x="10657" y="31027"/>
                    <a:pt x="10853" y="31092"/>
                  </a:cubicBezTo>
                  <a:cubicBezTo>
                    <a:pt x="12473" y="31630"/>
                    <a:pt x="14144" y="32082"/>
                    <a:pt x="15618" y="32479"/>
                  </a:cubicBezTo>
                  <a:lnTo>
                    <a:pt x="15993" y="32576"/>
                  </a:lnTo>
                  <a:cubicBezTo>
                    <a:pt x="17810" y="33071"/>
                    <a:pt x="19686" y="33578"/>
                    <a:pt x="21498" y="34198"/>
                  </a:cubicBezTo>
                  <a:cubicBezTo>
                    <a:pt x="22444" y="34519"/>
                    <a:pt x="23266" y="34839"/>
                    <a:pt x="24006" y="35165"/>
                  </a:cubicBezTo>
                  <a:cubicBezTo>
                    <a:pt x="24277" y="35285"/>
                    <a:pt x="24549" y="35411"/>
                    <a:pt x="24816" y="35536"/>
                  </a:cubicBezTo>
                  <a:cubicBezTo>
                    <a:pt x="25545" y="35878"/>
                    <a:pt x="26296" y="36232"/>
                    <a:pt x="27084" y="36445"/>
                  </a:cubicBezTo>
                  <a:cubicBezTo>
                    <a:pt x="27715" y="36613"/>
                    <a:pt x="28346" y="36699"/>
                    <a:pt x="28972" y="36699"/>
                  </a:cubicBezTo>
                  <a:cubicBezTo>
                    <a:pt x="29314" y="36699"/>
                    <a:pt x="29662" y="36673"/>
                    <a:pt x="30006" y="36618"/>
                  </a:cubicBezTo>
                  <a:cubicBezTo>
                    <a:pt x="30985" y="36471"/>
                    <a:pt x="31914" y="36106"/>
                    <a:pt x="32758" y="35541"/>
                  </a:cubicBezTo>
                  <a:cubicBezTo>
                    <a:pt x="34292" y="34512"/>
                    <a:pt x="35341" y="33116"/>
                    <a:pt x="36456" y="31522"/>
                  </a:cubicBezTo>
                  <a:cubicBezTo>
                    <a:pt x="37256" y="30390"/>
                    <a:pt x="38251" y="28976"/>
                    <a:pt x="39568" y="28002"/>
                  </a:cubicBezTo>
                  <a:cubicBezTo>
                    <a:pt x="39850" y="27796"/>
                    <a:pt x="40139" y="27578"/>
                    <a:pt x="40410" y="27365"/>
                  </a:cubicBezTo>
                  <a:cubicBezTo>
                    <a:pt x="41070" y="26860"/>
                    <a:pt x="41748" y="26332"/>
                    <a:pt x="42483" y="25903"/>
                  </a:cubicBezTo>
                  <a:cubicBezTo>
                    <a:pt x="44904" y="24467"/>
                    <a:pt x="47678" y="23825"/>
                    <a:pt x="50539" y="23237"/>
                  </a:cubicBezTo>
                  <a:cubicBezTo>
                    <a:pt x="50713" y="23205"/>
                    <a:pt x="50893" y="23167"/>
                    <a:pt x="51067" y="23134"/>
                  </a:cubicBezTo>
                  <a:cubicBezTo>
                    <a:pt x="52187" y="22906"/>
                    <a:pt x="53346" y="22672"/>
                    <a:pt x="54451" y="22323"/>
                  </a:cubicBezTo>
                  <a:cubicBezTo>
                    <a:pt x="55255" y="22062"/>
                    <a:pt x="56468" y="21676"/>
                    <a:pt x="56947" y="20789"/>
                  </a:cubicBezTo>
                  <a:cubicBezTo>
                    <a:pt x="57414" y="19930"/>
                    <a:pt x="57409" y="18864"/>
                    <a:pt x="56936" y="17618"/>
                  </a:cubicBezTo>
                  <a:cubicBezTo>
                    <a:pt x="56545" y="16585"/>
                    <a:pt x="55902" y="15590"/>
                    <a:pt x="55320" y="14757"/>
                  </a:cubicBezTo>
                  <a:cubicBezTo>
                    <a:pt x="54559" y="13664"/>
                    <a:pt x="53693" y="12625"/>
                    <a:pt x="52862" y="11619"/>
                  </a:cubicBezTo>
                  <a:cubicBezTo>
                    <a:pt x="52084" y="10688"/>
                    <a:pt x="51278" y="9720"/>
                    <a:pt x="50560" y="8714"/>
                  </a:cubicBezTo>
                  <a:cubicBezTo>
                    <a:pt x="49995" y="7920"/>
                    <a:pt x="49549" y="7169"/>
                    <a:pt x="49196" y="6412"/>
                  </a:cubicBezTo>
                  <a:cubicBezTo>
                    <a:pt x="48989" y="5978"/>
                    <a:pt x="48820" y="5521"/>
                    <a:pt x="48657" y="5074"/>
                  </a:cubicBezTo>
                  <a:cubicBezTo>
                    <a:pt x="48543" y="4754"/>
                    <a:pt x="48418" y="4416"/>
                    <a:pt x="48282" y="4095"/>
                  </a:cubicBezTo>
                  <a:cubicBezTo>
                    <a:pt x="47509" y="2257"/>
                    <a:pt x="46455" y="1164"/>
                    <a:pt x="45062" y="756"/>
                  </a:cubicBezTo>
                  <a:cubicBezTo>
                    <a:pt x="44387" y="555"/>
                    <a:pt x="43653" y="527"/>
                    <a:pt x="42946" y="500"/>
                  </a:cubicBezTo>
                  <a:cubicBezTo>
                    <a:pt x="42624" y="484"/>
                    <a:pt x="42293" y="472"/>
                    <a:pt x="41972" y="440"/>
                  </a:cubicBezTo>
                  <a:cubicBezTo>
                    <a:pt x="41444" y="392"/>
                    <a:pt x="40906" y="331"/>
                    <a:pt x="40384" y="277"/>
                  </a:cubicBezTo>
                  <a:cubicBezTo>
                    <a:pt x="39775" y="211"/>
                    <a:pt x="39144" y="141"/>
                    <a:pt x="38517" y="87"/>
                  </a:cubicBezTo>
                  <a:cubicBezTo>
                    <a:pt x="37850" y="29"/>
                    <a:pt x="37233" y="0"/>
                    <a:pt x="3665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3472675" y="717725"/>
              <a:ext cx="1396225" cy="697725"/>
            </a:xfrm>
            <a:custGeom>
              <a:avLst/>
              <a:gdLst/>
              <a:ahLst/>
              <a:cxnLst/>
              <a:rect l="l" t="t" r="r" b="b"/>
              <a:pathLst>
                <a:path w="55849" h="27909" extrusionOk="0">
                  <a:moveTo>
                    <a:pt x="43286" y="50"/>
                  </a:moveTo>
                  <a:cubicBezTo>
                    <a:pt x="43811" y="50"/>
                    <a:pt x="44340" y="89"/>
                    <a:pt x="44811" y="233"/>
                  </a:cubicBezTo>
                  <a:cubicBezTo>
                    <a:pt x="45992" y="597"/>
                    <a:pt x="46703" y="1734"/>
                    <a:pt x="47335" y="2729"/>
                  </a:cubicBezTo>
                  <a:cubicBezTo>
                    <a:pt x="47449" y="2914"/>
                    <a:pt x="47559" y="3088"/>
                    <a:pt x="47672" y="3256"/>
                  </a:cubicBezTo>
                  <a:cubicBezTo>
                    <a:pt x="48505" y="4518"/>
                    <a:pt x="49495" y="5698"/>
                    <a:pt x="50692" y="6853"/>
                  </a:cubicBezTo>
                  <a:cubicBezTo>
                    <a:pt x="50946" y="7107"/>
                    <a:pt x="51219" y="7358"/>
                    <a:pt x="51475" y="7603"/>
                  </a:cubicBezTo>
                  <a:cubicBezTo>
                    <a:pt x="52540" y="8608"/>
                    <a:pt x="53639" y="9648"/>
                    <a:pt x="54493" y="10872"/>
                  </a:cubicBezTo>
                  <a:cubicBezTo>
                    <a:pt x="54988" y="11590"/>
                    <a:pt x="55342" y="12264"/>
                    <a:pt x="55532" y="12879"/>
                  </a:cubicBezTo>
                  <a:cubicBezTo>
                    <a:pt x="55799" y="13722"/>
                    <a:pt x="55771" y="14450"/>
                    <a:pt x="55450" y="15050"/>
                  </a:cubicBezTo>
                  <a:cubicBezTo>
                    <a:pt x="54634" y="16551"/>
                    <a:pt x="52427" y="16556"/>
                    <a:pt x="50816" y="16556"/>
                  </a:cubicBezTo>
                  <a:cubicBezTo>
                    <a:pt x="50653" y="16556"/>
                    <a:pt x="50496" y="16556"/>
                    <a:pt x="50348" y="16561"/>
                  </a:cubicBezTo>
                  <a:cubicBezTo>
                    <a:pt x="50145" y="16563"/>
                    <a:pt x="49939" y="16563"/>
                    <a:pt x="49732" y="16563"/>
                  </a:cubicBezTo>
                  <a:cubicBezTo>
                    <a:pt x="49234" y="16563"/>
                    <a:pt x="48730" y="16560"/>
                    <a:pt x="48237" y="16556"/>
                  </a:cubicBezTo>
                  <a:cubicBezTo>
                    <a:pt x="47783" y="16552"/>
                    <a:pt x="47325" y="16547"/>
                    <a:pt x="46866" y="16547"/>
                  </a:cubicBezTo>
                  <a:cubicBezTo>
                    <a:pt x="45034" y="16547"/>
                    <a:pt x="43175" y="16614"/>
                    <a:pt x="41378" y="16996"/>
                  </a:cubicBezTo>
                  <a:cubicBezTo>
                    <a:pt x="39942" y="17301"/>
                    <a:pt x="38833" y="17786"/>
                    <a:pt x="37989" y="18471"/>
                  </a:cubicBezTo>
                  <a:cubicBezTo>
                    <a:pt x="36897" y="19363"/>
                    <a:pt x="36026" y="20527"/>
                    <a:pt x="35194" y="21647"/>
                  </a:cubicBezTo>
                  <a:cubicBezTo>
                    <a:pt x="35129" y="21735"/>
                    <a:pt x="35064" y="21821"/>
                    <a:pt x="34999" y="21908"/>
                  </a:cubicBezTo>
                  <a:lnTo>
                    <a:pt x="34993" y="21908"/>
                  </a:lnTo>
                  <a:cubicBezTo>
                    <a:pt x="32990" y="24591"/>
                    <a:pt x="30543" y="27860"/>
                    <a:pt x="27084" y="27860"/>
                  </a:cubicBezTo>
                  <a:cubicBezTo>
                    <a:pt x="26700" y="27860"/>
                    <a:pt x="26303" y="27819"/>
                    <a:pt x="25893" y="27733"/>
                  </a:cubicBezTo>
                  <a:cubicBezTo>
                    <a:pt x="25680" y="27690"/>
                    <a:pt x="25457" y="27609"/>
                    <a:pt x="25240" y="27532"/>
                  </a:cubicBezTo>
                  <a:cubicBezTo>
                    <a:pt x="24995" y="27440"/>
                    <a:pt x="24739" y="27348"/>
                    <a:pt x="24490" y="27304"/>
                  </a:cubicBezTo>
                  <a:cubicBezTo>
                    <a:pt x="24445" y="27299"/>
                    <a:pt x="24397" y="27293"/>
                    <a:pt x="24342" y="27293"/>
                  </a:cubicBezTo>
                  <a:cubicBezTo>
                    <a:pt x="24266" y="27293"/>
                    <a:pt x="24191" y="27299"/>
                    <a:pt x="24108" y="27304"/>
                  </a:cubicBezTo>
                  <a:cubicBezTo>
                    <a:pt x="24044" y="27313"/>
                    <a:pt x="23983" y="27318"/>
                    <a:pt x="23929" y="27318"/>
                  </a:cubicBezTo>
                  <a:cubicBezTo>
                    <a:pt x="23910" y="27318"/>
                    <a:pt x="23892" y="27317"/>
                    <a:pt x="23875" y="27316"/>
                  </a:cubicBezTo>
                  <a:cubicBezTo>
                    <a:pt x="23488" y="27304"/>
                    <a:pt x="23081" y="27239"/>
                    <a:pt x="22624" y="27130"/>
                  </a:cubicBezTo>
                  <a:cubicBezTo>
                    <a:pt x="21704" y="26912"/>
                    <a:pt x="20834" y="26553"/>
                    <a:pt x="19806" y="26091"/>
                  </a:cubicBezTo>
                  <a:cubicBezTo>
                    <a:pt x="18832" y="25651"/>
                    <a:pt x="17859" y="25162"/>
                    <a:pt x="16913" y="24693"/>
                  </a:cubicBezTo>
                  <a:cubicBezTo>
                    <a:pt x="15884" y="24183"/>
                    <a:pt x="14817" y="23649"/>
                    <a:pt x="13747" y="23176"/>
                  </a:cubicBezTo>
                  <a:cubicBezTo>
                    <a:pt x="12370" y="22561"/>
                    <a:pt x="10891" y="21936"/>
                    <a:pt x="9341" y="21658"/>
                  </a:cubicBezTo>
                  <a:cubicBezTo>
                    <a:pt x="9043" y="21604"/>
                    <a:pt x="8753" y="21577"/>
                    <a:pt x="8467" y="21577"/>
                  </a:cubicBezTo>
                  <a:cubicBezTo>
                    <a:pt x="7736" y="21577"/>
                    <a:pt x="7036" y="21754"/>
                    <a:pt x="6316" y="22109"/>
                  </a:cubicBezTo>
                  <a:cubicBezTo>
                    <a:pt x="5451" y="22539"/>
                    <a:pt x="4707" y="23149"/>
                    <a:pt x="3982" y="23736"/>
                  </a:cubicBezTo>
                  <a:cubicBezTo>
                    <a:pt x="3417" y="24198"/>
                    <a:pt x="2835" y="24677"/>
                    <a:pt x="2194" y="25069"/>
                  </a:cubicBezTo>
                  <a:cubicBezTo>
                    <a:pt x="1951" y="25215"/>
                    <a:pt x="1532" y="25427"/>
                    <a:pt x="1138" y="25427"/>
                  </a:cubicBezTo>
                  <a:cubicBezTo>
                    <a:pt x="1035" y="25427"/>
                    <a:pt x="934" y="25412"/>
                    <a:pt x="838" y="25378"/>
                  </a:cubicBezTo>
                  <a:cubicBezTo>
                    <a:pt x="610" y="25292"/>
                    <a:pt x="442" y="25096"/>
                    <a:pt x="338" y="24803"/>
                  </a:cubicBezTo>
                  <a:cubicBezTo>
                    <a:pt x="50" y="23954"/>
                    <a:pt x="268" y="22850"/>
                    <a:pt x="1007" y="21435"/>
                  </a:cubicBezTo>
                  <a:cubicBezTo>
                    <a:pt x="1812" y="19880"/>
                    <a:pt x="3020" y="18580"/>
                    <a:pt x="4200" y="17410"/>
                  </a:cubicBezTo>
                  <a:cubicBezTo>
                    <a:pt x="4368" y="17241"/>
                    <a:pt x="4543" y="17073"/>
                    <a:pt x="4712" y="16910"/>
                  </a:cubicBezTo>
                  <a:cubicBezTo>
                    <a:pt x="5103" y="16529"/>
                    <a:pt x="5506" y="16137"/>
                    <a:pt x="5881" y="15730"/>
                  </a:cubicBezTo>
                  <a:cubicBezTo>
                    <a:pt x="6045" y="15550"/>
                    <a:pt x="6201" y="15364"/>
                    <a:pt x="6359" y="15180"/>
                  </a:cubicBezTo>
                  <a:cubicBezTo>
                    <a:pt x="6599" y="14897"/>
                    <a:pt x="6849" y="14598"/>
                    <a:pt x="7127" y="14332"/>
                  </a:cubicBezTo>
                  <a:cubicBezTo>
                    <a:pt x="8410" y="13097"/>
                    <a:pt x="10112" y="12564"/>
                    <a:pt x="11761" y="12047"/>
                  </a:cubicBezTo>
                  <a:lnTo>
                    <a:pt x="12033" y="11965"/>
                  </a:lnTo>
                  <a:cubicBezTo>
                    <a:pt x="13251" y="11585"/>
                    <a:pt x="14518" y="11193"/>
                    <a:pt x="15710" y="10659"/>
                  </a:cubicBezTo>
                  <a:cubicBezTo>
                    <a:pt x="16652" y="10240"/>
                    <a:pt x="17641" y="9920"/>
                    <a:pt x="18598" y="9610"/>
                  </a:cubicBezTo>
                  <a:cubicBezTo>
                    <a:pt x="18914" y="9512"/>
                    <a:pt x="19240" y="9403"/>
                    <a:pt x="19556" y="9300"/>
                  </a:cubicBezTo>
                  <a:cubicBezTo>
                    <a:pt x="22793" y="8212"/>
                    <a:pt x="25713" y="6416"/>
                    <a:pt x="28537" y="4682"/>
                  </a:cubicBezTo>
                  <a:cubicBezTo>
                    <a:pt x="29401" y="4149"/>
                    <a:pt x="30299" y="3599"/>
                    <a:pt x="31191" y="3077"/>
                  </a:cubicBezTo>
                  <a:cubicBezTo>
                    <a:pt x="33144" y="1935"/>
                    <a:pt x="35694" y="1059"/>
                    <a:pt x="38762" y="477"/>
                  </a:cubicBezTo>
                  <a:cubicBezTo>
                    <a:pt x="39867" y="265"/>
                    <a:pt x="40959" y="135"/>
                    <a:pt x="42021" y="90"/>
                  </a:cubicBezTo>
                  <a:cubicBezTo>
                    <a:pt x="42119" y="90"/>
                    <a:pt x="42217" y="85"/>
                    <a:pt x="42320" y="80"/>
                  </a:cubicBezTo>
                  <a:cubicBezTo>
                    <a:pt x="42630" y="65"/>
                    <a:pt x="42957" y="50"/>
                    <a:pt x="43286" y="50"/>
                  </a:cubicBezTo>
                  <a:close/>
                  <a:moveTo>
                    <a:pt x="43284" y="1"/>
                  </a:moveTo>
                  <a:cubicBezTo>
                    <a:pt x="42954" y="1"/>
                    <a:pt x="42626" y="16"/>
                    <a:pt x="42314" y="31"/>
                  </a:cubicBezTo>
                  <a:cubicBezTo>
                    <a:pt x="42217" y="37"/>
                    <a:pt x="42113" y="42"/>
                    <a:pt x="42016" y="47"/>
                  </a:cubicBezTo>
                  <a:cubicBezTo>
                    <a:pt x="40954" y="90"/>
                    <a:pt x="39862" y="221"/>
                    <a:pt x="38752" y="428"/>
                  </a:cubicBezTo>
                  <a:cubicBezTo>
                    <a:pt x="35679" y="1011"/>
                    <a:pt x="33127" y="1892"/>
                    <a:pt x="31168" y="3039"/>
                  </a:cubicBezTo>
                  <a:cubicBezTo>
                    <a:pt x="30277" y="3561"/>
                    <a:pt x="29380" y="4111"/>
                    <a:pt x="28509" y="4644"/>
                  </a:cubicBezTo>
                  <a:cubicBezTo>
                    <a:pt x="25692" y="6379"/>
                    <a:pt x="22770" y="8168"/>
                    <a:pt x="19545" y="9256"/>
                  </a:cubicBezTo>
                  <a:cubicBezTo>
                    <a:pt x="19223" y="9359"/>
                    <a:pt x="18897" y="9469"/>
                    <a:pt x="18582" y="9567"/>
                  </a:cubicBezTo>
                  <a:cubicBezTo>
                    <a:pt x="17624" y="9876"/>
                    <a:pt x="16635" y="10197"/>
                    <a:pt x="15688" y="10616"/>
                  </a:cubicBezTo>
                  <a:cubicBezTo>
                    <a:pt x="14503" y="11149"/>
                    <a:pt x="13240" y="11540"/>
                    <a:pt x="12017" y="11922"/>
                  </a:cubicBezTo>
                  <a:lnTo>
                    <a:pt x="11750" y="12003"/>
                  </a:lnTo>
                  <a:cubicBezTo>
                    <a:pt x="10097" y="12520"/>
                    <a:pt x="8388" y="13053"/>
                    <a:pt x="7094" y="14299"/>
                  </a:cubicBezTo>
                  <a:cubicBezTo>
                    <a:pt x="6811" y="14565"/>
                    <a:pt x="6560" y="14864"/>
                    <a:pt x="6321" y="15153"/>
                  </a:cubicBezTo>
                  <a:cubicBezTo>
                    <a:pt x="6169" y="15332"/>
                    <a:pt x="6012" y="15522"/>
                    <a:pt x="5849" y="15697"/>
                  </a:cubicBezTo>
                  <a:cubicBezTo>
                    <a:pt x="5473" y="16104"/>
                    <a:pt x="5071" y="16496"/>
                    <a:pt x="4679" y="16877"/>
                  </a:cubicBezTo>
                  <a:cubicBezTo>
                    <a:pt x="4511" y="17040"/>
                    <a:pt x="4336" y="17209"/>
                    <a:pt x="4167" y="17377"/>
                  </a:cubicBezTo>
                  <a:cubicBezTo>
                    <a:pt x="2982" y="18547"/>
                    <a:pt x="1774" y="19852"/>
                    <a:pt x="964" y="21414"/>
                  </a:cubicBezTo>
                  <a:cubicBezTo>
                    <a:pt x="224" y="22838"/>
                    <a:pt x="0" y="23954"/>
                    <a:pt x="294" y="24813"/>
                  </a:cubicBezTo>
                  <a:cubicBezTo>
                    <a:pt x="399" y="25129"/>
                    <a:pt x="577" y="25330"/>
                    <a:pt x="828" y="25423"/>
                  </a:cubicBezTo>
                  <a:cubicBezTo>
                    <a:pt x="928" y="25459"/>
                    <a:pt x="1033" y="25475"/>
                    <a:pt x="1141" y="25475"/>
                  </a:cubicBezTo>
                  <a:cubicBezTo>
                    <a:pt x="1543" y="25475"/>
                    <a:pt x="1971" y="25257"/>
                    <a:pt x="2220" y="25107"/>
                  </a:cubicBezTo>
                  <a:cubicBezTo>
                    <a:pt x="2862" y="24715"/>
                    <a:pt x="3444" y="24236"/>
                    <a:pt x="4015" y="23774"/>
                  </a:cubicBezTo>
                  <a:cubicBezTo>
                    <a:pt x="4733" y="23186"/>
                    <a:pt x="5478" y="22577"/>
                    <a:pt x="6338" y="22153"/>
                  </a:cubicBezTo>
                  <a:cubicBezTo>
                    <a:pt x="7050" y="21797"/>
                    <a:pt x="7745" y="21624"/>
                    <a:pt x="8470" y="21624"/>
                  </a:cubicBezTo>
                  <a:cubicBezTo>
                    <a:pt x="8753" y="21624"/>
                    <a:pt x="9040" y="21650"/>
                    <a:pt x="9334" y="21702"/>
                  </a:cubicBezTo>
                  <a:cubicBezTo>
                    <a:pt x="10875" y="21979"/>
                    <a:pt x="12354" y="22604"/>
                    <a:pt x="13730" y="23214"/>
                  </a:cubicBezTo>
                  <a:cubicBezTo>
                    <a:pt x="14797" y="23693"/>
                    <a:pt x="15862" y="24220"/>
                    <a:pt x="16890" y="24737"/>
                  </a:cubicBezTo>
                  <a:cubicBezTo>
                    <a:pt x="17837" y="25205"/>
                    <a:pt x="18811" y="25689"/>
                    <a:pt x="19790" y="26134"/>
                  </a:cubicBezTo>
                  <a:cubicBezTo>
                    <a:pt x="20817" y="26598"/>
                    <a:pt x="21688" y="26957"/>
                    <a:pt x="22612" y="27179"/>
                  </a:cubicBezTo>
                  <a:cubicBezTo>
                    <a:pt x="23069" y="27288"/>
                    <a:pt x="23483" y="27348"/>
                    <a:pt x="23875" y="27364"/>
                  </a:cubicBezTo>
                  <a:cubicBezTo>
                    <a:pt x="23940" y="27364"/>
                    <a:pt x="24027" y="27359"/>
                    <a:pt x="24114" y="27354"/>
                  </a:cubicBezTo>
                  <a:cubicBezTo>
                    <a:pt x="24188" y="27347"/>
                    <a:pt x="24265" y="27341"/>
                    <a:pt x="24336" y="27341"/>
                  </a:cubicBezTo>
                  <a:cubicBezTo>
                    <a:pt x="24389" y="27341"/>
                    <a:pt x="24440" y="27344"/>
                    <a:pt x="24484" y="27354"/>
                  </a:cubicBezTo>
                  <a:cubicBezTo>
                    <a:pt x="24729" y="27391"/>
                    <a:pt x="24979" y="27484"/>
                    <a:pt x="25223" y="27577"/>
                  </a:cubicBezTo>
                  <a:cubicBezTo>
                    <a:pt x="25441" y="27652"/>
                    <a:pt x="25670" y="27733"/>
                    <a:pt x="25881" y="27778"/>
                  </a:cubicBezTo>
                  <a:cubicBezTo>
                    <a:pt x="26290" y="27864"/>
                    <a:pt x="26692" y="27908"/>
                    <a:pt x="27089" y="27908"/>
                  </a:cubicBezTo>
                  <a:cubicBezTo>
                    <a:pt x="28487" y="27908"/>
                    <a:pt x="29830" y="27381"/>
                    <a:pt x="31163" y="26309"/>
                  </a:cubicBezTo>
                  <a:cubicBezTo>
                    <a:pt x="32654" y="25117"/>
                    <a:pt x="33916" y="23432"/>
                    <a:pt x="35031" y="21936"/>
                  </a:cubicBezTo>
                  <a:lnTo>
                    <a:pt x="35036" y="21936"/>
                  </a:lnTo>
                  <a:cubicBezTo>
                    <a:pt x="35102" y="21848"/>
                    <a:pt x="35162" y="21761"/>
                    <a:pt x="35227" y="21675"/>
                  </a:cubicBezTo>
                  <a:cubicBezTo>
                    <a:pt x="36064" y="20553"/>
                    <a:pt x="36929" y="19395"/>
                    <a:pt x="38017" y="18509"/>
                  </a:cubicBezTo>
                  <a:cubicBezTo>
                    <a:pt x="38855" y="17824"/>
                    <a:pt x="39959" y="17345"/>
                    <a:pt x="41390" y="17040"/>
                  </a:cubicBezTo>
                  <a:cubicBezTo>
                    <a:pt x="43207" y="16652"/>
                    <a:pt x="45093" y="16593"/>
                    <a:pt x="46947" y="16593"/>
                  </a:cubicBezTo>
                  <a:cubicBezTo>
                    <a:pt x="47379" y="16593"/>
                    <a:pt x="47810" y="16596"/>
                    <a:pt x="48237" y="16599"/>
                  </a:cubicBezTo>
                  <a:cubicBezTo>
                    <a:pt x="48717" y="16603"/>
                    <a:pt x="49206" y="16609"/>
                    <a:pt x="49691" y="16609"/>
                  </a:cubicBezTo>
                  <a:cubicBezTo>
                    <a:pt x="49912" y="16609"/>
                    <a:pt x="50131" y="16608"/>
                    <a:pt x="50348" y="16604"/>
                  </a:cubicBezTo>
                  <a:lnTo>
                    <a:pt x="50816" y="16604"/>
                  </a:lnTo>
                  <a:cubicBezTo>
                    <a:pt x="51599" y="16604"/>
                    <a:pt x="52573" y="16599"/>
                    <a:pt x="53438" y="16409"/>
                  </a:cubicBezTo>
                  <a:cubicBezTo>
                    <a:pt x="54450" y="16187"/>
                    <a:pt x="55124" y="15745"/>
                    <a:pt x="55489" y="15070"/>
                  </a:cubicBezTo>
                  <a:cubicBezTo>
                    <a:pt x="55821" y="14462"/>
                    <a:pt x="55848" y="13717"/>
                    <a:pt x="55575" y="12863"/>
                  </a:cubicBezTo>
                  <a:cubicBezTo>
                    <a:pt x="55385" y="12248"/>
                    <a:pt x="55032" y="11568"/>
                    <a:pt x="54531" y="10850"/>
                  </a:cubicBezTo>
                  <a:cubicBezTo>
                    <a:pt x="53677" y="9615"/>
                    <a:pt x="52573" y="8576"/>
                    <a:pt x="51508" y="7571"/>
                  </a:cubicBezTo>
                  <a:cubicBezTo>
                    <a:pt x="51246" y="7325"/>
                    <a:pt x="50979" y="7069"/>
                    <a:pt x="50724" y="6820"/>
                  </a:cubicBezTo>
                  <a:cubicBezTo>
                    <a:pt x="49527" y="5666"/>
                    <a:pt x="48543" y="4491"/>
                    <a:pt x="47710" y="3230"/>
                  </a:cubicBezTo>
                  <a:cubicBezTo>
                    <a:pt x="47602" y="3060"/>
                    <a:pt x="47493" y="2892"/>
                    <a:pt x="47373" y="2708"/>
                  </a:cubicBezTo>
                  <a:cubicBezTo>
                    <a:pt x="46743" y="1701"/>
                    <a:pt x="46025" y="559"/>
                    <a:pt x="44822" y="188"/>
                  </a:cubicBezTo>
                  <a:cubicBezTo>
                    <a:pt x="44346" y="41"/>
                    <a:pt x="43813" y="1"/>
                    <a:pt x="4328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3492250" y="832225"/>
              <a:ext cx="1356075" cy="469800"/>
            </a:xfrm>
            <a:custGeom>
              <a:avLst/>
              <a:gdLst/>
              <a:ahLst/>
              <a:cxnLst/>
              <a:rect l="l" t="t" r="r" b="b"/>
              <a:pathLst>
                <a:path w="54243" h="18792" extrusionOk="0">
                  <a:moveTo>
                    <a:pt x="41183" y="45"/>
                  </a:moveTo>
                  <a:cubicBezTo>
                    <a:pt x="41501" y="45"/>
                    <a:pt x="41811" y="68"/>
                    <a:pt x="42114" y="112"/>
                  </a:cubicBezTo>
                  <a:cubicBezTo>
                    <a:pt x="44093" y="406"/>
                    <a:pt x="45840" y="1462"/>
                    <a:pt x="47531" y="2484"/>
                  </a:cubicBezTo>
                  <a:cubicBezTo>
                    <a:pt x="48684" y="3186"/>
                    <a:pt x="49930" y="3925"/>
                    <a:pt x="51240" y="4600"/>
                  </a:cubicBezTo>
                  <a:cubicBezTo>
                    <a:pt x="51360" y="4660"/>
                    <a:pt x="51480" y="4720"/>
                    <a:pt x="51606" y="4779"/>
                  </a:cubicBezTo>
                  <a:cubicBezTo>
                    <a:pt x="52400" y="5177"/>
                    <a:pt x="53215" y="5584"/>
                    <a:pt x="53710" y="6292"/>
                  </a:cubicBezTo>
                  <a:cubicBezTo>
                    <a:pt x="54129" y="6900"/>
                    <a:pt x="54195" y="7788"/>
                    <a:pt x="53499" y="8310"/>
                  </a:cubicBezTo>
                  <a:cubicBezTo>
                    <a:pt x="52914" y="8750"/>
                    <a:pt x="52113" y="8879"/>
                    <a:pt x="51298" y="8879"/>
                  </a:cubicBezTo>
                  <a:cubicBezTo>
                    <a:pt x="50642" y="8879"/>
                    <a:pt x="49977" y="8796"/>
                    <a:pt x="49407" y="8723"/>
                  </a:cubicBezTo>
                  <a:cubicBezTo>
                    <a:pt x="49294" y="8712"/>
                    <a:pt x="49184" y="8695"/>
                    <a:pt x="49081" y="8685"/>
                  </a:cubicBezTo>
                  <a:cubicBezTo>
                    <a:pt x="47863" y="8539"/>
                    <a:pt x="46623" y="8316"/>
                    <a:pt x="45426" y="8098"/>
                  </a:cubicBezTo>
                  <a:cubicBezTo>
                    <a:pt x="43620" y="7771"/>
                    <a:pt x="41749" y="7429"/>
                    <a:pt x="39883" y="7352"/>
                  </a:cubicBezTo>
                  <a:cubicBezTo>
                    <a:pt x="39694" y="7344"/>
                    <a:pt x="39499" y="7338"/>
                    <a:pt x="39301" y="7338"/>
                  </a:cubicBezTo>
                  <a:cubicBezTo>
                    <a:pt x="38361" y="7338"/>
                    <a:pt x="37343" y="7465"/>
                    <a:pt x="36440" y="8027"/>
                  </a:cubicBezTo>
                  <a:cubicBezTo>
                    <a:pt x="35260" y="8767"/>
                    <a:pt x="34329" y="9898"/>
                    <a:pt x="33551" y="10899"/>
                  </a:cubicBezTo>
                  <a:cubicBezTo>
                    <a:pt x="33214" y="11329"/>
                    <a:pt x="32883" y="11791"/>
                    <a:pt x="32534" y="12275"/>
                  </a:cubicBezTo>
                  <a:cubicBezTo>
                    <a:pt x="30935" y="14479"/>
                    <a:pt x="29124" y="16980"/>
                    <a:pt x="26464" y="17432"/>
                  </a:cubicBezTo>
                  <a:cubicBezTo>
                    <a:pt x="26039" y="17507"/>
                    <a:pt x="25637" y="17720"/>
                    <a:pt x="25251" y="17926"/>
                  </a:cubicBezTo>
                  <a:cubicBezTo>
                    <a:pt x="25050" y="18036"/>
                    <a:pt x="24849" y="18144"/>
                    <a:pt x="24641" y="18237"/>
                  </a:cubicBezTo>
                  <a:cubicBezTo>
                    <a:pt x="24136" y="18454"/>
                    <a:pt x="23630" y="18606"/>
                    <a:pt x="23124" y="18689"/>
                  </a:cubicBezTo>
                  <a:cubicBezTo>
                    <a:pt x="22868" y="18728"/>
                    <a:pt x="22608" y="18748"/>
                    <a:pt x="22345" y="18748"/>
                  </a:cubicBezTo>
                  <a:cubicBezTo>
                    <a:pt x="21701" y="18748"/>
                    <a:pt x="21036" y="18630"/>
                    <a:pt x="20361" y="18395"/>
                  </a:cubicBezTo>
                  <a:cubicBezTo>
                    <a:pt x="19284" y="18024"/>
                    <a:pt x="18294" y="17426"/>
                    <a:pt x="17331" y="16855"/>
                  </a:cubicBezTo>
                  <a:cubicBezTo>
                    <a:pt x="16896" y="16593"/>
                    <a:pt x="16450" y="16322"/>
                    <a:pt x="15999" y="16083"/>
                  </a:cubicBezTo>
                  <a:cubicBezTo>
                    <a:pt x="14987" y="15528"/>
                    <a:pt x="13899" y="15027"/>
                    <a:pt x="12768" y="15027"/>
                  </a:cubicBezTo>
                  <a:cubicBezTo>
                    <a:pt x="12648" y="15027"/>
                    <a:pt x="12533" y="15033"/>
                    <a:pt x="12420" y="15044"/>
                  </a:cubicBezTo>
                  <a:cubicBezTo>
                    <a:pt x="11125" y="15169"/>
                    <a:pt x="9721" y="15609"/>
                    <a:pt x="8699" y="15930"/>
                  </a:cubicBezTo>
                  <a:cubicBezTo>
                    <a:pt x="7709" y="16241"/>
                    <a:pt x="6741" y="16643"/>
                    <a:pt x="5805" y="17029"/>
                  </a:cubicBezTo>
                  <a:cubicBezTo>
                    <a:pt x="5071" y="17334"/>
                    <a:pt x="4315" y="17650"/>
                    <a:pt x="3553" y="17921"/>
                  </a:cubicBezTo>
                  <a:cubicBezTo>
                    <a:pt x="3039" y="18102"/>
                    <a:pt x="2280" y="18369"/>
                    <a:pt x="1553" y="18369"/>
                  </a:cubicBezTo>
                  <a:cubicBezTo>
                    <a:pt x="1250" y="18369"/>
                    <a:pt x="953" y="18323"/>
                    <a:pt x="681" y="18204"/>
                  </a:cubicBezTo>
                  <a:cubicBezTo>
                    <a:pt x="409" y="18090"/>
                    <a:pt x="219" y="17899"/>
                    <a:pt x="131" y="17660"/>
                  </a:cubicBezTo>
                  <a:cubicBezTo>
                    <a:pt x="45" y="17409"/>
                    <a:pt x="78" y="17127"/>
                    <a:pt x="219" y="16855"/>
                  </a:cubicBezTo>
                  <a:cubicBezTo>
                    <a:pt x="698" y="15941"/>
                    <a:pt x="1775" y="15332"/>
                    <a:pt x="2558" y="14886"/>
                  </a:cubicBezTo>
                  <a:cubicBezTo>
                    <a:pt x="3733" y="14218"/>
                    <a:pt x="5059" y="13651"/>
                    <a:pt x="6730" y="13091"/>
                  </a:cubicBezTo>
                  <a:cubicBezTo>
                    <a:pt x="6926" y="13026"/>
                    <a:pt x="7122" y="12960"/>
                    <a:pt x="7311" y="12900"/>
                  </a:cubicBezTo>
                  <a:cubicBezTo>
                    <a:pt x="8699" y="12443"/>
                    <a:pt x="10010" y="12014"/>
                    <a:pt x="11234" y="11198"/>
                  </a:cubicBezTo>
                  <a:cubicBezTo>
                    <a:pt x="11516" y="11007"/>
                    <a:pt x="11827" y="10844"/>
                    <a:pt x="12131" y="10693"/>
                  </a:cubicBezTo>
                  <a:cubicBezTo>
                    <a:pt x="12327" y="10588"/>
                    <a:pt x="12528" y="10485"/>
                    <a:pt x="12718" y="10377"/>
                  </a:cubicBezTo>
                  <a:cubicBezTo>
                    <a:pt x="13094" y="10159"/>
                    <a:pt x="13464" y="9915"/>
                    <a:pt x="13818" y="9681"/>
                  </a:cubicBezTo>
                  <a:cubicBezTo>
                    <a:pt x="14029" y="9539"/>
                    <a:pt x="14252" y="9393"/>
                    <a:pt x="14476" y="9257"/>
                  </a:cubicBezTo>
                  <a:cubicBezTo>
                    <a:pt x="14840" y="9025"/>
                    <a:pt x="15204" y="8929"/>
                    <a:pt x="15584" y="8929"/>
                  </a:cubicBezTo>
                  <a:cubicBezTo>
                    <a:pt x="16051" y="8929"/>
                    <a:pt x="16539" y="9074"/>
                    <a:pt x="17076" y="9289"/>
                  </a:cubicBezTo>
                  <a:cubicBezTo>
                    <a:pt x="18349" y="9800"/>
                    <a:pt x="19512" y="10221"/>
                    <a:pt x="20838" y="10221"/>
                  </a:cubicBezTo>
                  <a:cubicBezTo>
                    <a:pt x="20895" y="10221"/>
                    <a:pt x="20951" y="10220"/>
                    <a:pt x="21008" y="10219"/>
                  </a:cubicBezTo>
                  <a:cubicBezTo>
                    <a:pt x="22151" y="10186"/>
                    <a:pt x="23325" y="9909"/>
                    <a:pt x="24603" y="9381"/>
                  </a:cubicBezTo>
                  <a:cubicBezTo>
                    <a:pt x="25577" y="8979"/>
                    <a:pt x="26611" y="8424"/>
                    <a:pt x="27857" y="7641"/>
                  </a:cubicBezTo>
                  <a:cubicBezTo>
                    <a:pt x="28874" y="7005"/>
                    <a:pt x="29820" y="6199"/>
                    <a:pt x="30739" y="5421"/>
                  </a:cubicBezTo>
                  <a:cubicBezTo>
                    <a:pt x="31158" y="5068"/>
                    <a:pt x="31588" y="4703"/>
                    <a:pt x="32017" y="4361"/>
                  </a:cubicBezTo>
                  <a:cubicBezTo>
                    <a:pt x="32921" y="3643"/>
                    <a:pt x="34128" y="2712"/>
                    <a:pt x="35434" y="1940"/>
                  </a:cubicBezTo>
                  <a:cubicBezTo>
                    <a:pt x="37551" y="680"/>
                    <a:pt x="39479" y="45"/>
                    <a:pt x="41183" y="45"/>
                  </a:cubicBezTo>
                  <a:close/>
                  <a:moveTo>
                    <a:pt x="41177" y="0"/>
                  </a:moveTo>
                  <a:cubicBezTo>
                    <a:pt x="39466" y="0"/>
                    <a:pt x="37529" y="639"/>
                    <a:pt x="35406" y="1897"/>
                  </a:cubicBezTo>
                  <a:cubicBezTo>
                    <a:pt x="34101" y="2675"/>
                    <a:pt x="32893" y="3604"/>
                    <a:pt x="31991" y="4322"/>
                  </a:cubicBezTo>
                  <a:cubicBezTo>
                    <a:pt x="31560" y="4671"/>
                    <a:pt x="31126" y="5035"/>
                    <a:pt x="30712" y="5389"/>
                  </a:cubicBezTo>
                  <a:cubicBezTo>
                    <a:pt x="29793" y="6161"/>
                    <a:pt x="28846" y="6966"/>
                    <a:pt x="27829" y="7603"/>
                  </a:cubicBezTo>
                  <a:cubicBezTo>
                    <a:pt x="25876" y="8832"/>
                    <a:pt x="23538" y="10094"/>
                    <a:pt x="21008" y="10171"/>
                  </a:cubicBezTo>
                  <a:cubicBezTo>
                    <a:pt x="20948" y="10176"/>
                    <a:pt x="20888" y="10176"/>
                    <a:pt x="20829" y="10176"/>
                  </a:cubicBezTo>
                  <a:cubicBezTo>
                    <a:pt x="19512" y="10176"/>
                    <a:pt x="18354" y="9752"/>
                    <a:pt x="17092" y="9245"/>
                  </a:cubicBezTo>
                  <a:cubicBezTo>
                    <a:pt x="16550" y="9026"/>
                    <a:pt x="16056" y="8880"/>
                    <a:pt x="15582" y="8880"/>
                  </a:cubicBezTo>
                  <a:cubicBezTo>
                    <a:pt x="15195" y="8880"/>
                    <a:pt x="14823" y="8978"/>
                    <a:pt x="14448" y="9212"/>
                  </a:cubicBezTo>
                  <a:cubicBezTo>
                    <a:pt x="14225" y="9355"/>
                    <a:pt x="14008" y="9501"/>
                    <a:pt x="13790" y="9642"/>
                  </a:cubicBezTo>
                  <a:cubicBezTo>
                    <a:pt x="13437" y="9877"/>
                    <a:pt x="13072" y="10116"/>
                    <a:pt x="12696" y="10334"/>
                  </a:cubicBezTo>
                  <a:cubicBezTo>
                    <a:pt x="12507" y="10442"/>
                    <a:pt x="12305" y="10550"/>
                    <a:pt x="12109" y="10648"/>
                  </a:cubicBezTo>
                  <a:cubicBezTo>
                    <a:pt x="11805" y="10806"/>
                    <a:pt x="11495" y="10970"/>
                    <a:pt x="11207" y="11160"/>
                  </a:cubicBezTo>
                  <a:cubicBezTo>
                    <a:pt x="9987" y="11976"/>
                    <a:pt x="8682" y="12400"/>
                    <a:pt x="7301" y="12857"/>
                  </a:cubicBezTo>
                  <a:cubicBezTo>
                    <a:pt x="7110" y="12917"/>
                    <a:pt x="6909" y="12983"/>
                    <a:pt x="6713" y="13048"/>
                  </a:cubicBezTo>
                  <a:cubicBezTo>
                    <a:pt x="5044" y="13608"/>
                    <a:pt x="3716" y="14178"/>
                    <a:pt x="2536" y="14848"/>
                  </a:cubicBezTo>
                  <a:cubicBezTo>
                    <a:pt x="1747" y="15295"/>
                    <a:pt x="665" y="15908"/>
                    <a:pt x="181" y="16834"/>
                  </a:cubicBezTo>
                  <a:cubicBezTo>
                    <a:pt x="28" y="17116"/>
                    <a:pt x="1" y="17416"/>
                    <a:pt x="88" y="17677"/>
                  </a:cubicBezTo>
                  <a:cubicBezTo>
                    <a:pt x="181" y="17926"/>
                    <a:pt x="377" y="18127"/>
                    <a:pt x="665" y="18247"/>
                  </a:cubicBezTo>
                  <a:cubicBezTo>
                    <a:pt x="942" y="18368"/>
                    <a:pt x="1241" y="18416"/>
                    <a:pt x="1546" y="18416"/>
                  </a:cubicBezTo>
                  <a:cubicBezTo>
                    <a:pt x="2280" y="18416"/>
                    <a:pt x="3048" y="18144"/>
                    <a:pt x="3570" y="17964"/>
                  </a:cubicBezTo>
                  <a:cubicBezTo>
                    <a:pt x="4331" y="17693"/>
                    <a:pt x="5087" y="17377"/>
                    <a:pt x="5822" y="17073"/>
                  </a:cubicBezTo>
                  <a:cubicBezTo>
                    <a:pt x="6756" y="16686"/>
                    <a:pt x="7725" y="16284"/>
                    <a:pt x="8709" y="15973"/>
                  </a:cubicBezTo>
                  <a:cubicBezTo>
                    <a:pt x="9733" y="15654"/>
                    <a:pt x="11136" y="15212"/>
                    <a:pt x="12420" y="15092"/>
                  </a:cubicBezTo>
                  <a:cubicBezTo>
                    <a:pt x="12536" y="15081"/>
                    <a:pt x="12653" y="15076"/>
                    <a:pt x="12769" y="15076"/>
                  </a:cubicBezTo>
                  <a:cubicBezTo>
                    <a:pt x="13890" y="15076"/>
                    <a:pt x="14971" y="15573"/>
                    <a:pt x="15977" y="16121"/>
                  </a:cubicBezTo>
                  <a:cubicBezTo>
                    <a:pt x="16429" y="16365"/>
                    <a:pt x="16874" y="16633"/>
                    <a:pt x="17310" y="16894"/>
                  </a:cubicBezTo>
                  <a:cubicBezTo>
                    <a:pt x="18272" y="17469"/>
                    <a:pt x="19268" y="18062"/>
                    <a:pt x="20345" y="18438"/>
                  </a:cubicBezTo>
                  <a:cubicBezTo>
                    <a:pt x="21025" y="18677"/>
                    <a:pt x="21688" y="18792"/>
                    <a:pt x="22336" y="18792"/>
                  </a:cubicBezTo>
                  <a:cubicBezTo>
                    <a:pt x="22602" y="18792"/>
                    <a:pt x="22869" y="18775"/>
                    <a:pt x="23130" y="18732"/>
                  </a:cubicBezTo>
                  <a:cubicBezTo>
                    <a:pt x="23641" y="18650"/>
                    <a:pt x="24152" y="18498"/>
                    <a:pt x="24658" y="18280"/>
                  </a:cubicBezTo>
                  <a:cubicBezTo>
                    <a:pt x="24870" y="18187"/>
                    <a:pt x="25072" y="18079"/>
                    <a:pt x="25273" y="17971"/>
                  </a:cubicBezTo>
                  <a:cubicBezTo>
                    <a:pt x="25653" y="17763"/>
                    <a:pt x="26051" y="17552"/>
                    <a:pt x="26476" y="17481"/>
                  </a:cubicBezTo>
                  <a:cubicBezTo>
                    <a:pt x="27671" y="17274"/>
                    <a:pt x="28798" y="16648"/>
                    <a:pt x="29918" y="15561"/>
                  </a:cubicBezTo>
                  <a:cubicBezTo>
                    <a:pt x="30902" y="14603"/>
                    <a:pt x="31751" y="13434"/>
                    <a:pt x="32572" y="12302"/>
                  </a:cubicBezTo>
                  <a:cubicBezTo>
                    <a:pt x="32921" y="11818"/>
                    <a:pt x="33252" y="11361"/>
                    <a:pt x="33590" y="10926"/>
                  </a:cubicBezTo>
                  <a:cubicBezTo>
                    <a:pt x="34362" y="9930"/>
                    <a:pt x="35287" y="8805"/>
                    <a:pt x="36468" y="8070"/>
                  </a:cubicBezTo>
                  <a:cubicBezTo>
                    <a:pt x="37366" y="7508"/>
                    <a:pt x="38388" y="7384"/>
                    <a:pt x="39331" y="7384"/>
                  </a:cubicBezTo>
                  <a:cubicBezTo>
                    <a:pt x="39518" y="7384"/>
                    <a:pt x="39703" y="7389"/>
                    <a:pt x="39883" y="7396"/>
                  </a:cubicBezTo>
                  <a:cubicBezTo>
                    <a:pt x="41743" y="7477"/>
                    <a:pt x="43615" y="7814"/>
                    <a:pt x="45420" y="8141"/>
                  </a:cubicBezTo>
                  <a:cubicBezTo>
                    <a:pt x="46618" y="8359"/>
                    <a:pt x="47853" y="8582"/>
                    <a:pt x="49076" y="8728"/>
                  </a:cubicBezTo>
                  <a:cubicBezTo>
                    <a:pt x="49179" y="8745"/>
                    <a:pt x="49289" y="8755"/>
                    <a:pt x="49402" y="8772"/>
                  </a:cubicBezTo>
                  <a:cubicBezTo>
                    <a:pt x="49975" y="8843"/>
                    <a:pt x="50640" y="8925"/>
                    <a:pt x="51297" y="8925"/>
                  </a:cubicBezTo>
                  <a:cubicBezTo>
                    <a:pt x="52120" y="8925"/>
                    <a:pt x="52929" y="8795"/>
                    <a:pt x="53525" y="8348"/>
                  </a:cubicBezTo>
                  <a:cubicBezTo>
                    <a:pt x="54243" y="7809"/>
                    <a:pt x="54184" y="6890"/>
                    <a:pt x="53748" y="6270"/>
                  </a:cubicBezTo>
                  <a:cubicBezTo>
                    <a:pt x="53248" y="5552"/>
                    <a:pt x="52389" y="5117"/>
                    <a:pt x="51627" y="4741"/>
                  </a:cubicBezTo>
                  <a:cubicBezTo>
                    <a:pt x="51501" y="4676"/>
                    <a:pt x="51383" y="4616"/>
                    <a:pt x="51262" y="4557"/>
                  </a:cubicBezTo>
                  <a:cubicBezTo>
                    <a:pt x="49952" y="3882"/>
                    <a:pt x="48706" y="3142"/>
                    <a:pt x="47552" y="2446"/>
                  </a:cubicBezTo>
                  <a:cubicBezTo>
                    <a:pt x="45862" y="1417"/>
                    <a:pt x="44110" y="357"/>
                    <a:pt x="42124" y="69"/>
                  </a:cubicBezTo>
                  <a:cubicBezTo>
                    <a:pt x="41817" y="23"/>
                    <a:pt x="41501" y="0"/>
                    <a:pt x="411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495950" y="926125"/>
              <a:ext cx="1340825" cy="327775"/>
            </a:xfrm>
            <a:custGeom>
              <a:avLst/>
              <a:gdLst/>
              <a:ahLst/>
              <a:cxnLst/>
              <a:rect l="l" t="t" r="r" b="b"/>
              <a:pathLst>
                <a:path w="53633" h="13111" extrusionOk="0">
                  <a:moveTo>
                    <a:pt x="39422" y="0"/>
                  </a:moveTo>
                  <a:cubicBezTo>
                    <a:pt x="38359" y="0"/>
                    <a:pt x="37460" y="183"/>
                    <a:pt x="36596" y="566"/>
                  </a:cubicBezTo>
                  <a:cubicBezTo>
                    <a:pt x="35509" y="1050"/>
                    <a:pt x="34427" y="1780"/>
                    <a:pt x="33290" y="2792"/>
                  </a:cubicBezTo>
                  <a:cubicBezTo>
                    <a:pt x="32974" y="3074"/>
                    <a:pt x="32669" y="3373"/>
                    <a:pt x="32371" y="3678"/>
                  </a:cubicBezTo>
                  <a:cubicBezTo>
                    <a:pt x="31608" y="4450"/>
                    <a:pt x="30897" y="5293"/>
                    <a:pt x="30205" y="6114"/>
                  </a:cubicBezTo>
                  <a:cubicBezTo>
                    <a:pt x="29253" y="7236"/>
                    <a:pt x="28351" y="8301"/>
                    <a:pt x="27355" y="9199"/>
                  </a:cubicBezTo>
                  <a:cubicBezTo>
                    <a:pt x="27224" y="9313"/>
                    <a:pt x="27094" y="9428"/>
                    <a:pt x="26958" y="9541"/>
                  </a:cubicBezTo>
                  <a:cubicBezTo>
                    <a:pt x="25556" y="10693"/>
                    <a:pt x="23639" y="11919"/>
                    <a:pt x="21815" y="11919"/>
                  </a:cubicBezTo>
                  <a:cubicBezTo>
                    <a:pt x="21390" y="11919"/>
                    <a:pt x="20969" y="11852"/>
                    <a:pt x="20561" y="11702"/>
                  </a:cubicBezTo>
                  <a:cubicBezTo>
                    <a:pt x="19811" y="11424"/>
                    <a:pt x="19218" y="10901"/>
                    <a:pt x="18641" y="10396"/>
                  </a:cubicBezTo>
                  <a:cubicBezTo>
                    <a:pt x="18352" y="10140"/>
                    <a:pt x="18053" y="9879"/>
                    <a:pt x="17738" y="9651"/>
                  </a:cubicBezTo>
                  <a:cubicBezTo>
                    <a:pt x="17236" y="9283"/>
                    <a:pt x="16741" y="9100"/>
                    <a:pt x="16256" y="9100"/>
                  </a:cubicBezTo>
                  <a:cubicBezTo>
                    <a:pt x="15931" y="9100"/>
                    <a:pt x="15611" y="9182"/>
                    <a:pt x="15296" y="9345"/>
                  </a:cubicBezTo>
                  <a:cubicBezTo>
                    <a:pt x="14180" y="9933"/>
                    <a:pt x="12886" y="10221"/>
                    <a:pt x="11634" y="10499"/>
                  </a:cubicBezTo>
                  <a:cubicBezTo>
                    <a:pt x="11499" y="10527"/>
                    <a:pt x="11363" y="10559"/>
                    <a:pt x="11227" y="10592"/>
                  </a:cubicBezTo>
                  <a:cubicBezTo>
                    <a:pt x="10384" y="10781"/>
                    <a:pt x="9520" y="10962"/>
                    <a:pt x="8682" y="11135"/>
                  </a:cubicBezTo>
                  <a:cubicBezTo>
                    <a:pt x="7582" y="11364"/>
                    <a:pt x="6445" y="11597"/>
                    <a:pt x="5336" y="11865"/>
                  </a:cubicBezTo>
                  <a:cubicBezTo>
                    <a:pt x="3601" y="12277"/>
                    <a:pt x="81" y="13055"/>
                    <a:pt x="48" y="13066"/>
                  </a:cubicBezTo>
                  <a:lnTo>
                    <a:pt x="0" y="13078"/>
                  </a:lnTo>
                  <a:lnTo>
                    <a:pt x="38" y="13105"/>
                  </a:lnTo>
                  <a:cubicBezTo>
                    <a:pt x="43" y="13110"/>
                    <a:pt x="43" y="13110"/>
                    <a:pt x="60" y="13110"/>
                  </a:cubicBezTo>
                  <a:cubicBezTo>
                    <a:pt x="60" y="13110"/>
                    <a:pt x="93" y="13105"/>
                    <a:pt x="141" y="13088"/>
                  </a:cubicBezTo>
                  <a:cubicBezTo>
                    <a:pt x="163" y="13088"/>
                    <a:pt x="186" y="13083"/>
                    <a:pt x="212" y="13078"/>
                  </a:cubicBezTo>
                  <a:cubicBezTo>
                    <a:pt x="316" y="13050"/>
                    <a:pt x="457" y="13023"/>
                    <a:pt x="636" y="12980"/>
                  </a:cubicBezTo>
                  <a:cubicBezTo>
                    <a:pt x="995" y="12903"/>
                    <a:pt x="1491" y="12789"/>
                    <a:pt x="2046" y="12664"/>
                  </a:cubicBezTo>
                  <a:cubicBezTo>
                    <a:pt x="3046" y="12441"/>
                    <a:pt x="4439" y="12126"/>
                    <a:pt x="5347" y="11908"/>
                  </a:cubicBezTo>
                  <a:cubicBezTo>
                    <a:pt x="6457" y="11647"/>
                    <a:pt x="7594" y="11408"/>
                    <a:pt x="8697" y="11180"/>
                  </a:cubicBezTo>
                  <a:cubicBezTo>
                    <a:pt x="9530" y="11005"/>
                    <a:pt x="10389" y="10826"/>
                    <a:pt x="11238" y="10635"/>
                  </a:cubicBezTo>
                  <a:cubicBezTo>
                    <a:pt x="11373" y="10608"/>
                    <a:pt x="11510" y="10575"/>
                    <a:pt x="11646" y="10548"/>
                  </a:cubicBezTo>
                  <a:cubicBezTo>
                    <a:pt x="12897" y="10266"/>
                    <a:pt x="14192" y="9982"/>
                    <a:pt x="15317" y="9390"/>
                  </a:cubicBezTo>
                  <a:cubicBezTo>
                    <a:pt x="15624" y="9229"/>
                    <a:pt x="15936" y="9149"/>
                    <a:pt x="16253" y="9149"/>
                  </a:cubicBezTo>
                  <a:cubicBezTo>
                    <a:pt x="16730" y="9149"/>
                    <a:pt x="17217" y="9330"/>
                    <a:pt x="17711" y="9689"/>
                  </a:cubicBezTo>
                  <a:cubicBezTo>
                    <a:pt x="18026" y="9917"/>
                    <a:pt x="18325" y="10178"/>
                    <a:pt x="18608" y="10434"/>
                  </a:cubicBezTo>
                  <a:cubicBezTo>
                    <a:pt x="19191" y="10939"/>
                    <a:pt x="19788" y="11467"/>
                    <a:pt x="20544" y="11745"/>
                  </a:cubicBezTo>
                  <a:cubicBezTo>
                    <a:pt x="20946" y="11894"/>
                    <a:pt x="21375" y="11968"/>
                    <a:pt x="21828" y="11968"/>
                  </a:cubicBezTo>
                  <a:cubicBezTo>
                    <a:pt x="22514" y="11968"/>
                    <a:pt x="23256" y="11797"/>
                    <a:pt x="24043" y="11456"/>
                  </a:cubicBezTo>
                  <a:cubicBezTo>
                    <a:pt x="24978" y="11054"/>
                    <a:pt x="25969" y="10422"/>
                    <a:pt x="26985" y="9580"/>
                  </a:cubicBezTo>
                  <a:cubicBezTo>
                    <a:pt x="27121" y="9465"/>
                    <a:pt x="27257" y="9352"/>
                    <a:pt x="27388" y="9232"/>
                  </a:cubicBezTo>
                  <a:cubicBezTo>
                    <a:pt x="28399" y="8328"/>
                    <a:pt x="29313" y="7246"/>
                    <a:pt x="30270" y="6114"/>
                  </a:cubicBezTo>
                  <a:cubicBezTo>
                    <a:pt x="30955" y="5305"/>
                    <a:pt x="31658" y="4472"/>
                    <a:pt x="32403" y="3706"/>
                  </a:cubicBezTo>
                  <a:cubicBezTo>
                    <a:pt x="32680" y="3428"/>
                    <a:pt x="32963" y="3156"/>
                    <a:pt x="33252" y="2895"/>
                  </a:cubicBezTo>
                  <a:cubicBezTo>
                    <a:pt x="34410" y="1851"/>
                    <a:pt x="35509" y="1105"/>
                    <a:pt x="36619" y="616"/>
                  </a:cubicBezTo>
                  <a:cubicBezTo>
                    <a:pt x="37478" y="234"/>
                    <a:pt x="38366" y="50"/>
                    <a:pt x="39413" y="50"/>
                  </a:cubicBezTo>
                  <a:cubicBezTo>
                    <a:pt x="39725" y="50"/>
                    <a:pt x="40051" y="66"/>
                    <a:pt x="40394" y="99"/>
                  </a:cubicBezTo>
                  <a:cubicBezTo>
                    <a:pt x="42634" y="305"/>
                    <a:pt x="44843" y="953"/>
                    <a:pt x="46975" y="1578"/>
                  </a:cubicBezTo>
                  <a:cubicBezTo>
                    <a:pt x="47339" y="1682"/>
                    <a:pt x="47715" y="1791"/>
                    <a:pt x="48084" y="1899"/>
                  </a:cubicBezTo>
                  <a:cubicBezTo>
                    <a:pt x="48188" y="1926"/>
                    <a:pt x="48292" y="1959"/>
                    <a:pt x="48395" y="1986"/>
                  </a:cubicBezTo>
                  <a:cubicBezTo>
                    <a:pt x="49651" y="2351"/>
                    <a:pt x="50956" y="2727"/>
                    <a:pt x="52267" y="2737"/>
                  </a:cubicBezTo>
                  <a:lnTo>
                    <a:pt x="52279" y="2737"/>
                  </a:lnTo>
                  <a:cubicBezTo>
                    <a:pt x="52719" y="2737"/>
                    <a:pt x="53579" y="2552"/>
                    <a:pt x="53584" y="2546"/>
                  </a:cubicBezTo>
                  <a:lnTo>
                    <a:pt x="53633" y="2536"/>
                  </a:lnTo>
                  <a:lnTo>
                    <a:pt x="53584" y="2498"/>
                  </a:lnTo>
                  <a:lnTo>
                    <a:pt x="53573" y="2503"/>
                  </a:lnTo>
                  <a:cubicBezTo>
                    <a:pt x="53515" y="2514"/>
                    <a:pt x="52715" y="2688"/>
                    <a:pt x="52280" y="2688"/>
                  </a:cubicBezTo>
                  <a:cubicBezTo>
                    <a:pt x="52272" y="2688"/>
                    <a:pt x="52264" y="2688"/>
                    <a:pt x="52257" y="2687"/>
                  </a:cubicBezTo>
                  <a:cubicBezTo>
                    <a:pt x="50951" y="2677"/>
                    <a:pt x="49656" y="2302"/>
                    <a:pt x="48406" y="1943"/>
                  </a:cubicBezTo>
                  <a:cubicBezTo>
                    <a:pt x="48308" y="1911"/>
                    <a:pt x="48205" y="1883"/>
                    <a:pt x="48107" y="1856"/>
                  </a:cubicBezTo>
                  <a:cubicBezTo>
                    <a:pt x="47725" y="1748"/>
                    <a:pt x="47339" y="1633"/>
                    <a:pt x="46970" y="1524"/>
                  </a:cubicBezTo>
                  <a:cubicBezTo>
                    <a:pt x="44853" y="904"/>
                    <a:pt x="42667" y="262"/>
                    <a:pt x="40442" y="50"/>
                  </a:cubicBezTo>
                  <a:cubicBezTo>
                    <a:pt x="40085" y="17"/>
                    <a:pt x="39746" y="0"/>
                    <a:pt x="394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3"/>
          <p:cNvSpPr/>
          <p:nvPr/>
        </p:nvSpPr>
        <p:spPr>
          <a:xfrm>
            <a:off x="1109000" y="1552300"/>
            <a:ext cx="737400" cy="737400"/>
          </a:xfrm>
          <a:prstGeom prst="mathMultiply">
            <a:avLst>
              <a:gd name="adj1" fmla="val 1448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3"/>
          <p:cNvGrpSpPr/>
          <p:nvPr/>
        </p:nvGrpSpPr>
        <p:grpSpPr>
          <a:xfrm>
            <a:off x="8063842" y="4099682"/>
            <a:ext cx="1804565" cy="1804795"/>
            <a:chOff x="5577475" y="736025"/>
            <a:chExt cx="983200" cy="983325"/>
          </a:xfrm>
        </p:grpSpPr>
        <p:sp>
          <p:nvSpPr>
            <p:cNvPr id="103" name="Google Shape;103;p3"/>
            <p:cNvSpPr/>
            <p:nvPr/>
          </p:nvSpPr>
          <p:spPr>
            <a:xfrm>
              <a:off x="5577475" y="736025"/>
              <a:ext cx="983200" cy="983325"/>
            </a:xfrm>
            <a:custGeom>
              <a:avLst/>
              <a:gdLst/>
              <a:ahLst/>
              <a:cxnLst/>
              <a:rect l="l" t="t" r="r" b="b"/>
              <a:pathLst>
                <a:path w="39328" h="39333" extrusionOk="0">
                  <a:moveTo>
                    <a:pt x="19665" y="44"/>
                  </a:moveTo>
                  <a:cubicBezTo>
                    <a:pt x="30483" y="44"/>
                    <a:pt x="39285" y="8845"/>
                    <a:pt x="39285" y="19665"/>
                  </a:cubicBezTo>
                  <a:cubicBezTo>
                    <a:pt x="39285" y="30483"/>
                    <a:pt x="30483" y="39290"/>
                    <a:pt x="19665" y="39290"/>
                  </a:cubicBezTo>
                  <a:cubicBezTo>
                    <a:pt x="8845" y="39290"/>
                    <a:pt x="44" y="30483"/>
                    <a:pt x="44" y="19665"/>
                  </a:cubicBezTo>
                  <a:cubicBezTo>
                    <a:pt x="44" y="8845"/>
                    <a:pt x="8845" y="44"/>
                    <a:pt x="19665" y="44"/>
                  </a:cubicBezTo>
                  <a:close/>
                  <a:moveTo>
                    <a:pt x="19665" y="0"/>
                  </a:moveTo>
                  <a:cubicBezTo>
                    <a:pt x="17010" y="0"/>
                    <a:pt x="14436" y="523"/>
                    <a:pt x="12011" y="1545"/>
                  </a:cubicBezTo>
                  <a:cubicBezTo>
                    <a:pt x="9666" y="2536"/>
                    <a:pt x="7567" y="3955"/>
                    <a:pt x="5762" y="5762"/>
                  </a:cubicBezTo>
                  <a:cubicBezTo>
                    <a:pt x="3955" y="7567"/>
                    <a:pt x="2536" y="9671"/>
                    <a:pt x="1545" y="12011"/>
                  </a:cubicBezTo>
                  <a:cubicBezTo>
                    <a:pt x="518" y="14436"/>
                    <a:pt x="1" y="17009"/>
                    <a:pt x="1" y="19665"/>
                  </a:cubicBezTo>
                  <a:cubicBezTo>
                    <a:pt x="1" y="22319"/>
                    <a:pt x="518" y="24897"/>
                    <a:pt x="1545" y="27323"/>
                  </a:cubicBezTo>
                  <a:cubicBezTo>
                    <a:pt x="2536" y="29662"/>
                    <a:pt x="3955" y="31766"/>
                    <a:pt x="5762" y="33573"/>
                  </a:cubicBezTo>
                  <a:cubicBezTo>
                    <a:pt x="7567" y="35379"/>
                    <a:pt x="9666" y="36792"/>
                    <a:pt x="12011" y="37788"/>
                  </a:cubicBezTo>
                  <a:cubicBezTo>
                    <a:pt x="14436" y="38811"/>
                    <a:pt x="17010" y="39333"/>
                    <a:pt x="19665" y="39333"/>
                  </a:cubicBezTo>
                  <a:cubicBezTo>
                    <a:pt x="22319" y="39333"/>
                    <a:pt x="24897" y="38811"/>
                    <a:pt x="27318" y="37788"/>
                  </a:cubicBezTo>
                  <a:cubicBezTo>
                    <a:pt x="29662" y="36792"/>
                    <a:pt x="31767" y="35379"/>
                    <a:pt x="33573" y="33573"/>
                  </a:cubicBezTo>
                  <a:cubicBezTo>
                    <a:pt x="35379" y="31766"/>
                    <a:pt x="36793" y="29662"/>
                    <a:pt x="37783" y="27323"/>
                  </a:cubicBezTo>
                  <a:cubicBezTo>
                    <a:pt x="38811" y="24897"/>
                    <a:pt x="39328" y="22319"/>
                    <a:pt x="39328" y="19665"/>
                  </a:cubicBezTo>
                  <a:cubicBezTo>
                    <a:pt x="39328" y="17009"/>
                    <a:pt x="38811" y="14436"/>
                    <a:pt x="37783" y="12011"/>
                  </a:cubicBezTo>
                  <a:cubicBezTo>
                    <a:pt x="36793" y="9671"/>
                    <a:pt x="35379" y="7567"/>
                    <a:pt x="33573" y="5762"/>
                  </a:cubicBezTo>
                  <a:cubicBezTo>
                    <a:pt x="31767" y="3955"/>
                    <a:pt x="29662" y="2536"/>
                    <a:pt x="27318" y="1545"/>
                  </a:cubicBezTo>
                  <a:cubicBezTo>
                    <a:pt x="24897" y="523"/>
                    <a:pt x="22319" y="0"/>
                    <a:pt x="196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676075" y="736025"/>
              <a:ext cx="786000" cy="983325"/>
            </a:xfrm>
            <a:custGeom>
              <a:avLst/>
              <a:gdLst/>
              <a:ahLst/>
              <a:cxnLst/>
              <a:rect l="l" t="t" r="r" b="b"/>
              <a:pathLst>
                <a:path w="31440" h="39333" extrusionOk="0">
                  <a:moveTo>
                    <a:pt x="15721" y="44"/>
                  </a:moveTo>
                  <a:cubicBezTo>
                    <a:pt x="24363" y="44"/>
                    <a:pt x="31397" y="8845"/>
                    <a:pt x="31397" y="19665"/>
                  </a:cubicBezTo>
                  <a:cubicBezTo>
                    <a:pt x="31397" y="30483"/>
                    <a:pt x="24363" y="39290"/>
                    <a:pt x="15721" y="39290"/>
                  </a:cubicBezTo>
                  <a:cubicBezTo>
                    <a:pt x="7077" y="39290"/>
                    <a:pt x="43" y="30483"/>
                    <a:pt x="43" y="19665"/>
                  </a:cubicBezTo>
                  <a:cubicBezTo>
                    <a:pt x="43" y="8845"/>
                    <a:pt x="7077" y="44"/>
                    <a:pt x="15721" y="44"/>
                  </a:cubicBezTo>
                  <a:close/>
                  <a:moveTo>
                    <a:pt x="15721" y="0"/>
                  </a:moveTo>
                  <a:cubicBezTo>
                    <a:pt x="13599" y="0"/>
                    <a:pt x="11537" y="523"/>
                    <a:pt x="9601" y="1545"/>
                  </a:cubicBezTo>
                  <a:cubicBezTo>
                    <a:pt x="7730" y="2536"/>
                    <a:pt x="6049" y="3955"/>
                    <a:pt x="4607" y="5762"/>
                  </a:cubicBezTo>
                  <a:cubicBezTo>
                    <a:pt x="3161" y="7567"/>
                    <a:pt x="2029" y="9671"/>
                    <a:pt x="1235" y="12011"/>
                  </a:cubicBezTo>
                  <a:cubicBezTo>
                    <a:pt x="419" y="14436"/>
                    <a:pt x="0" y="17009"/>
                    <a:pt x="0" y="19665"/>
                  </a:cubicBezTo>
                  <a:cubicBezTo>
                    <a:pt x="0" y="22319"/>
                    <a:pt x="419" y="24897"/>
                    <a:pt x="1235" y="27317"/>
                  </a:cubicBezTo>
                  <a:cubicBezTo>
                    <a:pt x="2029" y="29662"/>
                    <a:pt x="3161" y="31761"/>
                    <a:pt x="4607" y="33568"/>
                  </a:cubicBezTo>
                  <a:cubicBezTo>
                    <a:pt x="6049" y="35379"/>
                    <a:pt x="7730" y="36792"/>
                    <a:pt x="9601" y="37783"/>
                  </a:cubicBezTo>
                  <a:cubicBezTo>
                    <a:pt x="11537" y="38811"/>
                    <a:pt x="13599" y="39333"/>
                    <a:pt x="15721" y="39333"/>
                  </a:cubicBezTo>
                  <a:cubicBezTo>
                    <a:pt x="17842" y="39333"/>
                    <a:pt x="19904" y="38811"/>
                    <a:pt x="21840" y="37783"/>
                  </a:cubicBezTo>
                  <a:cubicBezTo>
                    <a:pt x="23710" y="36792"/>
                    <a:pt x="25392" y="35379"/>
                    <a:pt x="26838" y="33568"/>
                  </a:cubicBezTo>
                  <a:cubicBezTo>
                    <a:pt x="28279" y="31761"/>
                    <a:pt x="29411" y="29662"/>
                    <a:pt x="30205" y="27317"/>
                  </a:cubicBezTo>
                  <a:cubicBezTo>
                    <a:pt x="31021" y="24897"/>
                    <a:pt x="31440" y="22319"/>
                    <a:pt x="31440" y="19665"/>
                  </a:cubicBezTo>
                  <a:cubicBezTo>
                    <a:pt x="31440" y="17009"/>
                    <a:pt x="31021" y="14436"/>
                    <a:pt x="30205" y="12011"/>
                  </a:cubicBezTo>
                  <a:cubicBezTo>
                    <a:pt x="29411" y="9671"/>
                    <a:pt x="28279" y="7567"/>
                    <a:pt x="26838" y="5762"/>
                  </a:cubicBezTo>
                  <a:cubicBezTo>
                    <a:pt x="25392" y="3955"/>
                    <a:pt x="23710" y="2536"/>
                    <a:pt x="21840" y="1545"/>
                  </a:cubicBezTo>
                  <a:cubicBezTo>
                    <a:pt x="19904" y="523"/>
                    <a:pt x="17842" y="0"/>
                    <a:pt x="157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776550" y="736025"/>
              <a:ext cx="585050" cy="983325"/>
            </a:xfrm>
            <a:custGeom>
              <a:avLst/>
              <a:gdLst/>
              <a:ahLst/>
              <a:cxnLst/>
              <a:rect l="l" t="t" r="r" b="b"/>
              <a:pathLst>
                <a:path w="23402" h="39333" extrusionOk="0">
                  <a:moveTo>
                    <a:pt x="11702" y="44"/>
                  </a:moveTo>
                  <a:cubicBezTo>
                    <a:pt x="14813" y="44"/>
                    <a:pt x="17740" y="2084"/>
                    <a:pt x="19942" y="5788"/>
                  </a:cubicBezTo>
                  <a:cubicBezTo>
                    <a:pt x="22146" y="9493"/>
                    <a:pt x="23358" y="14421"/>
                    <a:pt x="23358" y="19665"/>
                  </a:cubicBezTo>
                  <a:cubicBezTo>
                    <a:pt x="23358" y="24907"/>
                    <a:pt x="22146" y="29836"/>
                    <a:pt x="19942" y="33546"/>
                  </a:cubicBezTo>
                  <a:cubicBezTo>
                    <a:pt x="17740" y="37249"/>
                    <a:pt x="14813" y="39290"/>
                    <a:pt x="11702" y="39290"/>
                  </a:cubicBezTo>
                  <a:cubicBezTo>
                    <a:pt x="8590" y="39290"/>
                    <a:pt x="5664" y="37249"/>
                    <a:pt x="3466" y="33546"/>
                  </a:cubicBezTo>
                  <a:cubicBezTo>
                    <a:pt x="1263" y="29836"/>
                    <a:pt x="44" y="24907"/>
                    <a:pt x="44" y="19665"/>
                  </a:cubicBezTo>
                  <a:cubicBezTo>
                    <a:pt x="44" y="14421"/>
                    <a:pt x="1263" y="9493"/>
                    <a:pt x="3466" y="5788"/>
                  </a:cubicBezTo>
                  <a:cubicBezTo>
                    <a:pt x="5664" y="2084"/>
                    <a:pt x="8590" y="44"/>
                    <a:pt x="11702" y="44"/>
                  </a:cubicBezTo>
                  <a:close/>
                  <a:moveTo>
                    <a:pt x="11702" y="0"/>
                  </a:moveTo>
                  <a:cubicBezTo>
                    <a:pt x="10118" y="0"/>
                    <a:pt x="8590" y="523"/>
                    <a:pt x="7143" y="1551"/>
                  </a:cubicBezTo>
                  <a:cubicBezTo>
                    <a:pt x="5750" y="2541"/>
                    <a:pt x="4500" y="3960"/>
                    <a:pt x="3428" y="5767"/>
                  </a:cubicBezTo>
                  <a:cubicBezTo>
                    <a:pt x="2351" y="7572"/>
                    <a:pt x="1507" y="9671"/>
                    <a:pt x="920" y="12016"/>
                  </a:cubicBezTo>
                  <a:cubicBezTo>
                    <a:pt x="312" y="14436"/>
                    <a:pt x="1" y="17009"/>
                    <a:pt x="1" y="19665"/>
                  </a:cubicBezTo>
                  <a:cubicBezTo>
                    <a:pt x="1" y="22319"/>
                    <a:pt x="312" y="24892"/>
                    <a:pt x="920" y="27317"/>
                  </a:cubicBezTo>
                  <a:cubicBezTo>
                    <a:pt x="1507" y="29657"/>
                    <a:pt x="2351" y="31761"/>
                    <a:pt x="3428" y="33568"/>
                  </a:cubicBezTo>
                  <a:cubicBezTo>
                    <a:pt x="4500" y="35373"/>
                    <a:pt x="5750" y="36792"/>
                    <a:pt x="7143" y="37783"/>
                  </a:cubicBezTo>
                  <a:cubicBezTo>
                    <a:pt x="8590" y="38811"/>
                    <a:pt x="10118" y="39333"/>
                    <a:pt x="11702" y="39333"/>
                  </a:cubicBezTo>
                  <a:cubicBezTo>
                    <a:pt x="13284" y="39333"/>
                    <a:pt x="14818" y="38811"/>
                    <a:pt x="16259" y="37783"/>
                  </a:cubicBezTo>
                  <a:cubicBezTo>
                    <a:pt x="17652" y="36792"/>
                    <a:pt x="18903" y="35373"/>
                    <a:pt x="19980" y="33568"/>
                  </a:cubicBezTo>
                  <a:cubicBezTo>
                    <a:pt x="21052" y="31761"/>
                    <a:pt x="21895" y="29657"/>
                    <a:pt x="22482" y="27317"/>
                  </a:cubicBezTo>
                  <a:cubicBezTo>
                    <a:pt x="23092" y="24892"/>
                    <a:pt x="23401" y="22319"/>
                    <a:pt x="23401" y="19665"/>
                  </a:cubicBezTo>
                  <a:cubicBezTo>
                    <a:pt x="23401" y="17009"/>
                    <a:pt x="23092" y="14436"/>
                    <a:pt x="22482" y="12016"/>
                  </a:cubicBezTo>
                  <a:cubicBezTo>
                    <a:pt x="21895" y="9671"/>
                    <a:pt x="21052" y="7572"/>
                    <a:pt x="19980" y="5767"/>
                  </a:cubicBezTo>
                  <a:cubicBezTo>
                    <a:pt x="18903" y="3960"/>
                    <a:pt x="17652" y="2541"/>
                    <a:pt x="16259" y="1551"/>
                  </a:cubicBezTo>
                  <a:cubicBezTo>
                    <a:pt x="14818" y="523"/>
                    <a:pt x="13284" y="0"/>
                    <a:pt x="11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875025" y="736025"/>
              <a:ext cx="388100" cy="983325"/>
            </a:xfrm>
            <a:custGeom>
              <a:avLst/>
              <a:gdLst/>
              <a:ahLst/>
              <a:cxnLst/>
              <a:rect l="l" t="t" r="r" b="b"/>
              <a:pathLst>
                <a:path w="15524" h="39333" extrusionOk="0">
                  <a:moveTo>
                    <a:pt x="7763" y="44"/>
                  </a:moveTo>
                  <a:cubicBezTo>
                    <a:pt x="8801" y="44"/>
                    <a:pt x="9807" y="561"/>
                    <a:pt x="10759" y="1584"/>
                  </a:cubicBezTo>
                  <a:cubicBezTo>
                    <a:pt x="11679" y="2568"/>
                    <a:pt x="12506" y="3982"/>
                    <a:pt x="13218" y="5782"/>
                  </a:cubicBezTo>
                  <a:cubicBezTo>
                    <a:pt x="14675" y="9493"/>
                    <a:pt x="15481" y="14421"/>
                    <a:pt x="15481" y="19665"/>
                  </a:cubicBezTo>
                  <a:cubicBezTo>
                    <a:pt x="15481" y="24907"/>
                    <a:pt x="14675" y="29841"/>
                    <a:pt x="13218" y="33546"/>
                  </a:cubicBezTo>
                  <a:cubicBezTo>
                    <a:pt x="12506" y="35351"/>
                    <a:pt x="11679" y="36766"/>
                    <a:pt x="10759" y="37751"/>
                  </a:cubicBezTo>
                  <a:cubicBezTo>
                    <a:pt x="9807" y="38773"/>
                    <a:pt x="8801" y="39290"/>
                    <a:pt x="7763" y="39290"/>
                  </a:cubicBezTo>
                  <a:cubicBezTo>
                    <a:pt x="6724" y="39290"/>
                    <a:pt x="5717" y="38773"/>
                    <a:pt x="4766" y="37751"/>
                  </a:cubicBezTo>
                  <a:cubicBezTo>
                    <a:pt x="3846" y="36766"/>
                    <a:pt x="3019" y="35351"/>
                    <a:pt x="2313" y="33546"/>
                  </a:cubicBezTo>
                  <a:cubicBezTo>
                    <a:pt x="849" y="29841"/>
                    <a:pt x="44" y="24907"/>
                    <a:pt x="44" y="19665"/>
                  </a:cubicBezTo>
                  <a:cubicBezTo>
                    <a:pt x="44" y="14421"/>
                    <a:pt x="849" y="9493"/>
                    <a:pt x="2313" y="5782"/>
                  </a:cubicBezTo>
                  <a:cubicBezTo>
                    <a:pt x="3019" y="3982"/>
                    <a:pt x="3846" y="2568"/>
                    <a:pt x="4766" y="1584"/>
                  </a:cubicBezTo>
                  <a:cubicBezTo>
                    <a:pt x="5717" y="561"/>
                    <a:pt x="6724" y="44"/>
                    <a:pt x="7763" y="44"/>
                  </a:cubicBezTo>
                  <a:close/>
                  <a:moveTo>
                    <a:pt x="7763" y="0"/>
                  </a:moveTo>
                  <a:cubicBezTo>
                    <a:pt x="6712" y="0"/>
                    <a:pt x="5695" y="523"/>
                    <a:pt x="4733" y="1551"/>
                  </a:cubicBezTo>
                  <a:cubicBezTo>
                    <a:pt x="3807" y="2541"/>
                    <a:pt x="2981" y="3960"/>
                    <a:pt x="2268" y="5767"/>
                  </a:cubicBezTo>
                  <a:cubicBezTo>
                    <a:pt x="1555" y="7572"/>
                    <a:pt x="1001" y="9678"/>
                    <a:pt x="609" y="12016"/>
                  </a:cubicBezTo>
                  <a:cubicBezTo>
                    <a:pt x="207" y="14436"/>
                    <a:pt x="1" y="17015"/>
                    <a:pt x="1" y="19665"/>
                  </a:cubicBezTo>
                  <a:cubicBezTo>
                    <a:pt x="1" y="22319"/>
                    <a:pt x="207" y="24892"/>
                    <a:pt x="609" y="27317"/>
                  </a:cubicBezTo>
                  <a:cubicBezTo>
                    <a:pt x="1001" y="29657"/>
                    <a:pt x="1555" y="31756"/>
                    <a:pt x="2268" y="33561"/>
                  </a:cubicBezTo>
                  <a:cubicBezTo>
                    <a:pt x="2981" y="35373"/>
                    <a:pt x="3807" y="36787"/>
                    <a:pt x="4733" y="37783"/>
                  </a:cubicBezTo>
                  <a:cubicBezTo>
                    <a:pt x="5695" y="38811"/>
                    <a:pt x="6712" y="39333"/>
                    <a:pt x="7763" y="39333"/>
                  </a:cubicBezTo>
                  <a:cubicBezTo>
                    <a:pt x="8812" y="39333"/>
                    <a:pt x="9835" y="38811"/>
                    <a:pt x="10792" y="37783"/>
                  </a:cubicBezTo>
                  <a:cubicBezTo>
                    <a:pt x="11717" y="36787"/>
                    <a:pt x="12543" y="35373"/>
                    <a:pt x="13256" y="33561"/>
                  </a:cubicBezTo>
                  <a:cubicBezTo>
                    <a:pt x="13969" y="31756"/>
                    <a:pt x="14529" y="29657"/>
                    <a:pt x="14916" y="27317"/>
                  </a:cubicBezTo>
                  <a:cubicBezTo>
                    <a:pt x="15323" y="24892"/>
                    <a:pt x="15524" y="22319"/>
                    <a:pt x="15524" y="19665"/>
                  </a:cubicBezTo>
                  <a:cubicBezTo>
                    <a:pt x="15524" y="17015"/>
                    <a:pt x="15323" y="14436"/>
                    <a:pt x="14916" y="12016"/>
                  </a:cubicBezTo>
                  <a:cubicBezTo>
                    <a:pt x="14529" y="9678"/>
                    <a:pt x="13969" y="7572"/>
                    <a:pt x="13256" y="5767"/>
                  </a:cubicBezTo>
                  <a:cubicBezTo>
                    <a:pt x="12543" y="3960"/>
                    <a:pt x="11717" y="2541"/>
                    <a:pt x="10792" y="1551"/>
                  </a:cubicBezTo>
                  <a:cubicBezTo>
                    <a:pt x="9835" y="523"/>
                    <a:pt x="8812" y="0"/>
                    <a:pt x="776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981775" y="736025"/>
              <a:ext cx="174625" cy="983325"/>
            </a:xfrm>
            <a:custGeom>
              <a:avLst/>
              <a:gdLst/>
              <a:ahLst/>
              <a:cxnLst/>
              <a:rect l="l" t="t" r="r" b="b"/>
              <a:pathLst>
                <a:path w="6985" h="39333" extrusionOk="0">
                  <a:moveTo>
                    <a:pt x="3493" y="44"/>
                  </a:moveTo>
                  <a:cubicBezTo>
                    <a:pt x="3950" y="44"/>
                    <a:pt x="4400" y="561"/>
                    <a:pt x="4824" y="1572"/>
                  </a:cubicBezTo>
                  <a:cubicBezTo>
                    <a:pt x="5238" y="2563"/>
                    <a:pt x="5608" y="3977"/>
                    <a:pt x="5924" y="5777"/>
                  </a:cubicBezTo>
                  <a:cubicBezTo>
                    <a:pt x="6582" y="9487"/>
                    <a:pt x="6941" y="14421"/>
                    <a:pt x="6941" y="19665"/>
                  </a:cubicBezTo>
                  <a:cubicBezTo>
                    <a:pt x="6941" y="24913"/>
                    <a:pt x="6582" y="29841"/>
                    <a:pt x="5924" y="33551"/>
                  </a:cubicBezTo>
                  <a:cubicBezTo>
                    <a:pt x="5608" y="35356"/>
                    <a:pt x="5238" y="36772"/>
                    <a:pt x="4824" y="37756"/>
                  </a:cubicBezTo>
                  <a:cubicBezTo>
                    <a:pt x="4400" y="38773"/>
                    <a:pt x="3950" y="39290"/>
                    <a:pt x="3493" y="39290"/>
                  </a:cubicBezTo>
                  <a:cubicBezTo>
                    <a:pt x="3036" y="39290"/>
                    <a:pt x="2584" y="38773"/>
                    <a:pt x="2165" y="37756"/>
                  </a:cubicBezTo>
                  <a:cubicBezTo>
                    <a:pt x="1751" y="36772"/>
                    <a:pt x="1382" y="35356"/>
                    <a:pt x="1061" y="33551"/>
                  </a:cubicBezTo>
                  <a:cubicBezTo>
                    <a:pt x="408" y="29841"/>
                    <a:pt x="44" y="24913"/>
                    <a:pt x="44" y="19665"/>
                  </a:cubicBezTo>
                  <a:cubicBezTo>
                    <a:pt x="44" y="14421"/>
                    <a:pt x="408" y="9487"/>
                    <a:pt x="1061" y="5777"/>
                  </a:cubicBezTo>
                  <a:cubicBezTo>
                    <a:pt x="1382" y="3977"/>
                    <a:pt x="1751" y="2563"/>
                    <a:pt x="2165" y="1572"/>
                  </a:cubicBezTo>
                  <a:cubicBezTo>
                    <a:pt x="2584" y="561"/>
                    <a:pt x="3036" y="44"/>
                    <a:pt x="3493" y="44"/>
                  </a:cubicBezTo>
                  <a:close/>
                  <a:moveTo>
                    <a:pt x="3493" y="0"/>
                  </a:moveTo>
                  <a:cubicBezTo>
                    <a:pt x="2557" y="0"/>
                    <a:pt x="1676" y="2051"/>
                    <a:pt x="1018" y="5772"/>
                  </a:cubicBezTo>
                  <a:cubicBezTo>
                    <a:pt x="365" y="9482"/>
                    <a:pt x="1" y="14415"/>
                    <a:pt x="1" y="19665"/>
                  </a:cubicBezTo>
                  <a:cubicBezTo>
                    <a:pt x="1" y="24913"/>
                    <a:pt x="365" y="29847"/>
                    <a:pt x="1018" y="33561"/>
                  </a:cubicBezTo>
                  <a:cubicBezTo>
                    <a:pt x="1676" y="37282"/>
                    <a:pt x="2557" y="39333"/>
                    <a:pt x="3493" y="39333"/>
                  </a:cubicBezTo>
                  <a:cubicBezTo>
                    <a:pt x="4433" y="39333"/>
                    <a:pt x="5309" y="37282"/>
                    <a:pt x="5967" y="33561"/>
                  </a:cubicBezTo>
                  <a:cubicBezTo>
                    <a:pt x="6626" y="29847"/>
                    <a:pt x="6985" y="24913"/>
                    <a:pt x="6985" y="19665"/>
                  </a:cubicBezTo>
                  <a:cubicBezTo>
                    <a:pt x="6985" y="14415"/>
                    <a:pt x="6626" y="9482"/>
                    <a:pt x="5967" y="5772"/>
                  </a:cubicBezTo>
                  <a:cubicBezTo>
                    <a:pt x="5309" y="2051"/>
                    <a:pt x="4433" y="0"/>
                    <a:pt x="34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6068525" y="736025"/>
              <a:ext cx="1100" cy="983325"/>
            </a:xfrm>
            <a:custGeom>
              <a:avLst/>
              <a:gdLst/>
              <a:ahLst/>
              <a:cxnLst/>
              <a:rect l="l" t="t" r="r" b="b"/>
              <a:pathLst>
                <a:path w="44" h="39333" extrusionOk="0">
                  <a:moveTo>
                    <a:pt x="23" y="0"/>
                  </a:moveTo>
                  <a:cubicBezTo>
                    <a:pt x="11" y="0"/>
                    <a:pt x="6" y="0"/>
                    <a:pt x="1" y="23"/>
                  </a:cubicBezTo>
                  <a:lnTo>
                    <a:pt x="1" y="66"/>
                  </a:lnTo>
                  <a:lnTo>
                    <a:pt x="1" y="126"/>
                  </a:lnTo>
                  <a:lnTo>
                    <a:pt x="1" y="1567"/>
                  </a:lnTo>
                  <a:lnTo>
                    <a:pt x="1" y="5777"/>
                  </a:lnTo>
                  <a:lnTo>
                    <a:pt x="1" y="19665"/>
                  </a:lnTo>
                  <a:lnTo>
                    <a:pt x="1" y="33556"/>
                  </a:lnTo>
                  <a:lnTo>
                    <a:pt x="1" y="37766"/>
                  </a:lnTo>
                  <a:lnTo>
                    <a:pt x="1" y="39208"/>
                  </a:lnTo>
                  <a:lnTo>
                    <a:pt x="1" y="39268"/>
                  </a:lnTo>
                  <a:lnTo>
                    <a:pt x="1" y="39312"/>
                  </a:lnTo>
                  <a:cubicBezTo>
                    <a:pt x="6" y="39333"/>
                    <a:pt x="11" y="39333"/>
                    <a:pt x="23" y="39333"/>
                  </a:cubicBezTo>
                  <a:cubicBezTo>
                    <a:pt x="33" y="39333"/>
                    <a:pt x="39" y="39333"/>
                    <a:pt x="44" y="39312"/>
                  </a:cubicBezTo>
                  <a:lnTo>
                    <a:pt x="44" y="39268"/>
                  </a:lnTo>
                  <a:lnTo>
                    <a:pt x="44" y="39208"/>
                  </a:lnTo>
                  <a:lnTo>
                    <a:pt x="44" y="37766"/>
                  </a:lnTo>
                  <a:lnTo>
                    <a:pt x="44" y="33556"/>
                  </a:lnTo>
                  <a:lnTo>
                    <a:pt x="44" y="19665"/>
                  </a:lnTo>
                  <a:lnTo>
                    <a:pt x="44" y="5777"/>
                  </a:lnTo>
                  <a:lnTo>
                    <a:pt x="44" y="1567"/>
                  </a:lnTo>
                  <a:lnTo>
                    <a:pt x="44" y="126"/>
                  </a:lnTo>
                  <a:lnTo>
                    <a:pt x="44" y="66"/>
                  </a:lnTo>
                  <a:lnTo>
                    <a:pt x="44" y="23"/>
                  </a:lnTo>
                  <a:cubicBezTo>
                    <a:pt x="39" y="0"/>
                    <a:pt x="33" y="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77475" y="736025"/>
              <a:ext cx="983200" cy="983325"/>
            </a:xfrm>
            <a:custGeom>
              <a:avLst/>
              <a:gdLst/>
              <a:ahLst/>
              <a:cxnLst/>
              <a:rect l="l" t="t" r="r" b="b"/>
              <a:pathLst>
                <a:path w="39328" h="39333" extrusionOk="0">
                  <a:moveTo>
                    <a:pt x="19665" y="44"/>
                  </a:moveTo>
                  <a:cubicBezTo>
                    <a:pt x="30483" y="44"/>
                    <a:pt x="39285" y="8845"/>
                    <a:pt x="39285" y="19665"/>
                  </a:cubicBezTo>
                  <a:cubicBezTo>
                    <a:pt x="39285" y="30483"/>
                    <a:pt x="30483" y="39290"/>
                    <a:pt x="19665" y="39290"/>
                  </a:cubicBezTo>
                  <a:cubicBezTo>
                    <a:pt x="8845" y="39290"/>
                    <a:pt x="44" y="30483"/>
                    <a:pt x="44" y="19665"/>
                  </a:cubicBezTo>
                  <a:cubicBezTo>
                    <a:pt x="44" y="8845"/>
                    <a:pt x="8845" y="44"/>
                    <a:pt x="19665" y="44"/>
                  </a:cubicBezTo>
                  <a:close/>
                  <a:moveTo>
                    <a:pt x="19665" y="0"/>
                  </a:moveTo>
                  <a:cubicBezTo>
                    <a:pt x="17010" y="0"/>
                    <a:pt x="14436" y="523"/>
                    <a:pt x="12011" y="1545"/>
                  </a:cubicBezTo>
                  <a:cubicBezTo>
                    <a:pt x="9666" y="2536"/>
                    <a:pt x="7567" y="3955"/>
                    <a:pt x="5762" y="5762"/>
                  </a:cubicBezTo>
                  <a:cubicBezTo>
                    <a:pt x="3955" y="7567"/>
                    <a:pt x="2536" y="9671"/>
                    <a:pt x="1545" y="12011"/>
                  </a:cubicBezTo>
                  <a:cubicBezTo>
                    <a:pt x="518" y="14436"/>
                    <a:pt x="1" y="17009"/>
                    <a:pt x="1" y="19665"/>
                  </a:cubicBezTo>
                  <a:cubicBezTo>
                    <a:pt x="1" y="22319"/>
                    <a:pt x="518" y="24897"/>
                    <a:pt x="1545" y="27323"/>
                  </a:cubicBezTo>
                  <a:cubicBezTo>
                    <a:pt x="2536" y="29662"/>
                    <a:pt x="3955" y="31766"/>
                    <a:pt x="5762" y="33573"/>
                  </a:cubicBezTo>
                  <a:cubicBezTo>
                    <a:pt x="7567" y="35379"/>
                    <a:pt x="9666" y="36792"/>
                    <a:pt x="12011" y="37788"/>
                  </a:cubicBezTo>
                  <a:cubicBezTo>
                    <a:pt x="14436" y="38811"/>
                    <a:pt x="17010" y="39333"/>
                    <a:pt x="19665" y="39333"/>
                  </a:cubicBezTo>
                  <a:cubicBezTo>
                    <a:pt x="22319" y="39333"/>
                    <a:pt x="24897" y="38811"/>
                    <a:pt x="27318" y="37788"/>
                  </a:cubicBezTo>
                  <a:cubicBezTo>
                    <a:pt x="29662" y="36792"/>
                    <a:pt x="31767" y="35379"/>
                    <a:pt x="33573" y="33573"/>
                  </a:cubicBezTo>
                  <a:cubicBezTo>
                    <a:pt x="35379" y="31766"/>
                    <a:pt x="36793" y="29662"/>
                    <a:pt x="37783" y="27323"/>
                  </a:cubicBezTo>
                  <a:cubicBezTo>
                    <a:pt x="38811" y="24897"/>
                    <a:pt x="39328" y="22319"/>
                    <a:pt x="39328" y="19665"/>
                  </a:cubicBezTo>
                  <a:cubicBezTo>
                    <a:pt x="39328" y="17009"/>
                    <a:pt x="38811" y="14436"/>
                    <a:pt x="37783" y="12011"/>
                  </a:cubicBezTo>
                  <a:cubicBezTo>
                    <a:pt x="36793" y="9671"/>
                    <a:pt x="35379" y="7567"/>
                    <a:pt x="33573" y="5762"/>
                  </a:cubicBezTo>
                  <a:cubicBezTo>
                    <a:pt x="31767" y="3955"/>
                    <a:pt x="29662" y="2536"/>
                    <a:pt x="27318" y="1545"/>
                  </a:cubicBezTo>
                  <a:cubicBezTo>
                    <a:pt x="24897" y="523"/>
                    <a:pt x="22319" y="0"/>
                    <a:pt x="196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577475" y="834750"/>
              <a:ext cx="983200" cy="785875"/>
            </a:xfrm>
            <a:custGeom>
              <a:avLst/>
              <a:gdLst/>
              <a:ahLst/>
              <a:cxnLst/>
              <a:rect l="l" t="t" r="r" b="b"/>
              <a:pathLst>
                <a:path w="39328" h="31435" extrusionOk="0">
                  <a:moveTo>
                    <a:pt x="19665" y="44"/>
                  </a:moveTo>
                  <a:cubicBezTo>
                    <a:pt x="30483" y="44"/>
                    <a:pt x="39285" y="7072"/>
                    <a:pt x="39285" y="15716"/>
                  </a:cubicBezTo>
                  <a:cubicBezTo>
                    <a:pt x="39285" y="24358"/>
                    <a:pt x="30483" y="31392"/>
                    <a:pt x="19665" y="31392"/>
                  </a:cubicBezTo>
                  <a:cubicBezTo>
                    <a:pt x="8845" y="31392"/>
                    <a:pt x="44" y="24358"/>
                    <a:pt x="44" y="15716"/>
                  </a:cubicBezTo>
                  <a:cubicBezTo>
                    <a:pt x="44" y="7072"/>
                    <a:pt x="8845" y="44"/>
                    <a:pt x="19665" y="44"/>
                  </a:cubicBezTo>
                  <a:close/>
                  <a:moveTo>
                    <a:pt x="19665" y="1"/>
                  </a:moveTo>
                  <a:cubicBezTo>
                    <a:pt x="17010" y="1"/>
                    <a:pt x="14436" y="414"/>
                    <a:pt x="12011" y="1235"/>
                  </a:cubicBezTo>
                  <a:cubicBezTo>
                    <a:pt x="9671" y="2024"/>
                    <a:pt x="7567" y="3156"/>
                    <a:pt x="5762" y="4602"/>
                  </a:cubicBezTo>
                  <a:cubicBezTo>
                    <a:pt x="3955" y="6044"/>
                    <a:pt x="2536" y="7725"/>
                    <a:pt x="1545" y="9596"/>
                  </a:cubicBezTo>
                  <a:cubicBezTo>
                    <a:pt x="518" y="11538"/>
                    <a:pt x="1" y="13594"/>
                    <a:pt x="1" y="15716"/>
                  </a:cubicBezTo>
                  <a:cubicBezTo>
                    <a:pt x="1" y="17842"/>
                    <a:pt x="518" y="19898"/>
                    <a:pt x="1545" y="21834"/>
                  </a:cubicBezTo>
                  <a:cubicBezTo>
                    <a:pt x="2536" y="23712"/>
                    <a:pt x="3955" y="25392"/>
                    <a:pt x="5762" y="26833"/>
                  </a:cubicBezTo>
                  <a:cubicBezTo>
                    <a:pt x="7567" y="28274"/>
                    <a:pt x="9671" y="29411"/>
                    <a:pt x="12011" y="30200"/>
                  </a:cubicBezTo>
                  <a:cubicBezTo>
                    <a:pt x="14436" y="31022"/>
                    <a:pt x="17010" y="31435"/>
                    <a:pt x="19665" y="31435"/>
                  </a:cubicBezTo>
                  <a:cubicBezTo>
                    <a:pt x="22319" y="31435"/>
                    <a:pt x="24892" y="31022"/>
                    <a:pt x="27318" y="30200"/>
                  </a:cubicBezTo>
                  <a:cubicBezTo>
                    <a:pt x="29662" y="29411"/>
                    <a:pt x="31761" y="28274"/>
                    <a:pt x="33568" y="26833"/>
                  </a:cubicBezTo>
                  <a:cubicBezTo>
                    <a:pt x="35374" y="25392"/>
                    <a:pt x="36793" y="23712"/>
                    <a:pt x="37783" y="21834"/>
                  </a:cubicBezTo>
                  <a:cubicBezTo>
                    <a:pt x="38811" y="19898"/>
                    <a:pt x="39328" y="17842"/>
                    <a:pt x="39328" y="15716"/>
                  </a:cubicBezTo>
                  <a:cubicBezTo>
                    <a:pt x="39328" y="13594"/>
                    <a:pt x="38811" y="11538"/>
                    <a:pt x="37783" y="9596"/>
                  </a:cubicBezTo>
                  <a:cubicBezTo>
                    <a:pt x="36793" y="7725"/>
                    <a:pt x="35374" y="6044"/>
                    <a:pt x="33568" y="4602"/>
                  </a:cubicBezTo>
                  <a:cubicBezTo>
                    <a:pt x="31761" y="3156"/>
                    <a:pt x="29662" y="2024"/>
                    <a:pt x="27318" y="1235"/>
                  </a:cubicBezTo>
                  <a:cubicBezTo>
                    <a:pt x="24892" y="414"/>
                    <a:pt x="22319" y="1"/>
                    <a:pt x="196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577475" y="935250"/>
              <a:ext cx="983200" cy="584900"/>
            </a:xfrm>
            <a:custGeom>
              <a:avLst/>
              <a:gdLst/>
              <a:ahLst/>
              <a:cxnLst/>
              <a:rect l="l" t="t" r="r" b="b"/>
              <a:pathLst>
                <a:path w="39328" h="23396" extrusionOk="0">
                  <a:moveTo>
                    <a:pt x="19665" y="44"/>
                  </a:moveTo>
                  <a:cubicBezTo>
                    <a:pt x="24908" y="44"/>
                    <a:pt x="29836" y="1257"/>
                    <a:pt x="33546" y="3460"/>
                  </a:cubicBezTo>
                  <a:cubicBezTo>
                    <a:pt x="37250" y="5663"/>
                    <a:pt x="39285" y="8583"/>
                    <a:pt x="39285" y="11696"/>
                  </a:cubicBezTo>
                  <a:cubicBezTo>
                    <a:pt x="39285" y="14807"/>
                    <a:pt x="37250" y="17733"/>
                    <a:pt x="33546" y="19936"/>
                  </a:cubicBezTo>
                  <a:cubicBezTo>
                    <a:pt x="29836" y="22139"/>
                    <a:pt x="24908" y="23352"/>
                    <a:pt x="19665" y="23352"/>
                  </a:cubicBezTo>
                  <a:cubicBezTo>
                    <a:pt x="14421" y="23352"/>
                    <a:pt x="9493" y="22139"/>
                    <a:pt x="5788" y="19936"/>
                  </a:cubicBezTo>
                  <a:cubicBezTo>
                    <a:pt x="2084" y="17733"/>
                    <a:pt x="44" y="14807"/>
                    <a:pt x="44" y="11696"/>
                  </a:cubicBezTo>
                  <a:cubicBezTo>
                    <a:pt x="44" y="8583"/>
                    <a:pt x="2084" y="5663"/>
                    <a:pt x="5788" y="3460"/>
                  </a:cubicBezTo>
                  <a:cubicBezTo>
                    <a:pt x="9493" y="1257"/>
                    <a:pt x="14421" y="44"/>
                    <a:pt x="19665" y="44"/>
                  </a:cubicBezTo>
                  <a:close/>
                  <a:moveTo>
                    <a:pt x="19665" y="0"/>
                  </a:moveTo>
                  <a:cubicBezTo>
                    <a:pt x="17010" y="0"/>
                    <a:pt x="14436" y="306"/>
                    <a:pt x="12011" y="914"/>
                  </a:cubicBezTo>
                  <a:cubicBezTo>
                    <a:pt x="9671" y="1507"/>
                    <a:pt x="7567" y="2350"/>
                    <a:pt x="5767" y="3422"/>
                  </a:cubicBezTo>
                  <a:cubicBezTo>
                    <a:pt x="3955" y="4493"/>
                    <a:pt x="2541" y="5744"/>
                    <a:pt x="1545" y="7137"/>
                  </a:cubicBezTo>
                  <a:cubicBezTo>
                    <a:pt x="523" y="8583"/>
                    <a:pt x="1" y="10117"/>
                    <a:pt x="1" y="11696"/>
                  </a:cubicBezTo>
                  <a:cubicBezTo>
                    <a:pt x="1" y="13278"/>
                    <a:pt x="523" y="14812"/>
                    <a:pt x="1545" y="16253"/>
                  </a:cubicBezTo>
                  <a:cubicBezTo>
                    <a:pt x="2541" y="17646"/>
                    <a:pt x="3955" y="18897"/>
                    <a:pt x="5767" y="19974"/>
                  </a:cubicBezTo>
                  <a:cubicBezTo>
                    <a:pt x="7567" y="21045"/>
                    <a:pt x="9671" y="21889"/>
                    <a:pt x="12011" y="22476"/>
                  </a:cubicBezTo>
                  <a:cubicBezTo>
                    <a:pt x="14436" y="23086"/>
                    <a:pt x="17010" y="23395"/>
                    <a:pt x="19665" y="23395"/>
                  </a:cubicBezTo>
                  <a:cubicBezTo>
                    <a:pt x="22319" y="23395"/>
                    <a:pt x="24892" y="23086"/>
                    <a:pt x="27318" y="22476"/>
                  </a:cubicBezTo>
                  <a:cubicBezTo>
                    <a:pt x="29657" y="21889"/>
                    <a:pt x="31761" y="21045"/>
                    <a:pt x="33568" y="19974"/>
                  </a:cubicBezTo>
                  <a:cubicBezTo>
                    <a:pt x="35374" y="18897"/>
                    <a:pt x="36793" y="17646"/>
                    <a:pt x="37783" y="16253"/>
                  </a:cubicBezTo>
                  <a:cubicBezTo>
                    <a:pt x="38811" y="14812"/>
                    <a:pt x="39328" y="13278"/>
                    <a:pt x="39328" y="11696"/>
                  </a:cubicBezTo>
                  <a:cubicBezTo>
                    <a:pt x="39328" y="10117"/>
                    <a:pt x="38811" y="8583"/>
                    <a:pt x="37783" y="7137"/>
                  </a:cubicBezTo>
                  <a:cubicBezTo>
                    <a:pt x="36793" y="5744"/>
                    <a:pt x="35374" y="4493"/>
                    <a:pt x="33568" y="3422"/>
                  </a:cubicBezTo>
                  <a:cubicBezTo>
                    <a:pt x="31761" y="2350"/>
                    <a:pt x="29657" y="1507"/>
                    <a:pt x="27318" y="914"/>
                  </a:cubicBezTo>
                  <a:cubicBezTo>
                    <a:pt x="24892" y="306"/>
                    <a:pt x="22319" y="0"/>
                    <a:pt x="196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77475" y="1033575"/>
              <a:ext cx="983200" cy="388100"/>
            </a:xfrm>
            <a:custGeom>
              <a:avLst/>
              <a:gdLst/>
              <a:ahLst/>
              <a:cxnLst/>
              <a:rect l="l" t="t" r="r" b="b"/>
              <a:pathLst>
                <a:path w="39328" h="15524" extrusionOk="0">
                  <a:moveTo>
                    <a:pt x="19665" y="44"/>
                  </a:moveTo>
                  <a:cubicBezTo>
                    <a:pt x="24908" y="44"/>
                    <a:pt x="29841" y="849"/>
                    <a:pt x="33546" y="2312"/>
                  </a:cubicBezTo>
                  <a:cubicBezTo>
                    <a:pt x="35346" y="3019"/>
                    <a:pt x="36760" y="3846"/>
                    <a:pt x="37751" y="4765"/>
                  </a:cubicBezTo>
                  <a:cubicBezTo>
                    <a:pt x="38768" y="5717"/>
                    <a:pt x="39285" y="6724"/>
                    <a:pt x="39285" y="7763"/>
                  </a:cubicBezTo>
                  <a:cubicBezTo>
                    <a:pt x="39285" y="8801"/>
                    <a:pt x="38768" y="9812"/>
                    <a:pt x="37751" y="10759"/>
                  </a:cubicBezTo>
                  <a:cubicBezTo>
                    <a:pt x="36760" y="11679"/>
                    <a:pt x="35346" y="12505"/>
                    <a:pt x="33546" y="13218"/>
                  </a:cubicBezTo>
                  <a:cubicBezTo>
                    <a:pt x="29841" y="14675"/>
                    <a:pt x="24908" y="15481"/>
                    <a:pt x="19665" y="15481"/>
                  </a:cubicBezTo>
                  <a:cubicBezTo>
                    <a:pt x="14421" y="15481"/>
                    <a:pt x="9493" y="14675"/>
                    <a:pt x="5783" y="13218"/>
                  </a:cubicBezTo>
                  <a:cubicBezTo>
                    <a:pt x="3982" y="12505"/>
                    <a:pt x="2568" y="11679"/>
                    <a:pt x="1578" y="10759"/>
                  </a:cubicBezTo>
                  <a:cubicBezTo>
                    <a:pt x="561" y="9812"/>
                    <a:pt x="44" y="8801"/>
                    <a:pt x="44" y="7763"/>
                  </a:cubicBezTo>
                  <a:cubicBezTo>
                    <a:pt x="44" y="6724"/>
                    <a:pt x="561" y="5717"/>
                    <a:pt x="1578" y="4765"/>
                  </a:cubicBezTo>
                  <a:cubicBezTo>
                    <a:pt x="2568" y="3846"/>
                    <a:pt x="3982" y="3019"/>
                    <a:pt x="5783" y="2312"/>
                  </a:cubicBezTo>
                  <a:cubicBezTo>
                    <a:pt x="9493" y="849"/>
                    <a:pt x="14421" y="44"/>
                    <a:pt x="19665" y="44"/>
                  </a:cubicBezTo>
                  <a:close/>
                  <a:moveTo>
                    <a:pt x="19665" y="0"/>
                  </a:moveTo>
                  <a:cubicBezTo>
                    <a:pt x="17010" y="0"/>
                    <a:pt x="14436" y="207"/>
                    <a:pt x="12016" y="609"/>
                  </a:cubicBezTo>
                  <a:cubicBezTo>
                    <a:pt x="9671" y="1000"/>
                    <a:pt x="7572" y="1562"/>
                    <a:pt x="5767" y="2268"/>
                  </a:cubicBezTo>
                  <a:cubicBezTo>
                    <a:pt x="3960" y="2981"/>
                    <a:pt x="2541" y="3814"/>
                    <a:pt x="1551" y="4733"/>
                  </a:cubicBezTo>
                  <a:cubicBezTo>
                    <a:pt x="523" y="5695"/>
                    <a:pt x="1" y="6712"/>
                    <a:pt x="1" y="7763"/>
                  </a:cubicBezTo>
                  <a:cubicBezTo>
                    <a:pt x="1" y="8818"/>
                    <a:pt x="523" y="9834"/>
                    <a:pt x="1551" y="10791"/>
                  </a:cubicBezTo>
                  <a:cubicBezTo>
                    <a:pt x="2541" y="11717"/>
                    <a:pt x="3960" y="12543"/>
                    <a:pt x="5767" y="13256"/>
                  </a:cubicBezTo>
                  <a:cubicBezTo>
                    <a:pt x="7572" y="13969"/>
                    <a:pt x="9671" y="14529"/>
                    <a:pt x="12016" y="14921"/>
                  </a:cubicBezTo>
                  <a:cubicBezTo>
                    <a:pt x="14436" y="15323"/>
                    <a:pt x="17010" y="15524"/>
                    <a:pt x="19665" y="15524"/>
                  </a:cubicBezTo>
                  <a:cubicBezTo>
                    <a:pt x="22319" y="15524"/>
                    <a:pt x="24892" y="15323"/>
                    <a:pt x="27312" y="14921"/>
                  </a:cubicBezTo>
                  <a:cubicBezTo>
                    <a:pt x="29657" y="14529"/>
                    <a:pt x="31756" y="13969"/>
                    <a:pt x="33562" y="13256"/>
                  </a:cubicBezTo>
                  <a:cubicBezTo>
                    <a:pt x="35368" y="12543"/>
                    <a:pt x="36787" y="11717"/>
                    <a:pt x="37778" y="10791"/>
                  </a:cubicBezTo>
                  <a:cubicBezTo>
                    <a:pt x="38811" y="9834"/>
                    <a:pt x="39328" y="8818"/>
                    <a:pt x="39328" y="7763"/>
                  </a:cubicBezTo>
                  <a:cubicBezTo>
                    <a:pt x="39328" y="6712"/>
                    <a:pt x="38811" y="5695"/>
                    <a:pt x="37778" y="4733"/>
                  </a:cubicBezTo>
                  <a:cubicBezTo>
                    <a:pt x="36787" y="3814"/>
                    <a:pt x="35368" y="2981"/>
                    <a:pt x="33562" y="2268"/>
                  </a:cubicBezTo>
                  <a:cubicBezTo>
                    <a:pt x="31756" y="1562"/>
                    <a:pt x="29657" y="1000"/>
                    <a:pt x="27312" y="609"/>
                  </a:cubicBezTo>
                  <a:cubicBezTo>
                    <a:pt x="24892" y="207"/>
                    <a:pt x="22319" y="0"/>
                    <a:pt x="196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577475" y="1140325"/>
              <a:ext cx="983200" cy="174625"/>
            </a:xfrm>
            <a:custGeom>
              <a:avLst/>
              <a:gdLst/>
              <a:ahLst/>
              <a:cxnLst/>
              <a:rect l="l" t="t" r="r" b="b"/>
              <a:pathLst>
                <a:path w="39328" h="6985" extrusionOk="0">
                  <a:moveTo>
                    <a:pt x="19665" y="44"/>
                  </a:moveTo>
                  <a:cubicBezTo>
                    <a:pt x="24913" y="44"/>
                    <a:pt x="29841" y="408"/>
                    <a:pt x="33551" y="1061"/>
                  </a:cubicBezTo>
                  <a:cubicBezTo>
                    <a:pt x="35351" y="1382"/>
                    <a:pt x="36772" y="1751"/>
                    <a:pt x="37756" y="2165"/>
                  </a:cubicBezTo>
                  <a:cubicBezTo>
                    <a:pt x="38773" y="2589"/>
                    <a:pt x="39285" y="3036"/>
                    <a:pt x="39285" y="3493"/>
                  </a:cubicBezTo>
                  <a:cubicBezTo>
                    <a:pt x="39285" y="3955"/>
                    <a:pt x="38773" y="4400"/>
                    <a:pt x="37756" y="4824"/>
                  </a:cubicBezTo>
                  <a:cubicBezTo>
                    <a:pt x="36772" y="5238"/>
                    <a:pt x="35351" y="5608"/>
                    <a:pt x="33551" y="5923"/>
                  </a:cubicBezTo>
                  <a:cubicBezTo>
                    <a:pt x="29841" y="6581"/>
                    <a:pt x="24913" y="6940"/>
                    <a:pt x="19665" y="6940"/>
                  </a:cubicBezTo>
                  <a:cubicBezTo>
                    <a:pt x="14421" y="6940"/>
                    <a:pt x="9487" y="6581"/>
                    <a:pt x="5777" y="5923"/>
                  </a:cubicBezTo>
                  <a:cubicBezTo>
                    <a:pt x="3977" y="5608"/>
                    <a:pt x="2563" y="5238"/>
                    <a:pt x="1572" y="4824"/>
                  </a:cubicBezTo>
                  <a:cubicBezTo>
                    <a:pt x="555" y="4400"/>
                    <a:pt x="44" y="3955"/>
                    <a:pt x="44" y="3493"/>
                  </a:cubicBezTo>
                  <a:cubicBezTo>
                    <a:pt x="44" y="3036"/>
                    <a:pt x="555" y="2589"/>
                    <a:pt x="1572" y="2165"/>
                  </a:cubicBezTo>
                  <a:cubicBezTo>
                    <a:pt x="2563" y="1751"/>
                    <a:pt x="3977" y="1382"/>
                    <a:pt x="5777" y="1061"/>
                  </a:cubicBezTo>
                  <a:cubicBezTo>
                    <a:pt x="9487" y="408"/>
                    <a:pt x="14421" y="44"/>
                    <a:pt x="19665" y="44"/>
                  </a:cubicBezTo>
                  <a:close/>
                  <a:moveTo>
                    <a:pt x="19665" y="1"/>
                  </a:moveTo>
                  <a:cubicBezTo>
                    <a:pt x="14416" y="1"/>
                    <a:pt x="9482" y="365"/>
                    <a:pt x="5772" y="1018"/>
                  </a:cubicBezTo>
                  <a:cubicBezTo>
                    <a:pt x="2051" y="1676"/>
                    <a:pt x="1" y="2557"/>
                    <a:pt x="1" y="3493"/>
                  </a:cubicBezTo>
                  <a:cubicBezTo>
                    <a:pt x="1" y="4433"/>
                    <a:pt x="2051" y="5309"/>
                    <a:pt x="5772" y="5967"/>
                  </a:cubicBezTo>
                  <a:cubicBezTo>
                    <a:pt x="9482" y="6626"/>
                    <a:pt x="14416" y="6985"/>
                    <a:pt x="19665" y="6985"/>
                  </a:cubicBezTo>
                  <a:cubicBezTo>
                    <a:pt x="24913" y="6985"/>
                    <a:pt x="29848" y="6626"/>
                    <a:pt x="33556" y="5967"/>
                  </a:cubicBezTo>
                  <a:cubicBezTo>
                    <a:pt x="37282" y="5309"/>
                    <a:pt x="39328" y="4433"/>
                    <a:pt x="39328" y="3493"/>
                  </a:cubicBezTo>
                  <a:cubicBezTo>
                    <a:pt x="39328" y="2557"/>
                    <a:pt x="37282" y="1676"/>
                    <a:pt x="33556" y="1018"/>
                  </a:cubicBezTo>
                  <a:cubicBezTo>
                    <a:pt x="29848" y="365"/>
                    <a:pt x="24913" y="1"/>
                    <a:pt x="196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577475" y="1227075"/>
              <a:ext cx="983200" cy="1225"/>
            </a:xfrm>
            <a:custGeom>
              <a:avLst/>
              <a:gdLst/>
              <a:ahLst/>
              <a:cxnLst/>
              <a:rect l="l" t="t" r="r" b="b"/>
              <a:pathLst>
                <a:path w="39328" h="49" extrusionOk="0">
                  <a:moveTo>
                    <a:pt x="23" y="1"/>
                  </a:moveTo>
                  <a:lnTo>
                    <a:pt x="23" y="6"/>
                  </a:lnTo>
                  <a:cubicBezTo>
                    <a:pt x="1" y="6"/>
                    <a:pt x="1" y="11"/>
                    <a:pt x="1" y="23"/>
                  </a:cubicBezTo>
                  <a:cubicBezTo>
                    <a:pt x="1" y="38"/>
                    <a:pt x="1" y="44"/>
                    <a:pt x="23" y="44"/>
                  </a:cubicBezTo>
                  <a:lnTo>
                    <a:pt x="5777" y="44"/>
                  </a:lnTo>
                  <a:cubicBezTo>
                    <a:pt x="9329" y="49"/>
                    <a:pt x="14241" y="49"/>
                    <a:pt x="19665" y="49"/>
                  </a:cubicBezTo>
                  <a:cubicBezTo>
                    <a:pt x="25088" y="49"/>
                    <a:pt x="29999" y="49"/>
                    <a:pt x="33556" y="44"/>
                  </a:cubicBezTo>
                  <a:lnTo>
                    <a:pt x="39306" y="44"/>
                  </a:lnTo>
                  <a:cubicBezTo>
                    <a:pt x="39328" y="44"/>
                    <a:pt x="39328" y="38"/>
                    <a:pt x="39328" y="23"/>
                  </a:cubicBezTo>
                  <a:cubicBezTo>
                    <a:pt x="39328" y="11"/>
                    <a:pt x="39328" y="6"/>
                    <a:pt x="39306" y="6"/>
                  </a:cubicBezTo>
                  <a:lnTo>
                    <a:pt x="3930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3"/>
          <p:cNvSpPr/>
          <p:nvPr/>
        </p:nvSpPr>
        <p:spPr>
          <a:xfrm>
            <a:off x="1556225" y="4099675"/>
            <a:ext cx="737400" cy="737400"/>
          </a:xfrm>
          <a:prstGeom prst="mathMultiply">
            <a:avLst>
              <a:gd name="adj1" fmla="val 1448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8299925" y="363975"/>
            <a:ext cx="737400" cy="737400"/>
          </a:xfrm>
          <a:prstGeom prst="mathMultiply">
            <a:avLst>
              <a:gd name="adj1" fmla="val 1448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128888" y="112250"/>
            <a:ext cx="1250575" cy="314575"/>
            <a:chOff x="324725" y="5013050"/>
            <a:chExt cx="1250575" cy="314575"/>
          </a:xfrm>
        </p:grpSpPr>
        <p:sp>
          <p:nvSpPr>
            <p:cNvPr id="118" name="Google Shape;118;p3"/>
            <p:cNvSpPr/>
            <p:nvPr/>
          </p:nvSpPr>
          <p:spPr>
            <a:xfrm>
              <a:off x="1412225" y="5013050"/>
              <a:ext cx="163075" cy="314575"/>
            </a:xfrm>
            <a:custGeom>
              <a:avLst/>
              <a:gdLst/>
              <a:ahLst/>
              <a:cxnLst/>
              <a:rect l="l" t="t" r="r" b="b"/>
              <a:pathLst>
                <a:path w="6523" h="12583" extrusionOk="0">
                  <a:moveTo>
                    <a:pt x="0" y="1"/>
                  </a:moveTo>
                  <a:lnTo>
                    <a:pt x="0" y="1050"/>
                  </a:lnTo>
                  <a:lnTo>
                    <a:pt x="1088" y="1050"/>
                  </a:lnTo>
                  <a:lnTo>
                    <a:pt x="1088" y="5245"/>
                  </a:lnTo>
                  <a:lnTo>
                    <a:pt x="0" y="5245"/>
                  </a:lnTo>
                  <a:lnTo>
                    <a:pt x="0" y="6294"/>
                  </a:lnTo>
                  <a:lnTo>
                    <a:pt x="1088" y="6294"/>
                  </a:lnTo>
                  <a:lnTo>
                    <a:pt x="1088" y="10488"/>
                  </a:lnTo>
                  <a:lnTo>
                    <a:pt x="2171" y="10488"/>
                  </a:lnTo>
                  <a:lnTo>
                    <a:pt x="2171" y="8388"/>
                  </a:lnTo>
                  <a:lnTo>
                    <a:pt x="3259" y="8388"/>
                  </a:lnTo>
                  <a:lnTo>
                    <a:pt x="3259" y="12583"/>
                  </a:lnTo>
                  <a:lnTo>
                    <a:pt x="6522" y="12583"/>
                  </a:lnTo>
                  <a:lnTo>
                    <a:pt x="6522" y="1"/>
                  </a:lnTo>
                  <a:lnTo>
                    <a:pt x="3259" y="1"/>
                  </a:lnTo>
                  <a:lnTo>
                    <a:pt x="3259" y="7339"/>
                  </a:lnTo>
                  <a:lnTo>
                    <a:pt x="2171" y="7339"/>
                  </a:lnTo>
                  <a:lnTo>
                    <a:pt x="21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303450" y="5013050"/>
              <a:ext cx="54375" cy="314575"/>
            </a:xfrm>
            <a:custGeom>
              <a:avLst/>
              <a:gdLst/>
              <a:ahLst/>
              <a:cxnLst/>
              <a:rect l="l" t="t" r="r" b="b"/>
              <a:pathLst>
                <a:path w="2175" h="12583" extrusionOk="0">
                  <a:moveTo>
                    <a:pt x="0" y="1"/>
                  </a:moveTo>
                  <a:lnTo>
                    <a:pt x="0" y="4195"/>
                  </a:lnTo>
                  <a:lnTo>
                    <a:pt x="392" y="4195"/>
                  </a:lnTo>
                  <a:lnTo>
                    <a:pt x="392" y="7339"/>
                  </a:lnTo>
                  <a:lnTo>
                    <a:pt x="0" y="7339"/>
                  </a:lnTo>
                  <a:lnTo>
                    <a:pt x="0" y="12583"/>
                  </a:lnTo>
                  <a:lnTo>
                    <a:pt x="2175" y="12583"/>
                  </a:lnTo>
                  <a:lnTo>
                    <a:pt x="2175" y="10488"/>
                  </a:lnTo>
                  <a:lnTo>
                    <a:pt x="1088" y="10488"/>
                  </a:lnTo>
                  <a:lnTo>
                    <a:pt x="1088" y="4195"/>
                  </a:lnTo>
                  <a:lnTo>
                    <a:pt x="2175" y="4195"/>
                  </a:lnTo>
                  <a:lnTo>
                    <a:pt x="2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249025" y="5013050"/>
              <a:ext cx="27225" cy="157375"/>
            </a:xfrm>
            <a:custGeom>
              <a:avLst/>
              <a:gdLst/>
              <a:ahLst/>
              <a:cxnLst/>
              <a:rect l="l" t="t" r="r" b="b"/>
              <a:pathLst>
                <a:path w="1089" h="6295" extrusionOk="0">
                  <a:moveTo>
                    <a:pt x="1" y="1"/>
                  </a:moveTo>
                  <a:lnTo>
                    <a:pt x="1" y="6294"/>
                  </a:lnTo>
                  <a:lnTo>
                    <a:pt x="1088" y="6294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185400" y="5013050"/>
              <a:ext cx="36475" cy="78625"/>
            </a:xfrm>
            <a:custGeom>
              <a:avLst/>
              <a:gdLst/>
              <a:ahLst/>
              <a:cxnLst/>
              <a:rect l="l" t="t" r="r" b="b"/>
              <a:pathLst>
                <a:path w="1459" h="3145" extrusionOk="0">
                  <a:moveTo>
                    <a:pt x="370" y="1"/>
                  </a:moveTo>
                  <a:lnTo>
                    <a:pt x="370" y="1050"/>
                  </a:lnTo>
                  <a:lnTo>
                    <a:pt x="0" y="1050"/>
                  </a:lnTo>
                  <a:lnTo>
                    <a:pt x="0" y="2095"/>
                  </a:lnTo>
                  <a:lnTo>
                    <a:pt x="370" y="2095"/>
                  </a:lnTo>
                  <a:lnTo>
                    <a:pt x="370" y="3144"/>
                  </a:lnTo>
                  <a:lnTo>
                    <a:pt x="1458" y="3144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94625" y="5144150"/>
              <a:ext cx="81625" cy="183475"/>
            </a:xfrm>
            <a:custGeom>
              <a:avLst/>
              <a:gdLst/>
              <a:ahLst/>
              <a:cxnLst/>
              <a:rect l="l" t="t" r="r" b="b"/>
              <a:pathLst>
                <a:path w="3265" h="7339" extrusionOk="0">
                  <a:moveTo>
                    <a:pt x="1" y="1"/>
                  </a:moveTo>
                  <a:lnTo>
                    <a:pt x="1" y="3144"/>
                  </a:lnTo>
                  <a:lnTo>
                    <a:pt x="1089" y="3144"/>
                  </a:lnTo>
                  <a:lnTo>
                    <a:pt x="1089" y="5244"/>
                  </a:lnTo>
                  <a:lnTo>
                    <a:pt x="2177" y="5244"/>
                  </a:lnTo>
                  <a:lnTo>
                    <a:pt x="2177" y="7339"/>
                  </a:lnTo>
                  <a:lnTo>
                    <a:pt x="3264" y="7339"/>
                  </a:lnTo>
                  <a:lnTo>
                    <a:pt x="3264" y="4194"/>
                  </a:lnTo>
                  <a:lnTo>
                    <a:pt x="2177" y="4194"/>
                  </a:lnTo>
                  <a:lnTo>
                    <a:pt x="2177" y="2095"/>
                  </a:lnTo>
                  <a:lnTo>
                    <a:pt x="1089" y="209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167450" y="5222750"/>
              <a:ext cx="54425" cy="104875"/>
            </a:xfrm>
            <a:custGeom>
              <a:avLst/>
              <a:gdLst/>
              <a:ahLst/>
              <a:cxnLst/>
              <a:rect l="l" t="t" r="r" b="b"/>
              <a:pathLst>
                <a:path w="2177" h="4195" extrusionOk="0">
                  <a:moveTo>
                    <a:pt x="0" y="0"/>
                  </a:moveTo>
                  <a:lnTo>
                    <a:pt x="0" y="4195"/>
                  </a:lnTo>
                  <a:lnTo>
                    <a:pt x="2176" y="4195"/>
                  </a:lnTo>
                  <a:lnTo>
                    <a:pt x="2176" y="3150"/>
                  </a:lnTo>
                  <a:lnTo>
                    <a:pt x="1088" y="3150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058675" y="5013050"/>
              <a:ext cx="108800" cy="314575"/>
            </a:xfrm>
            <a:custGeom>
              <a:avLst/>
              <a:gdLst/>
              <a:ahLst/>
              <a:cxnLst/>
              <a:rect l="l" t="t" r="r" b="b"/>
              <a:pathLst>
                <a:path w="4352" h="12583" extrusionOk="0">
                  <a:moveTo>
                    <a:pt x="0" y="1"/>
                  </a:moveTo>
                  <a:lnTo>
                    <a:pt x="0" y="2095"/>
                  </a:lnTo>
                  <a:lnTo>
                    <a:pt x="1088" y="2095"/>
                  </a:lnTo>
                  <a:lnTo>
                    <a:pt x="1088" y="5245"/>
                  </a:lnTo>
                  <a:lnTo>
                    <a:pt x="0" y="5245"/>
                  </a:lnTo>
                  <a:lnTo>
                    <a:pt x="0" y="8388"/>
                  </a:lnTo>
                  <a:lnTo>
                    <a:pt x="1088" y="8388"/>
                  </a:lnTo>
                  <a:lnTo>
                    <a:pt x="1088" y="12583"/>
                  </a:lnTo>
                  <a:lnTo>
                    <a:pt x="2175" y="12583"/>
                  </a:lnTo>
                  <a:lnTo>
                    <a:pt x="2175" y="7339"/>
                  </a:lnTo>
                  <a:lnTo>
                    <a:pt x="1088" y="7339"/>
                  </a:lnTo>
                  <a:lnTo>
                    <a:pt x="1088" y="6294"/>
                  </a:lnTo>
                  <a:lnTo>
                    <a:pt x="3264" y="6294"/>
                  </a:lnTo>
                  <a:lnTo>
                    <a:pt x="3264" y="12583"/>
                  </a:lnTo>
                  <a:lnTo>
                    <a:pt x="3606" y="12583"/>
                  </a:lnTo>
                  <a:lnTo>
                    <a:pt x="3606" y="8388"/>
                  </a:lnTo>
                  <a:lnTo>
                    <a:pt x="4351" y="8388"/>
                  </a:lnTo>
                  <a:lnTo>
                    <a:pt x="4351" y="2095"/>
                  </a:lnTo>
                  <a:lnTo>
                    <a:pt x="3264" y="2095"/>
                  </a:lnTo>
                  <a:lnTo>
                    <a:pt x="3264" y="5245"/>
                  </a:lnTo>
                  <a:lnTo>
                    <a:pt x="2839" y="5245"/>
                  </a:lnTo>
                  <a:lnTo>
                    <a:pt x="2839" y="1"/>
                  </a:lnTo>
                  <a:lnTo>
                    <a:pt x="2508" y="1"/>
                  </a:lnTo>
                  <a:lnTo>
                    <a:pt x="2508" y="5245"/>
                  </a:lnTo>
                  <a:lnTo>
                    <a:pt x="2175" y="5245"/>
                  </a:lnTo>
                  <a:lnTo>
                    <a:pt x="2175" y="1050"/>
                  </a:lnTo>
                  <a:lnTo>
                    <a:pt x="1088" y="1050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977200" y="5275225"/>
              <a:ext cx="27225" cy="52400"/>
            </a:xfrm>
            <a:custGeom>
              <a:avLst/>
              <a:gdLst/>
              <a:ahLst/>
              <a:cxnLst/>
              <a:rect l="l" t="t" r="r" b="b"/>
              <a:pathLst>
                <a:path w="1089" h="2096" extrusionOk="0">
                  <a:moveTo>
                    <a:pt x="1" y="1"/>
                  </a:moveTo>
                  <a:lnTo>
                    <a:pt x="1" y="2096"/>
                  </a:lnTo>
                  <a:lnTo>
                    <a:pt x="1088" y="2096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950025" y="5222750"/>
              <a:ext cx="27200" cy="52500"/>
            </a:xfrm>
            <a:custGeom>
              <a:avLst/>
              <a:gdLst/>
              <a:ahLst/>
              <a:cxnLst/>
              <a:rect l="l" t="t" r="r" b="b"/>
              <a:pathLst>
                <a:path w="1088" h="2100" extrusionOk="0">
                  <a:moveTo>
                    <a:pt x="0" y="0"/>
                  </a:moveTo>
                  <a:lnTo>
                    <a:pt x="0" y="2100"/>
                  </a:lnTo>
                  <a:lnTo>
                    <a:pt x="1088" y="2100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004400" y="5170400"/>
              <a:ext cx="54300" cy="104850"/>
            </a:xfrm>
            <a:custGeom>
              <a:avLst/>
              <a:gdLst/>
              <a:ahLst/>
              <a:cxnLst/>
              <a:rect l="l" t="t" r="r" b="b"/>
              <a:pathLst>
                <a:path w="2172" h="4194" extrusionOk="0">
                  <a:moveTo>
                    <a:pt x="0" y="0"/>
                  </a:moveTo>
                  <a:lnTo>
                    <a:pt x="0" y="4194"/>
                  </a:lnTo>
                  <a:lnTo>
                    <a:pt x="2171" y="4194"/>
                  </a:lnTo>
                  <a:lnTo>
                    <a:pt x="2171" y="2094"/>
                  </a:lnTo>
                  <a:lnTo>
                    <a:pt x="1089" y="2094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004400" y="5013050"/>
              <a:ext cx="27225" cy="131125"/>
            </a:xfrm>
            <a:custGeom>
              <a:avLst/>
              <a:gdLst/>
              <a:ahLst/>
              <a:cxnLst/>
              <a:rect l="l" t="t" r="r" b="b"/>
              <a:pathLst>
                <a:path w="1089" h="5245" extrusionOk="0">
                  <a:moveTo>
                    <a:pt x="0" y="1"/>
                  </a:moveTo>
                  <a:lnTo>
                    <a:pt x="0" y="5245"/>
                  </a:lnTo>
                  <a:lnTo>
                    <a:pt x="1089" y="524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841200" y="5013050"/>
              <a:ext cx="27250" cy="52375"/>
            </a:xfrm>
            <a:custGeom>
              <a:avLst/>
              <a:gdLst/>
              <a:ahLst/>
              <a:cxnLst/>
              <a:rect l="l" t="t" r="r" b="b"/>
              <a:pathLst>
                <a:path w="1090" h="2095" extrusionOk="0">
                  <a:moveTo>
                    <a:pt x="1" y="1"/>
                  </a:moveTo>
                  <a:lnTo>
                    <a:pt x="1" y="2095"/>
                  </a:lnTo>
                  <a:lnTo>
                    <a:pt x="1090" y="2095"/>
                  </a:lnTo>
                  <a:lnTo>
                    <a:pt x="10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32425" y="5013050"/>
              <a:ext cx="54425" cy="314575"/>
            </a:xfrm>
            <a:custGeom>
              <a:avLst/>
              <a:gdLst/>
              <a:ahLst/>
              <a:cxnLst/>
              <a:rect l="l" t="t" r="r" b="b"/>
              <a:pathLst>
                <a:path w="2177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1088" y="12583"/>
                  </a:lnTo>
                  <a:lnTo>
                    <a:pt x="1088" y="11538"/>
                  </a:lnTo>
                  <a:lnTo>
                    <a:pt x="2177" y="11538"/>
                  </a:lnTo>
                  <a:lnTo>
                    <a:pt x="2177" y="9438"/>
                  </a:lnTo>
                  <a:lnTo>
                    <a:pt x="1088" y="9438"/>
                  </a:lnTo>
                  <a:lnTo>
                    <a:pt x="1088" y="8388"/>
                  </a:lnTo>
                  <a:lnTo>
                    <a:pt x="2177" y="8388"/>
                  </a:lnTo>
                  <a:lnTo>
                    <a:pt x="2177" y="7339"/>
                  </a:lnTo>
                  <a:lnTo>
                    <a:pt x="1088" y="7339"/>
                  </a:lnTo>
                  <a:lnTo>
                    <a:pt x="1088" y="5245"/>
                  </a:lnTo>
                  <a:lnTo>
                    <a:pt x="2177" y="5245"/>
                  </a:lnTo>
                  <a:lnTo>
                    <a:pt x="2177" y="4195"/>
                  </a:lnTo>
                  <a:lnTo>
                    <a:pt x="1088" y="4195"/>
                  </a:lnTo>
                  <a:lnTo>
                    <a:pt x="1088" y="2095"/>
                  </a:lnTo>
                  <a:lnTo>
                    <a:pt x="2177" y="2095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650975" y="5013050"/>
              <a:ext cx="27200" cy="104900"/>
            </a:xfrm>
            <a:custGeom>
              <a:avLst/>
              <a:gdLst/>
              <a:ahLst/>
              <a:cxnLst/>
              <a:rect l="l" t="t" r="r" b="b"/>
              <a:pathLst>
                <a:path w="1088" h="4196" extrusionOk="0">
                  <a:moveTo>
                    <a:pt x="0" y="1"/>
                  </a:moveTo>
                  <a:lnTo>
                    <a:pt x="0" y="4195"/>
                  </a:lnTo>
                  <a:lnTo>
                    <a:pt x="1088" y="4195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14975" y="5013050"/>
              <a:ext cx="136025" cy="314575"/>
            </a:xfrm>
            <a:custGeom>
              <a:avLst/>
              <a:gdLst/>
              <a:ahLst/>
              <a:cxnLst/>
              <a:rect l="l" t="t" r="r" b="b"/>
              <a:pathLst>
                <a:path w="5441" h="12583" extrusionOk="0">
                  <a:moveTo>
                    <a:pt x="3264" y="8388"/>
                  </a:moveTo>
                  <a:lnTo>
                    <a:pt x="3264" y="10488"/>
                  </a:lnTo>
                  <a:lnTo>
                    <a:pt x="2834" y="10488"/>
                  </a:lnTo>
                  <a:lnTo>
                    <a:pt x="2834" y="8388"/>
                  </a:lnTo>
                  <a:close/>
                  <a:moveTo>
                    <a:pt x="0" y="1"/>
                  </a:moveTo>
                  <a:lnTo>
                    <a:pt x="0" y="12583"/>
                  </a:lnTo>
                  <a:lnTo>
                    <a:pt x="3264" y="12583"/>
                  </a:lnTo>
                  <a:lnTo>
                    <a:pt x="3264" y="11538"/>
                  </a:lnTo>
                  <a:lnTo>
                    <a:pt x="4353" y="11538"/>
                  </a:lnTo>
                  <a:lnTo>
                    <a:pt x="4353" y="12583"/>
                  </a:lnTo>
                  <a:lnTo>
                    <a:pt x="5440" y="12583"/>
                  </a:lnTo>
                  <a:lnTo>
                    <a:pt x="5440" y="10488"/>
                  </a:lnTo>
                  <a:lnTo>
                    <a:pt x="4353" y="10488"/>
                  </a:lnTo>
                  <a:lnTo>
                    <a:pt x="4353" y="7339"/>
                  </a:lnTo>
                  <a:lnTo>
                    <a:pt x="5440" y="7339"/>
                  </a:lnTo>
                  <a:lnTo>
                    <a:pt x="5440" y="4195"/>
                  </a:lnTo>
                  <a:lnTo>
                    <a:pt x="4353" y="4195"/>
                  </a:lnTo>
                  <a:lnTo>
                    <a:pt x="4353" y="1"/>
                  </a:lnTo>
                  <a:lnTo>
                    <a:pt x="3264" y="1"/>
                  </a:lnTo>
                  <a:lnTo>
                    <a:pt x="3264" y="7339"/>
                  </a:lnTo>
                  <a:lnTo>
                    <a:pt x="2834" y="7339"/>
                  </a:lnTo>
                  <a:lnTo>
                    <a:pt x="2834" y="1"/>
                  </a:lnTo>
                  <a:lnTo>
                    <a:pt x="2601" y="1"/>
                  </a:lnTo>
                  <a:lnTo>
                    <a:pt x="2601" y="7339"/>
                  </a:lnTo>
                  <a:lnTo>
                    <a:pt x="2177" y="7339"/>
                  </a:lnTo>
                  <a:lnTo>
                    <a:pt x="2177" y="8388"/>
                  </a:lnTo>
                  <a:lnTo>
                    <a:pt x="2601" y="8388"/>
                  </a:lnTo>
                  <a:lnTo>
                    <a:pt x="2601" y="10488"/>
                  </a:lnTo>
                  <a:lnTo>
                    <a:pt x="2177" y="10488"/>
                  </a:lnTo>
                  <a:lnTo>
                    <a:pt x="2177" y="11538"/>
                  </a:lnTo>
                  <a:lnTo>
                    <a:pt x="1089" y="11538"/>
                  </a:lnTo>
                  <a:lnTo>
                    <a:pt x="1089" y="4195"/>
                  </a:lnTo>
                  <a:lnTo>
                    <a:pt x="2177" y="4195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24725" y="5013050"/>
              <a:ext cx="81500" cy="314575"/>
            </a:xfrm>
            <a:custGeom>
              <a:avLst/>
              <a:gdLst/>
              <a:ahLst/>
              <a:cxnLst/>
              <a:rect l="l" t="t" r="r" b="b"/>
              <a:pathLst>
                <a:path w="3260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3259" y="12583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953925" y="5013050"/>
              <a:ext cx="13500" cy="190575"/>
            </a:xfrm>
            <a:custGeom>
              <a:avLst/>
              <a:gdLst/>
              <a:ahLst/>
              <a:cxnLst/>
              <a:rect l="l" t="t" r="r" b="b"/>
              <a:pathLst>
                <a:path w="540" h="7623" extrusionOk="0">
                  <a:moveTo>
                    <a:pt x="1" y="1"/>
                  </a:moveTo>
                  <a:lnTo>
                    <a:pt x="1" y="7622"/>
                  </a:lnTo>
                  <a:lnTo>
                    <a:pt x="540" y="7622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919675" y="5013050"/>
              <a:ext cx="9275" cy="314575"/>
            </a:xfrm>
            <a:custGeom>
              <a:avLst/>
              <a:gdLst/>
              <a:ahLst/>
              <a:cxnLst/>
              <a:rect l="l" t="t" r="r" b="b"/>
              <a:pathLst>
                <a:path w="371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371" y="12583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86825" y="5013050"/>
              <a:ext cx="108800" cy="314575"/>
            </a:xfrm>
            <a:custGeom>
              <a:avLst/>
              <a:gdLst/>
              <a:ahLst/>
              <a:cxnLst/>
              <a:rect l="l" t="t" r="r" b="b"/>
              <a:pathLst>
                <a:path w="4352" h="12583" extrusionOk="0">
                  <a:moveTo>
                    <a:pt x="4184" y="1"/>
                  </a:moveTo>
                  <a:lnTo>
                    <a:pt x="4184" y="8388"/>
                  </a:lnTo>
                  <a:lnTo>
                    <a:pt x="3265" y="8388"/>
                  </a:lnTo>
                  <a:lnTo>
                    <a:pt x="3265" y="4195"/>
                  </a:lnTo>
                  <a:lnTo>
                    <a:pt x="2176" y="4195"/>
                  </a:lnTo>
                  <a:lnTo>
                    <a:pt x="2176" y="2095"/>
                  </a:lnTo>
                  <a:lnTo>
                    <a:pt x="1" y="2095"/>
                  </a:lnTo>
                  <a:lnTo>
                    <a:pt x="1" y="4195"/>
                  </a:lnTo>
                  <a:lnTo>
                    <a:pt x="1088" y="4195"/>
                  </a:lnTo>
                  <a:lnTo>
                    <a:pt x="1088" y="12583"/>
                  </a:lnTo>
                  <a:lnTo>
                    <a:pt x="1453" y="12583"/>
                  </a:lnTo>
                  <a:lnTo>
                    <a:pt x="1453" y="6294"/>
                  </a:lnTo>
                  <a:lnTo>
                    <a:pt x="2176" y="6294"/>
                  </a:lnTo>
                  <a:lnTo>
                    <a:pt x="2176" y="12583"/>
                  </a:lnTo>
                  <a:lnTo>
                    <a:pt x="3265" y="12583"/>
                  </a:lnTo>
                  <a:lnTo>
                    <a:pt x="3265" y="10488"/>
                  </a:lnTo>
                  <a:lnTo>
                    <a:pt x="4352" y="10488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50975" y="5013050"/>
              <a:ext cx="54425" cy="314575"/>
            </a:xfrm>
            <a:custGeom>
              <a:avLst/>
              <a:gdLst/>
              <a:ahLst/>
              <a:cxnLst/>
              <a:rect l="l" t="t" r="r" b="b"/>
              <a:pathLst>
                <a:path w="2177" h="12583" extrusionOk="0">
                  <a:moveTo>
                    <a:pt x="1654" y="1"/>
                  </a:moveTo>
                  <a:lnTo>
                    <a:pt x="1654" y="7339"/>
                  </a:lnTo>
                  <a:lnTo>
                    <a:pt x="0" y="7339"/>
                  </a:lnTo>
                  <a:lnTo>
                    <a:pt x="0" y="8388"/>
                  </a:lnTo>
                  <a:lnTo>
                    <a:pt x="1088" y="8388"/>
                  </a:lnTo>
                  <a:lnTo>
                    <a:pt x="1088" y="12583"/>
                  </a:lnTo>
                  <a:lnTo>
                    <a:pt x="2176" y="12583"/>
                  </a:lnTo>
                  <a:lnTo>
                    <a:pt x="2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903900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357825" y="5013050"/>
              <a:ext cx="81600" cy="314575"/>
            </a:xfrm>
            <a:custGeom>
              <a:avLst/>
              <a:gdLst/>
              <a:ahLst/>
              <a:cxnLst/>
              <a:rect l="l" t="t" r="r" b="b"/>
              <a:pathLst>
                <a:path w="3264" h="12583" extrusionOk="0">
                  <a:moveTo>
                    <a:pt x="441" y="1"/>
                  </a:moveTo>
                  <a:lnTo>
                    <a:pt x="441" y="6294"/>
                  </a:lnTo>
                  <a:lnTo>
                    <a:pt x="0" y="6294"/>
                  </a:lnTo>
                  <a:lnTo>
                    <a:pt x="0" y="8388"/>
                  </a:lnTo>
                  <a:lnTo>
                    <a:pt x="441" y="8388"/>
                  </a:lnTo>
                  <a:lnTo>
                    <a:pt x="441" y="12583"/>
                  </a:lnTo>
                  <a:lnTo>
                    <a:pt x="675" y="12583"/>
                  </a:lnTo>
                  <a:lnTo>
                    <a:pt x="675" y="8388"/>
                  </a:lnTo>
                  <a:lnTo>
                    <a:pt x="1089" y="8388"/>
                  </a:lnTo>
                  <a:lnTo>
                    <a:pt x="1089" y="12583"/>
                  </a:lnTo>
                  <a:lnTo>
                    <a:pt x="3264" y="12583"/>
                  </a:lnTo>
                  <a:lnTo>
                    <a:pt x="3264" y="11538"/>
                  </a:lnTo>
                  <a:lnTo>
                    <a:pt x="2176" y="11538"/>
                  </a:lnTo>
                  <a:lnTo>
                    <a:pt x="2176" y="6294"/>
                  </a:lnTo>
                  <a:lnTo>
                    <a:pt x="1632" y="6294"/>
                  </a:lnTo>
                  <a:lnTo>
                    <a:pt x="1632" y="1"/>
                  </a:lnTo>
                  <a:lnTo>
                    <a:pt x="1398" y="1"/>
                  </a:lnTo>
                  <a:lnTo>
                    <a:pt x="1398" y="6294"/>
                  </a:lnTo>
                  <a:lnTo>
                    <a:pt x="675" y="6294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936150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37450" y="5013050"/>
              <a:ext cx="9175" cy="314575"/>
            </a:xfrm>
            <a:custGeom>
              <a:avLst/>
              <a:gdLst/>
              <a:ahLst/>
              <a:cxnLst/>
              <a:rect l="l" t="t" r="r" b="b"/>
              <a:pathLst>
                <a:path w="367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366" y="12583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21575" y="5013050"/>
              <a:ext cx="5850" cy="314575"/>
            </a:xfrm>
            <a:custGeom>
              <a:avLst/>
              <a:gdLst/>
              <a:ahLst/>
              <a:cxnLst/>
              <a:rect l="l" t="t" r="r" b="b"/>
              <a:pathLst>
                <a:path w="234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453775" y="5013050"/>
              <a:ext cx="5900" cy="314575"/>
            </a:xfrm>
            <a:custGeom>
              <a:avLst/>
              <a:gdLst/>
              <a:ahLst/>
              <a:cxnLst/>
              <a:rect l="l" t="t" r="r" b="b"/>
              <a:pathLst>
                <a:path w="236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236" y="1258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483300" y="5013050"/>
              <a:ext cx="9150" cy="314575"/>
            </a:xfrm>
            <a:custGeom>
              <a:avLst/>
              <a:gdLst/>
              <a:ahLst/>
              <a:cxnLst/>
              <a:rect l="l" t="t" r="r" b="b"/>
              <a:pathLst>
                <a:path w="366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365" y="12583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67375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235" y="12583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99625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288075" y="5013050"/>
              <a:ext cx="5850" cy="314575"/>
            </a:xfrm>
            <a:custGeom>
              <a:avLst/>
              <a:gdLst/>
              <a:ahLst/>
              <a:cxnLst/>
              <a:rect l="l" t="t" r="r" b="b"/>
              <a:pathLst>
                <a:path w="234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13925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4286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7"/>
          <p:cNvSpPr txBox="1">
            <a:spLocks noGrp="1"/>
          </p:cNvSpPr>
          <p:nvPr>
            <p:ph type="body" idx="1"/>
          </p:nvPr>
        </p:nvSpPr>
        <p:spPr>
          <a:xfrm>
            <a:off x="720000" y="1406249"/>
            <a:ext cx="3490200" cy="27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383" name="Google Shape;383;p7"/>
          <p:cNvGrpSpPr/>
          <p:nvPr/>
        </p:nvGrpSpPr>
        <p:grpSpPr>
          <a:xfrm flipH="1">
            <a:off x="7714159" y="-508011"/>
            <a:ext cx="3616258" cy="3625120"/>
            <a:chOff x="1482250" y="511075"/>
            <a:chExt cx="1560750" cy="1564575"/>
          </a:xfrm>
        </p:grpSpPr>
        <p:sp>
          <p:nvSpPr>
            <p:cNvPr id="384" name="Google Shape;384;p7"/>
            <p:cNvSpPr/>
            <p:nvPr/>
          </p:nvSpPr>
          <p:spPr>
            <a:xfrm>
              <a:off x="1482250" y="511075"/>
              <a:ext cx="1560750" cy="1564575"/>
            </a:xfrm>
            <a:custGeom>
              <a:avLst/>
              <a:gdLst/>
              <a:ahLst/>
              <a:cxnLst/>
              <a:rect l="l" t="t" r="r" b="b"/>
              <a:pathLst>
                <a:path w="62430" h="62583" extrusionOk="0">
                  <a:moveTo>
                    <a:pt x="28106" y="40"/>
                  </a:moveTo>
                  <a:cubicBezTo>
                    <a:pt x="29738" y="67"/>
                    <a:pt x="31310" y="824"/>
                    <a:pt x="32778" y="1595"/>
                  </a:cubicBezTo>
                  <a:cubicBezTo>
                    <a:pt x="34220" y="2351"/>
                    <a:pt x="35623" y="3227"/>
                    <a:pt x="36983" y="4076"/>
                  </a:cubicBezTo>
                  <a:cubicBezTo>
                    <a:pt x="37299" y="4277"/>
                    <a:pt x="37620" y="4479"/>
                    <a:pt x="37947" y="4680"/>
                  </a:cubicBezTo>
                  <a:lnTo>
                    <a:pt x="37990" y="4707"/>
                  </a:lnTo>
                  <a:cubicBezTo>
                    <a:pt x="39361" y="5561"/>
                    <a:pt x="40780" y="6437"/>
                    <a:pt x="42293" y="7068"/>
                  </a:cubicBezTo>
                  <a:cubicBezTo>
                    <a:pt x="42966" y="7344"/>
                    <a:pt x="43679" y="7535"/>
                    <a:pt x="44376" y="7715"/>
                  </a:cubicBezTo>
                  <a:cubicBezTo>
                    <a:pt x="44859" y="7846"/>
                    <a:pt x="45355" y="7976"/>
                    <a:pt x="45838" y="8139"/>
                  </a:cubicBezTo>
                  <a:cubicBezTo>
                    <a:pt x="48363" y="8988"/>
                    <a:pt x="50223" y="10168"/>
                    <a:pt x="51524" y="11757"/>
                  </a:cubicBezTo>
                  <a:cubicBezTo>
                    <a:pt x="52274" y="12664"/>
                    <a:pt x="52900" y="13786"/>
                    <a:pt x="53400" y="15096"/>
                  </a:cubicBezTo>
                  <a:cubicBezTo>
                    <a:pt x="53639" y="15732"/>
                    <a:pt x="53813" y="16412"/>
                    <a:pt x="53982" y="17065"/>
                  </a:cubicBezTo>
                  <a:cubicBezTo>
                    <a:pt x="54172" y="17816"/>
                    <a:pt x="54374" y="18594"/>
                    <a:pt x="54678" y="19317"/>
                  </a:cubicBezTo>
                  <a:cubicBezTo>
                    <a:pt x="55531" y="21346"/>
                    <a:pt x="56821" y="23180"/>
                    <a:pt x="58067" y="24947"/>
                  </a:cubicBezTo>
                  <a:cubicBezTo>
                    <a:pt x="59193" y="26557"/>
                    <a:pt x="60362" y="28216"/>
                    <a:pt x="61205" y="30027"/>
                  </a:cubicBezTo>
                  <a:cubicBezTo>
                    <a:pt x="61787" y="31274"/>
                    <a:pt x="62385" y="32866"/>
                    <a:pt x="61847" y="34146"/>
                  </a:cubicBezTo>
                  <a:cubicBezTo>
                    <a:pt x="61320" y="35386"/>
                    <a:pt x="60025" y="36157"/>
                    <a:pt x="58752" y="36843"/>
                  </a:cubicBezTo>
                  <a:cubicBezTo>
                    <a:pt x="58044" y="37224"/>
                    <a:pt x="57311" y="37583"/>
                    <a:pt x="56603" y="37932"/>
                  </a:cubicBezTo>
                  <a:cubicBezTo>
                    <a:pt x="54351" y="39041"/>
                    <a:pt x="52018" y="40189"/>
                    <a:pt x="50206" y="42082"/>
                  </a:cubicBezTo>
                  <a:cubicBezTo>
                    <a:pt x="49184" y="43147"/>
                    <a:pt x="48384" y="44328"/>
                    <a:pt x="47836" y="45584"/>
                  </a:cubicBezTo>
                  <a:cubicBezTo>
                    <a:pt x="47209" y="47015"/>
                    <a:pt x="46824" y="48554"/>
                    <a:pt x="46448" y="50045"/>
                  </a:cubicBezTo>
                  <a:cubicBezTo>
                    <a:pt x="46410" y="50191"/>
                    <a:pt x="46378" y="50333"/>
                    <a:pt x="46340" y="50480"/>
                  </a:cubicBezTo>
                  <a:lnTo>
                    <a:pt x="46285" y="50698"/>
                  </a:lnTo>
                  <a:cubicBezTo>
                    <a:pt x="45888" y="52275"/>
                    <a:pt x="45479" y="53907"/>
                    <a:pt x="44555" y="55239"/>
                  </a:cubicBezTo>
                  <a:cubicBezTo>
                    <a:pt x="43669" y="56517"/>
                    <a:pt x="42287" y="57220"/>
                    <a:pt x="40649" y="57220"/>
                  </a:cubicBezTo>
                  <a:cubicBezTo>
                    <a:pt x="40584" y="57220"/>
                    <a:pt x="40525" y="57213"/>
                    <a:pt x="40460" y="57213"/>
                  </a:cubicBezTo>
                  <a:cubicBezTo>
                    <a:pt x="38746" y="57160"/>
                    <a:pt x="37059" y="56632"/>
                    <a:pt x="35434" y="56126"/>
                  </a:cubicBezTo>
                  <a:cubicBezTo>
                    <a:pt x="34922" y="55968"/>
                    <a:pt x="34395" y="55799"/>
                    <a:pt x="33872" y="55653"/>
                  </a:cubicBezTo>
                  <a:cubicBezTo>
                    <a:pt x="32979" y="55403"/>
                    <a:pt x="32110" y="55174"/>
                    <a:pt x="31229" y="55152"/>
                  </a:cubicBezTo>
                  <a:cubicBezTo>
                    <a:pt x="31212" y="55152"/>
                    <a:pt x="31196" y="55151"/>
                    <a:pt x="31179" y="55151"/>
                  </a:cubicBezTo>
                  <a:cubicBezTo>
                    <a:pt x="30376" y="55151"/>
                    <a:pt x="29603" y="55519"/>
                    <a:pt x="28874" y="55903"/>
                  </a:cubicBezTo>
                  <a:cubicBezTo>
                    <a:pt x="27393" y="56686"/>
                    <a:pt x="26028" y="57703"/>
                    <a:pt x="24707" y="58688"/>
                  </a:cubicBezTo>
                  <a:cubicBezTo>
                    <a:pt x="23151" y="59852"/>
                    <a:pt x="21536" y="61054"/>
                    <a:pt x="19729" y="61870"/>
                  </a:cubicBezTo>
                  <a:cubicBezTo>
                    <a:pt x="18739" y="62315"/>
                    <a:pt x="17853" y="62539"/>
                    <a:pt x="17079" y="62539"/>
                  </a:cubicBezTo>
                  <a:cubicBezTo>
                    <a:pt x="16586" y="62539"/>
                    <a:pt x="16139" y="62449"/>
                    <a:pt x="15737" y="62267"/>
                  </a:cubicBezTo>
                  <a:cubicBezTo>
                    <a:pt x="15074" y="61968"/>
                    <a:pt x="14524" y="61348"/>
                    <a:pt x="14012" y="60733"/>
                  </a:cubicBezTo>
                  <a:cubicBezTo>
                    <a:pt x="13458" y="60059"/>
                    <a:pt x="12963" y="59329"/>
                    <a:pt x="12544" y="58699"/>
                  </a:cubicBezTo>
                  <a:cubicBezTo>
                    <a:pt x="12360" y="58421"/>
                    <a:pt x="12174" y="58144"/>
                    <a:pt x="11994" y="57866"/>
                  </a:cubicBezTo>
                  <a:cubicBezTo>
                    <a:pt x="10259" y="55245"/>
                    <a:pt x="8469" y="52525"/>
                    <a:pt x="5870" y="50572"/>
                  </a:cubicBezTo>
                  <a:cubicBezTo>
                    <a:pt x="5016" y="49930"/>
                    <a:pt x="4080" y="49397"/>
                    <a:pt x="3177" y="48886"/>
                  </a:cubicBezTo>
                  <a:cubicBezTo>
                    <a:pt x="2868" y="48707"/>
                    <a:pt x="2546" y="48527"/>
                    <a:pt x="2236" y="48343"/>
                  </a:cubicBezTo>
                  <a:cubicBezTo>
                    <a:pt x="1284" y="47776"/>
                    <a:pt x="343" y="47129"/>
                    <a:pt x="207" y="45938"/>
                  </a:cubicBezTo>
                  <a:cubicBezTo>
                    <a:pt x="44" y="44475"/>
                    <a:pt x="659" y="42995"/>
                    <a:pt x="1355" y="41477"/>
                  </a:cubicBezTo>
                  <a:cubicBezTo>
                    <a:pt x="2112" y="39845"/>
                    <a:pt x="3031" y="38258"/>
                    <a:pt x="3922" y="36724"/>
                  </a:cubicBezTo>
                  <a:cubicBezTo>
                    <a:pt x="4005" y="36582"/>
                    <a:pt x="4086" y="36435"/>
                    <a:pt x="4168" y="36293"/>
                  </a:cubicBezTo>
                  <a:cubicBezTo>
                    <a:pt x="4292" y="36082"/>
                    <a:pt x="4422" y="35858"/>
                    <a:pt x="4548" y="35647"/>
                  </a:cubicBezTo>
                  <a:cubicBezTo>
                    <a:pt x="5298" y="34374"/>
                    <a:pt x="6071" y="33062"/>
                    <a:pt x="6468" y="31648"/>
                  </a:cubicBezTo>
                  <a:cubicBezTo>
                    <a:pt x="6844" y="30315"/>
                    <a:pt x="6631" y="28924"/>
                    <a:pt x="6425" y="27574"/>
                  </a:cubicBezTo>
                  <a:lnTo>
                    <a:pt x="6392" y="27383"/>
                  </a:lnTo>
                  <a:cubicBezTo>
                    <a:pt x="6375" y="27275"/>
                    <a:pt x="6360" y="27167"/>
                    <a:pt x="6343" y="27064"/>
                  </a:cubicBezTo>
                  <a:cubicBezTo>
                    <a:pt x="6147" y="25779"/>
                    <a:pt x="5941" y="24458"/>
                    <a:pt x="6136" y="23168"/>
                  </a:cubicBezTo>
                  <a:cubicBezTo>
                    <a:pt x="6343" y="21814"/>
                    <a:pt x="7088" y="20667"/>
                    <a:pt x="8290" y="19856"/>
                  </a:cubicBezTo>
                  <a:cubicBezTo>
                    <a:pt x="9579" y="18980"/>
                    <a:pt x="11097" y="18539"/>
                    <a:pt x="12561" y="18109"/>
                  </a:cubicBezTo>
                  <a:cubicBezTo>
                    <a:pt x="12691" y="18071"/>
                    <a:pt x="12822" y="18034"/>
                    <a:pt x="12952" y="17996"/>
                  </a:cubicBezTo>
                  <a:cubicBezTo>
                    <a:pt x="14644" y="17501"/>
                    <a:pt x="16286" y="16979"/>
                    <a:pt x="17738" y="16065"/>
                  </a:cubicBezTo>
                  <a:cubicBezTo>
                    <a:pt x="19115" y="15205"/>
                    <a:pt x="20246" y="13894"/>
                    <a:pt x="21198" y="12061"/>
                  </a:cubicBezTo>
                  <a:cubicBezTo>
                    <a:pt x="22031" y="10457"/>
                    <a:pt x="22601" y="8722"/>
                    <a:pt x="23156" y="7040"/>
                  </a:cubicBezTo>
                  <a:lnTo>
                    <a:pt x="23233" y="6796"/>
                  </a:lnTo>
                  <a:cubicBezTo>
                    <a:pt x="23326" y="6529"/>
                    <a:pt x="23412" y="6252"/>
                    <a:pt x="23499" y="5985"/>
                  </a:cubicBezTo>
                  <a:cubicBezTo>
                    <a:pt x="23934" y="4615"/>
                    <a:pt x="24386" y="3206"/>
                    <a:pt x="25114" y="1971"/>
                  </a:cubicBezTo>
                  <a:cubicBezTo>
                    <a:pt x="25871" y="687"/>
                    <a:pt x="26861" y="40"/>
                    <a:pt x="28051" y="40"/>
                  </a:cubicBezTo>
                  <a:close/>
                  <a:moveTo>
                    <a:pt x="28049" y="1"/>
                  </a:moveTo>
                  <a:cubicBezTo>
                    <a:pt x="26845" y="1"/>
                    <a:pt x="25842" y="653"/>
                    <a:pt x="25081" y="1949"/>
                  </a:cubicBezTo>
                  <a:cubicBezTo>
                    <a:pt x="24348" y="3189"/>
                    <a:pt x="23896" y="4603"/>
                    <a:pt x="23456" y="5969"/>
                  </a:cubicBezTo>
                  <a:cubicBezTo>
                    <a:pt x="23369" y="6235"/>
                    <a:pt x="23281" y="6513"/>
                    <a:pt x="23195" y="6784"/>
                  </a:cubicBezTo>
                  <a:lnTo>
                    <a:pt x="23113" y="7025"/>
                  </a:lnTo>
                  <a:cubicBezTo>
                    <a:pt x="22025" y="10342"/>
                    <a:pt x="20785" y="14100"/>
                    <a:pt x="17717" y="16026"/>
                  </a:cubicBezTo>
                  <a:cubicBezTo>
                    <a:pt x="16269" y="16940"/>
                    <a:pt x="14632" y="17457"/>
                    <a:pt x="12941" y="17958"/>
                  </a:cubicBezTo>
                  <a:cubicBezTo>
                    <a:pt x="12810" y="17996"/>
                    <a:pt x="12679" y="18034"/>
                    <a:pt x="12549" y="18066"/>
                  </a:cubicBezTo>
                  <a:cubicBezTo>
                    <a:pt x="11080" y="18496"/>
                    <a:pt x="9558" y="18937"/>
                    <a:pt x="8263" y="19818"/>
                  </a:cubicBezTo>
                  <a:cubicBezTo>
                    <a:pt x="7056" y="20639"/>
                    <a:pt x="6305" y="21792"/>
                    <a:pt x="6099" y="23158"/>
                  </a:cubicBezTo>
                  <a:cubicBezTo>
                    <a:pt x="5898" y="24458"/>
                    <a:pt x="6104" y="25784"/>
                    <a:pt x="6300" y="27069"/>
                  </a:cubicBezTo>
                  <a:cubicBezTo>
                    <a:pt x="6322" y="27177"/>
                    <a:pt x="6337" y="27280"/>
                    <a:pt x="6354" y="27390"/>
                  </a:cubicBezTo>
                  <a:lnTo>
                    <a:pt x="6381" y="27586"/>
                  </a:lnTo>
                  <a:cubicBezTo>
                    <a:pt x="6588" y="28929"/>
                    <a:pt x="6800" y="30315"/>
                    <a:pt x="6430" y="31638"/>
                  </a:cubicBezTo>
                  <a:cubicBezTo>
                    <a:pt x="6033" y="33041"/>
                    <a:pt x="5260" y="34357"/>
                    <a:pt x="4510" y="35625"/>
                  </a:cubicBezTo>
                  <a:cubicBezTo>
                    <a:pt x="4385" y="35836"/>
                    <a:pt x="4254" y="36059"/>
                    <a:pt x="4135" y="36272"/>
                  </a:cubicBezTo>
                  <a:cubicBezTo>
                    <a:pt x="4048" y="36413"/>
                    <a:pt x="3965" y="36561"/>
                    <a:pt x="3885" y="36702"/>
                  </a:cubicBezTo>
                  <a:cubicBezTo>
                    <a:pt x="2993" y="38236"/>
                    <a:pt x="2073" y="39824"/>
                    <a:pt x="1317" y="41462"/>
                  </a:cubicBezTo>
                  <a:cubicBezTo>
                    <a:pt x="616" y="42984"/>
                    <a:pt x="1" y="44469"/>
                    <a:pt x="164" y="45943"/>
                  </a:cubicBezTo>
                  <a:cubicBezTo>
                    <a:pt x="300" y="47151"/>
                    <a:pt x="1251" y="47809"/>
                    <a:pt x="2215" y="48375"/>
                  </a:cubicBezTo>
                  <a:cubicBezTo>
                    <a:pt x="2524" y="48559"/>
                    <a:pt x="2845" y="48745"/>
                    <a:pt x="3156" y="48918"/>
                  </a:cubicBezTo>
                  <a:cubicBezTo>
                    <a:pt x="4058" y="49435"/>
                    <a:pt x="4994" y="49968"/>
                    <a:pt x="5843" y="50605"/>
                  </a:cubicBezTo>
                  <a:cubicBezTo>
                    <a:pt x="8437" y="52558"/>
                    <a:pt x="10226" y="55267"/>
                    <a:pt x="11956" y="57893"/>
                  </a:cubicBezTo>
                  <a:cubicBezTo>
                    <a:pt x="12136" y="58166"/>
                    <a:pt x="12320" y="58448"/>
                    <a:pt x="12506" y="58726"/>
                  </a:cubicBezTo>
                  <a:cubicBezTo>
                    <a:pt x="12925" y="59357"/>
                    <a:pt x="13420" y="60085"/>
                    <a:pt x="13980" y="60760"/>
                  </a:cubicBezTo>
                  <a:cubicBezTo>
                    <a:pt x="14491" y="61375"/>
                    <a:pt x="15046" y="62000"/>
                    <a:pt x="15721" y="62305"/>
                  </a:cubicBezTo>
                  <a:cubicBezTo>
                    <a:pt x="16129" y="62490"/>
                    <a:pt x="16580" y="62583"/>
                    <a:pt x="17075" y="62583"/>
                  </a:cubicBezTo>
                  <a:cubicBezTo>
                    <a:pt x="17858" y="62583"/>
                    <a:pt x="18750" y="62359"/>
                    <a:pt x="19746" y="61908"/>
                  </a:cubicBezTo>
                  <a:cubicBezTo>
                    <a:pt x="21557" y="61092"/>
                    <a:pt x="23173" y="59889"/>
                    <a:pt x="24734" y="58726"/>
                  </a:cubicBezTo>
                  <a:cubicBezTo>
                    <a:pt x="26055" y="57742"/>
                    <a:pt x="27421" y="56718"/>
                    <a:pt x="28895" y="55940"/>
                  </a:cubicBezTo>
                  <a:cubicBezTo>
                    <a:pt x="29640" y="55550"/>
                    <a:pt x="30374" y="55195"/>
                    <a:pt x="31158" y="55195"/>
                  </a:cubicBezTo>
                  <a:cubicBezTo>
                    <a:pt x="31182" y="55195"/>
                    <a:pt x="31205" y="55196"/>
                    <a:pt x="31229" y="55196"/>
                  </a:cubicBezTo>
                  <a:cubicBezTo>
                    <a:pt x="32105" y="55217"/>
                    <a:pt x="32974" y="55446"/>
                    <a:pt x="33861" y="55696"/>
                  </a:cubicBezTo>
                  <a:cubicBezTo>
                    <a:pt x="34378" y="55843"/>
                    <a:pt x="34912" y="56006"/>
                    <a:pt x="35417" y="56164"/>
                  </a:cubicBezTo>
                  <a:cubicBezTo>
                    <a:pt x="37049" y="56675"/>
                    <a:pt x="38735" y="57203"/>
                    <a:pt x="40460" y="57258"/>
                  </a:cubicBezTo>
                  <a:cubicBezTo>
                    <a:pt x="40524" y="57260"/>
                    <a:pt x="40589" y="57261"/>
                    <a:pt x="40653" y="57261"/>
                  </a:cubicBezTo>
                  <a:cubicBezTo>
                    <a:pt x="41427" y="57261"/>
                    <a:pt x="42145" y="57107"/>
                    <a:pt x="42787" y="56806"/>
                  </a:cubicBezTo>
                  <a:cubicBezTo>
                    <a:pt x="43511" y="56469"/>
                    <a:pt x="44115" y="55952"/>
                    <a:pt x="44588" y="55267"/>
                  </a:cubicBezTo>
                  <a:cubicBezTo>
                    <a:pt x="45519" y="53923"/>
                    <a:pt x="45931" y="52292"/>
                    <a:pt x="46328" y="50708"/>
                  </a:cubicBezTo>
                  <a:lnTo>
                    <a:pt x="46383" y="50490"/>
                  </a:lnTo>
                  <a:cubicBezTo>
                    <a:pt x="46421" y="50344"/>
                    <a:pt x="46453" y="50203"/>
                    <a:pt x="46491" y="50055"/>
                  </a:cubicBezTo>
                  <a:cubicBezTo>
                    <a:pt x="46862" y="48571"/>
                    <a:pt x="47248" y="47025"/>
                    <a:pt x="47874" y="45601"/>
                  </a:cubicBezTo>
                  <a:cubicBezTo>
                    <a:pt x="48423" y="44349"/>
                    <a:pt x="49217" y="43174"/>
                    <a:pt x="50239" y="42109"/>
                  </a:cubicBezTo>
                  <a:cubicBezTo>
                    <a:pt x="52046" y="40227"/>
                    <a:pt x="54374" y="39079"/>
                    <a:pt x="56625" y="37969"/>
                  </a:cubicBezTo>
                  <a:cubicBezTo>
                    <a:pt x="57333" y="37621"/>
                    <a:pt x="58067" y="37262"/>
                    <a:pt x="58774" y="36881"/>
                  </a:cubicBezTo>
                  <a:cubicBezTo>
                    <a:pt x="60052" y="36190"/>
                    <a:pt x="61353" y="35419"/>
                    <a:pt x="61885" y="34161"/>
                  </a:cubicBezTo>
                  <a:cubicBezTo>
                    <a:pt x="62430" y="32873"/>
                    <a:pt x="61830" y="31262"/>
                    <a:pt x="61243" y="30006"/>
                  </a:cubicBezTo>
                  <a:cubicBezTo>
                    <a:pt x="60401" y="28194"/>
                    <a:pt x="59231" y="26530"/>
                    <a:pt x="58099" y="24925"/>
                  </a:cubicBezTo>
                  <a:cubicBezTo>
                    <a:pt x="56854" y="23158"/>
                    <a:pt x="55571" y="21330"/>
                    <a:pt x="54716" y="19301"/>
                  </a:cubicBezTo>
                  <a:cubicBezTo>
                    <a:pt x="54411" y="18583"/>
                    <a:pt x="54216" y="17805"/>
                    <a:pt x="54025" y="17055"/>
                  </a:cubicBezTo>
                  <a:cubicBezTo>
                    <a:pt x="53857" y="16402"/>
                    <a:pt x="53683" y="15722"/>
                    <a:pt x="53437" y="15079"/>
                  </a:cubicBezTo>
                  <a:cubicBezTo>
                    <a:pt x="52943" y="13769"/>
                    <a:pt x="52307" y="12638"/>
                    <a:pt x="51562" y="11730"/>
                  </a:cubicBezTo>
                  <a:cubicBezTo>
                    <a:pt x="50251" y="10136"/>
                    <a:pt x="48384" y="8950"/>
                    <a:pt x="45850" y="8095"/>
                  </a:cubicBezTo>
                  <a:cubicBezTo>
                    <a:pt x="45371" y="7938"/>
                    <a:pt x="44871" y="7801"/>
                    <a:pt x="44387" y="7677"/>
                  </a:cubicBezTo>
                  <a:cubicBezTo>
                    <a:pt x="43696" y="7492"/>
                    <a:pt x="42978" y="7301"/>
                    <a:pt x="42308" y="7025"/>
                  </a:cubicBezTo>
                  <a:cubicBezTo>
                    <a:pt x="40802" y="6398"/>
                    <a:pt x="39383" y="5523"/>
                    <a:pt x="38012" y="4668"/>
                  </a:cubicBezTo>
                  <a:lnTo>
                    <a:pt x="37968" y="4642"/>
                  </a:lnTo>
                  <a:cubicBezTo>
                    <a:pt x="37647" y="4440"/>
                    <a:pt x="37320" y="4239"/>
                    <a:pt x="37006" y="4043"/>
                  </a:cubicBezTo>
                  <a:cubicBezTo>
                    <a:pt x="35645" y="3189"/>
                    <a:pt x="34242" y="2313"/>
                    <a:pt x="32801" y="1557"/>
                  </a:cubicBezTo>
                  <a:cubicBezTo>
                    <a:pt x="31327" y="785"/>
                    <a:pt x="29748" y="23"/>
                    <a:pt x="28106" y="1"/>
                  </a:cubicBezTo>
                  <a:cubicBezTo>
                    <a:pt x="28087" y="1"/>
                    <a:pt x="28068" y="1"/>
                    <a:pt x="28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10100" y="526425"/>
              <a:ext cx="1262250" cy="1435250"/>
            </a:xfrm>
            <a:custGeom>
              <a:avLst/>
              <a:gdLst/>
              <a:ahLst/>
              <a:cxnLst/>
              <a:rect l="l" t="t" r="r" b="b"/>
              <a:pathLst>
                <a:path w="50490" h="57410" extrusionOk="0">
                  <a:moveTo>
                    <a:pt x="22557" y="46"/>
                  </a:moveTo>
                  <a:cubicBezTo>
                    <a:pt x="23379" y="46"/>
                    <a:pt x="24255" y="378"/>
                    <a:pt x="25091" y="758"/>
                  </a:cubicBezTo>
                  <a:cubicBezTo>
                    <a:pt x="26534" y="1417"/>
                    <a:pt x="27850" y="2281"/>
                    <a:pt x="29302" y="3255"/>
                  </a:cubicBezTo>
                  <a:cubicBezTo>
                    <a:pt x="29803" y="3592"/>
                    <a:pt x="30308" y="3941"/>
                    <a:pt x="30798" y="4278"/>
                  </a:cubicBezTo>
                  <a:cubicBezTo>
                    <a:pt x="32963" y="5763"/>
                    <a:pt x="35204" y="7297"/>
                    <a:pt x="37646" y="8369"/>
                  </a:cubicBezTo>
                  <a:cubicBezTo>
                    <a:pt x="38414" y="8706"/>
                    <a:pt x="39230" y="8962"/>
                    <a:pt x="40013" y="9211"/>
                  </a:cubicBezTo>
                  <a:cubicBezTo>
                    <a:pt x="41568" y="9700"/>
                    <a:pt x="43172" y="10207"/>
                    <a:pt x="44451" y="11349"/>
                  </a:cubicBezTo>
                  <a:cubicBezTo>
                    <a:pt x="45376" y="12170"/>
                    <a:pt x="46044" y="13275"/>
                    <a:pt x="46382" y="14537"/>
                  </a:cubicBezTo>
                  <a:cubicBezTo>
                    <a:pt x="46528" y="15092"/>
                    <a:pt x="46589" y="15662"/>
                    <a:pt x="46654" y="16217"/>
                  </a:cubicBezTo>
                  <a:cubicBezTo>
                    <a:pt x="46671" y="16380"/>
                    <a:pt x="46692" y="16549"/>
                    <a:pt x="46709" y="16712"/>
                  </a:cubicBezTo>
                  <a:cubicBezTo>
                    <a:pt x="46827" y="17653"/>
                    <a:pt x="46985" y="18567"/>
                    <a:pt x="47171" y="19433"/>
                  </a:cubicBezTo>
                  <a:cubicBezTo>
                    <a:pt x="47590" y="21326"/>
                    <a:pt x="48226" y="23164"/>
                    <a:pt x="48840" y="24942"/>
                  </a:cubicBezTo>
                  <a:cubicBezTo>
                    <a:pt x="48895" y="25100"/>
                    <a:pt x="48949" y="25252"/>
                    <a:pt x="49004" y="25410"/>
                  </a:cubicBezTo>
                  <a:cubicBezTo>
                    <a:pt x="49526" y="26895"/>
                    <a:pt x="50065" y="28434"/>
                    <a:pt x="50276" y="30007"/>
                  </a:cubicBezTo>
                  <a:cubicBezTo>
                    <a:pt x="50445" y="31235"/>
                    <a:pt x="50206" y="32259"/>
                    <a:pt x="49498" y="33329"/>
                  </a:cubicBezTo>
                  <a:cubicBezTo>
                    <a:pt x="48873" y="34271"/>
                    <a:pt x="48074" y="35098"/>
                    <a:pt x="47296" y="35897"/>
                  </a:cubicBezTo>
                  <a:cubicBezTo>
                    <a:pt x="47171" y="36028"/>
                    <a:pt x="47045" y="36153"/>
                    <a:pt x="46925" y="36278"/>
                  </a:cubicBezTo>
                  <a:cubicBezTo>
                    <a:pt x="44821" y="38470"/>
                    <a:pt x="43330" y="40532"/>
                    <a:pt x="42220" y="42773"/>
                  </a:cubicBezTo>
                  <a:cubicBezTo>
                    <a:pt x="41301" y="44644"/>
                    <a:pt x="40980" y="46743"/>
                    <a:pt x="40676" y="48778"/>
                  </a:cubicBezTo>
                  <a:cubicBezTo>
                    <a:pt x="40546" y="49605"/>
                    <a:pt x="40415" y="50464"/>
                    <a:pt x="40247" y="51286"/>
                  </a:cubicBezTo>
                  <a:cubicBezTo>
                    <a:pt x="39958" y="52689"/>
                    <a:pt x="39604" y="54146"/>
                    <a:pt x="38680" y="55245"/>
                  </a:cubicBezTo>
                  <a:cubicBezTo>
                    <a:pt x="37749" y="56358"/>
                    <a:pt x="36452" y="56601"/>
                    <a:pt x="35479" y="56601"/>
                  </a:cubicBezTo>
                  <a:cubicBezTo>
                    <a:pt x="35434" y="56601"/>
                    <a:pt x="35390" y="56600"/>
                    <a:pt x="35346" y="56599"/>
                  </a:cubicBezTo>
                  <a:cubicBezTo>
                    <a:pt x="33649" y="56556"/>
                    <a:pt x="31995" y="55991"/>
                    <a:pt x="30390" y="55447"/>
                  </a:cubicBezTo>
                  <a:cubicBezTo>
                    <a:pt x="30281" y="55409"/>
                    <a:pt x="30172" y="55371"/>
                    <a:pt x="30059" y="55333"/>
                  </a:cubicBezTo>
                  <a:cubicBezTo>
                    <a:pt x="29961" y="55300"/>
                    <a:pt x="29856" y="55261"/>
                    <a:pt x="29758" y="55229"/>
                  </a:cubicBezTo>
                  <a:cubicBezTo>
                    <a:pt x="29057" y="54990"/>
                    <a:pt x="28334" y="54745"/>
                    <a:pt x="27611" y="54533"/>
                  </a:cubicBezTo>
                  <a:cubicBezTo>
                    <a:pt x="27513" y="54505"/>
                    <a:pt x="27415" y="54478"/>
                    <a:pt x="27317" y="54445"/>
                  </a:cubicBezTo>
                  <a:cubicBezTo>
                    <a:pt x="26767" y="54282"/>
                    <a:pt x="26147" y="54097"/>
                    <a:pt x="25579" y="54097"/>
                  </a:cubicBezTo>
                  <a:cubicBezTo>
                    <a:pt x="25562" y="54097"/>
                    <a:pt x="25545" y="54098"/>
                    <a:pt x="25527" y="54098"/>
                  </a:cubicBezTo>
                  <a:cubicBezTo>
                    <a:pt x="24521" y="54119"/>
                    <a:pt x="23454" y="54615"/>
                    <a:pt x="22513" y="55055"/>
                  </a:cubicBezTo>
                  <a:cubicBezTo>
                    <a:pt x="22362" y="55125"/>
                    <a:pt x="22219" y="55191"/>
                    <a:pt x="22078" y="55256"/>
                  </a:cubicBezTo>
                  <a:cubicBezTo>
                    <a:pt x="21845" y="55359"/>
                    <a:pt x="21611" y="55469"/>
                    <a:pt x="21383" y="55572"/>
                  </a:cubicBezTo>
                  <a:cubicBezTo>
                    <a:pt x="20333" y="56061"/>
                    <a:pt x="19244" y="56561"/>
                    <a:pt x="18119" y="56910"/>
                  </a:cubicBezTo>
                  <a:cubicBezTo>
                    <a:pt x="17145" y="57214"/>
                    <a:pt x="16224" y="57368"/>
                    <a:pt x="15366" y="57368"/>
                  </a:cubicBezTo>
                  <a:cubicBezTo>
                    <a:pt x="14891" y="57368"/>
                    <a:pt x="14435" y="57321"/>
                    <a:pt x="14001" y="57226"/>
                  </a:cubicBezTo>
                  <a:cubicBezTo>
                    <a:pt x="12598" y="56926"/>
                    <a:pt x="11243" y="56137"/>
                    <a:pt x="9975" y="54881"/>
                  </a:cubicBezTo>
                  <a:cubicBezTo>
                    <a:pt x="8735" y="53652"/>
                    <a:pt x="7751" y="52167"/>
                    <a:pt x="6799" y="50725"/>
                  </a:cubicBezTo>
                  <a:cubicBezTo>
                    <a:pt x="6631" y="50470"/>
                    <a:pt x="6456" y="50209"/>
                    <a:pt x="6287" y="49953"/>
                  </a:cubicBezTo>
                  <a:cubicBezTo>
                    <a:pt x="5118" y="48218"/>
                    <a:pt x="4063" y="46652"/>
                    <a:pt x="2893" y="45106"/>
                  </a:cubicBezTo>
                  <a:cubicBezTo>
                    <a:pt x="2519" y="44606"/>
                    <a:pt x="2127" y="44111"/>
                    <a:pt x="1746" y="43632"/>
                  </a:cubicBezTo>
                  <a:cubicBezTo>
                    <a:pt x="1316" y="43094"/>
                    <a:pt x="870" y="42533"/>
                    <a:pt x="451" y="41968"/>
                  </a:cubicBezTo>
                  <a:cubicBezTo>
                    <a:pt x="425" y="41935"/>
                    <a:pt x="397" y="41897"/>
                    <a:pt x="364" y="41864"/>
                  </a:cubicBezTo>
                  <a:cubicBezTo>
                    <a:pt x="201" y="41646"/>
                    <a:pt x="43" y="41445"/>
                    <a:pt x="59" y="41162"/>
                  </a:cubicBezTo>
                  <a:cubicBezTo>
                    <a:pt x="76" y="40831"/>
                    <a:pt x="294" y="40509"/>
                    <a:pt x="511" y="40216"/>
                  </a:cubicBezTo>
                  <a:cubicBezTo>
                    <a:pt x="979" y="39590"/>
                    <a:pt x="1502" y="38982"/>
                    <a:pt x="2012" y="38400"/>
                  </a:cubicBezTo>
                  <a:cubicBezTo>
                    <a:pt x="3257" y="36964"/>
                    <a:pt x="4547" y="35483"/>
                    <a:pt x="5047" y="33553"/>
                  </a:cubicBezTo>
                  <a:cubicBezTo>
                    <a:pt x="5320" y="32493"/>
                    <a:pt x="5157" y="31421"/>
                    <a:pt x="4994" y="30387"/>
                  </a:cubicBezTo>
                  <a:cubicBezTo>
                    <a:pt x="4944" y="30083"/>
                    <a:pt x="4896" y="29767"/>
                    <a:pt x="4857" y="29452"/>
                  </a:cubicBezTo>
                  <a:cubicBezTo>
                    <a:pt x="4716" y="28277"/>
                    <a:pt x="4580" y="26906"/>
                    <a:pt x="4716" y="25562"/>
                  </a:cubicBezTo>
                  <a:cubicBezTo>
                    <a:pt x="4961" y="23136"/>
                    <a:pt x="6310" y="21183"/>
                    <a:pt x="8828" y="19596"/>
                  </a:cubicBezTo>
                  <a:cubicBezTo>
                    <a:pt x="8986" y="19498"/>
                    <a:pt x="9144" y="19393"/>
                    <a:pt x="9302" y="19296"/>
                  </a:cubicBezTo>
                  <a:cubicBezTo>
                    <a:pt x="11233" y="18083"/>
                    <a:pt x="13234" y="16827"/>
                    <a:pt x="14544" y="14864"/>
                  </a:cubicBezTo>
                  <a:cubicBezTo>
                    <a:pt x="16046" y="12617"/>
                    <a:pt x="16911" y="9929"/>
                    <a:pt x="17748" y="7330"/>
                  </a:cubicBezTo>
                  <a:cubicBezTo>
                    <a:pt x="17868" y="6954"/>
                    <a:pt x="17999" y="6562"/>
                    <a:pt x="18119" y="6182"/>
                  </a:cubicBezTo>
                  <a:lnTo>
                    <a:pt x="18184" y="5986"/>
                  </a:lnTo>
                  <a:cubicBezTo>
                    <a:pt x="18591" y="4751"/>
                    <a:pt x="19010" y="3473"/>
                    <a:pt x="19625" y="2314"/>
                  </a:cubicBezTo>
                  <a:cubicBezTo>
                    <a:pt x="20017" y="1563"/>
                    <a:pt x="20665" y="530"/>
                    <a:pt x="21730" y="171"/>
                  </a:cubicBezTo>
                  <a:cubicBezTo>
                    <a:pt x="21997" y="84"/>
                    <a:pt x="22274" y="46"/>
                    <a:pt x="22557" y="46"/>
                  </a:cubicBezTo>
                  <a:close/>
                  <a:moveTo>
                    <a:pt x="22559" y="0"/>
                  </a:moveTo>
                  <a:cubicBezTo>
                    <a:pt x="22271" y="0"/>
                    <a:pt x="21988" y="40"/>
                    <a:pt x="21714" y="133"/>
                  </a:cubicBezTo>
                  <a:cubicBezTo>
                    <a:pt x="20637" y="492"/>
                    <a:pt x="19984" y="1536"/>
                    <a:pt x="19588" y="2292"/>
                  </a:cubicBezTo>
                  <a:cubicBezTo>
                    <a:pt x="18973" y="3456"/>
                    <a:pt x="18548" y="4734"/>
                    <a:pt x="18146" y="5969"/>
                  </a:cubicBezTo>
                  <a:lnTo>
                    <a:pt x="18081" y="6170"/>
                  </a:lnTo>
                  <a:cubicBezTo>
                    <a:pt x="17956" y="6552"/>
                    <a:pt x="17830" y="6938"/>
                    <a:pt x="17705" y="7318"/>
                  </a:cubicBezTo>
                  <a:cubicBezTo>
                    <a:pt x="16873" y="9913"/>
                    <a:pt x="16008" y="12595"/>
                    <a:pt x="14512" y="14836"/>
                  </a:cubicBezTo>
                  <a:cubicBezTo>
                    <a:pt x="13201" y="16800"/>
                    <a:pt x="11205" y="18050"/>
                    <a:pt x="9280" y="19263"/>
                  </a:cubicBezTo>
                  <a:cubicBezTo>
                    <a:pt x="9122" y="19361"/>
                    <a:pt x="8964" y="19459"/>
                    <a:pt x="8806" y="19557"/>
                  </a:cubicBezTo>
                  <a:cubicBezTo>
                    <a:pt x="6272" y="21156"/>
                    <a:pt x="4922" y="23121"/>
                    <a:pt x="4673" y="25557"/>
                  </a:cubicBezTo>
                  <a:cubicBezTo>
                    <a:pt x="4537" y="26906"/>
                    <a:pt x="4673" y="28277"/>
                    <a:pt x="4814" y="29457"/>
                  </a:cubicBezTo>
                  <a:cubicBezTo>
                    <a:pt x="4851" y="29772"/>
                    <a:pt x="4901" y="30088"/>
                    <a:pt x="4949" y="30399"/>
                  </a:cubicBezTo>
                  <a:cubicBezTo>
                    <a:pt x="5112" y="31426"/>
                    <a:pt x="5276" y="32487"/>
                    <a:pt x="5004" y="33542"/>
                  </a:cubicBezTo>
                  <a:cubicBezTo>
                    <a:pt x="4509" y="35462"/>
                    <a:pt x="3220" y="36942"/>
                    <a:pt x="1979" y="38372"/>
                  </a:cubicBezTo>
                  <a:cubicBezTo>
                    <a:pt x="1469" y="38955"/>
                    <a:pt x="947" y="39563"/>
                    <a:pt x="478" y="40190"/>
                  </a:cubicBezTo>
                  <a:cubicBezTo>
                    <a:pt x="255" y="40494"/>
                    <a:pt x="33" y="40815"/>
                    <a:pt x="16" y="41162"/>
                  </a:cubicBezTo>
                  <a:cubicBezTo>
                    <a:pt x="0" y="41456"/>
                    <a:pt x="163" y="41669"/>
                    <a:pt x="332" y="41887"/>
                  </a:cubicBezTo>
                  <a:cubicBezTo>
                    <a:pt x="359" y="41925"/>
                    <a:pt x="385" y="41957"/>
                    <a:pt x="413" y="41995"/>
                  </a:cubicBezTo>
                  <a:cubicBezTo>
                    <a:pt x="832" y="42560"/>
                    <a:pt x="1278" y="43120"/>
                    <a:pt x="1713" y="43659"/>
                  </a:cubicBezTo>
                  <a:cubicBezTo>
                    <a:pt x="2094" y="44139"/>
                    <a:pt x="2486" y="44633"/>
                    <a:pt x="2861" y="45128"/>
                  </a:cubicBezTo>
                  <a:cubicBezTo>
                    <a:pt x="4025" y="46678"/>
                    <a:pt x="5085" y="48239"/>
                    <a:pt x="6250" y="49981"/>
                  </a:cubicBezTo>
                  <a:cubicBezTo>
                    <a:pt x="6423" y="50235"/>
                    <a:pt x="6593" y="50496"/>
                    <a:pt x="6761" y="50747"/>
                  </a:cubicBezTo>
                  <a:cubicBezTo>
                    <a:pt x="7713" y="52188"/>
                    <a:pt x="8703" y="53679"/>
                    <a:pt x="9943" y="54909"/>
                  </a:cubicBezTo>
                  <a:cubicBezTo>
                    <a:pt x="11221" y="56175"/>
                    <a:pt x="12581" y="56965"/>
                    <a:pt x="13990" y="57269"/>
                  </a:cubicBezTo>
                  <a:cubicBezTo>
                    <a:pt x="14431" y="57362"/>
                    <a:pt x="14888" y="57410"/>
                    <a:pt x="15366" y="57410"/>
                  </a:cubicBezTo>
                  <a:cubicBezTo>
                    <a:pt x="16231" y="57410"/>
                    <a:pt x="17155" y="57259"/>
                    <a:pt x="18129" y="56953"/>
                  </a:cubicBezTo>
                  <a:cubicBezTo>
                    <a:pt x="19256" y="56599"/>
                    <a:pt x="20349" y="56099"/>
                    <a:pt x="21403" y="55615"/>
                  </a:cubicBezTo>
                  <a:cubicBezTo>
                    <a:pt x="21627" y="55507"/>
                    <a:pt x="21860" y="55403"/>
                    <a:pt x="22095" y="55294"/>
                  </a:cubicBezTo>
                  <a:cubicBezTo>
                    <a:pt x="22236" y="55229"/>
                    <a:pt x="22377" y="55163"/>
                    <a:pt x="22530" y="55093"/>
                  </a:cubicBezTo>
                  <a:cubicBezTo>
                    <a:pt x="23466" y="54658"/>
                    <a:pt x="24526" y="54163"/>
                    <a:pt x="25527" y="54141"/>
                  </a:cubicBezTo>
                  <a:cubicBezTo>
                    <a:pt x="25543" y="54141"/>
                    <a:pt x="25558" y="54141"/>
                    <a:pt x="25573" y="54141"/>
                  </a:cubicBezTo>
                  <a:cubicBezTo>
                    <a:pt x="26137" y="54141"/>
                    <a:pt x="26755" y="54326"/>
                    <a:pt x="27305" y="54490"/>
                  </a:cubicBezTo>
                  <a:cubicBezTo>
                    <a:pt x="27403" y="54517"/>
                    <a:pt x="27501" y="54550"/>
                    <a:pt x="27599" y="54576"/>
                  </a:cubicBezTo>
                  <a:cubicBezTo>
                    <a:pt x="28317" y="54783"/>
                    <a:pt x="29040" y="55033"/>
                    <a:pt x="29743" y="55273"/>
                  </a:cubicBezTo>
                  <a:cubicBezTo>
                    <a:pt x="29846" y="55306"/>
                    <a:pt x="29944" y="55338"/>
                    <a:pt x="30047" y="55371"/>
                  </a:cubicBezTo>
                  <a:cubicBezTo>
                    <a:pt x="30157" y="55409"/>
                    <a:pt x="30265" y="55447"/>
                    <a:pt x="30379" y="55484"/>
                  </a:cubicBezTo>
                  <a:cubicBezTo>
                    <a:pt x="31984" y="56034"/>
                    <a:pt x="33642" y="56599"/>
                    <a:pt x="35346" y="56644"/>
                  </a:cubicBezTo>
                  <a:lnTo>
                    <a:pt x="35487" y="56644"/>
                  </a:lnTo>
                  <a:cubicBezTo>
                    <a:pt x="36466" y="56644"/>
                    <a:pt x="37771" y="56393"/>
                    <a:pt x="38713" y="55273"/>
                  </a:cubicBezTo>
                  <a:cubicBezTo>
                    <a:pt x="39642" y="54168"/>
                    <a:pt x="40001" y="52705"/>
                    <a:pt x="40290" y="51296"/>
                  </a:cubicBezTo>
                  <a:cubicBezTo>
                    <a:pt x="40458" y="50470"/>
                    <a:pt x="40589" y="49615"/>
                    <a:pt x="40714" y="48783"/>
                  </a:cubicBezTo>
                  <a:cubicBezTo>
                    <a:pt x="41025" y="46755"/>
                    <a:pt x="41344" y="44654"/>
                    <a:pt x="42265" y="42794"/>
                  </a:cubicBezTo>
                  <a:cubicBezTo>
                    <a:pt x="43363" y="40554"/>
                    <a:pt x="44854" y="38498"/>
                    <a:pt x="46958" y="36311"/>
                  </a:cubicBezTo>
                  <a:cubicBezTo>
                    <a:pt x="47078" y="36186"/>
                    <a:pt x="47203" y="36055"/>
                    <a:pt x="47323" y="35930"/>
                  </a:cubicBezTo>
                  <a:cubicBezTo>
                    <a:pt x="48100" y="35124"/>
                    <a:pt x="48906" y="34298"/>
                    <a:pt x="49531" y="33352"/>
                  </a:cubicBezTo>
                  <a:cubicBezTo>
                    <a:pt x="50244" y="32275"/>
                    <a:pt x="50489" y="31241"/>
                    <a:pt x="50320" y="30000"/>
                  </a:cubicBezTo>
                  <a:cubicBezTo>
                    <a:pt x="50103" y="28423"/>
                    <a:pt x="49564" y="26884"/>
                    <a:pt x="49047" y="25393"/>
                  </a:cubicBezTo>
                  <a:cubicBezTo>
                    <a:pt x="48993" y="25242"/>
                    <a:pt x="48938" y="25084"/>
                    <a:pt x="48884" y="24931"/>
                  </a:cubicBezTo>
                  <a:cubicBezTo>
                    <a:pt x="48263" y="23153"/>
                    <a:pt x="47628" y="21314"/>
                    <a:pt x="47214" y="19421"/>
                  </a:cubicBezTo>
                  <a:cubicBezTo>
                    <a:pt x="47023" y="18562"/>
                    <a:pt x="46872" y="17648"/>
                    <a:pt x="46752" y="16707"/>
                  </a:cubicBezTo>
                  <a:cubicBezTo>
                    <a:pt x="46736" y="16544"/>
                    <a:pt x="46714" y="16375"/>
                    <a:pt x="46697" y="16212"/>
                  </a:cubicBezTo>
                  <a:cubicBezTo>
                    <a:pt x="46632" y="15657"/>
                    <a:pt x="46566" y="15080"/>
                    <a:pt x="46420" y="14525"/>
                  </a:cubicBezTo>
                  <a:cubicBezTo>
                    <a:pt x="46083" y="13253"/>
                    <a:pt x="45414" y="12143"/>
                    <a:pt x="44484" y="11317"/>
                  </a:cubicBezTo>
                  <a:cubicBezTo>
                    <a:pt x="43194" y="10169"/>
                    <a:pt x="41585" y="9663"/>
                    <a:pt x="40029" y="9173"/>
                  </a:cubicBezTo>
                  <a:cubicBezTo>
                    <a:pt x="39240" y="8924"/>
                    <a:pt x="38429" y="8668"/>
                    <a:pt x="37663" y="8330"/>
                  </a:cubicBezTo>
                  <a:cubicBezTo>
                    <a:pt x="35220" y="7259"/>
                    <a:pt x="32984" y="5725"/>
                    <a:pt x="30825" y="4240"/>
                  </a:cubicBezTo>
                  <a:cubicBezTo>
                    <a:pt x="30335" y="3903"/>
                    <a:pt x="29824" y="3554"/>
                    <a:pt x="29324" y="3217"/>
                  </a:cubicBezTo>
                  <a:cubicBezTo>
                    <a:pt x="27872" y="2244"/>
                    <a:pt x="26550" y="1378"/>
                    <a:pt x="25108" y="720"/>
                  </a:cubicBezTo>
                  <a:cubicBezTo>
                    <a:pt x="24267" y="336"/>
                    <a:pt x="23391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1739000" y="554275"/>
              <a:ext cx="955175" cy="1388250"/>
            </a:xfrm>
            <a:custGeom>
              <a:avLst/>
              <a:gdLst/>
              <a:ahLst/>
              <a:cxnLst/>
              <a:rect l="l" t="t" r="r" b="b"/>
              <a:pathLst>
                <a:path w="38207" h="55530" extrusionOk="0">
                  <a:moveTo>
                    <a:pt x="17015" y="44"/>
                  </a:moveTo>
                  <a:cubicBezTo>
                    <a:pt x="18351" y="44"/>
                    <a:pt x="19775" y="936"/>
                    <a:pt x="20894" y="1635"/>
                  </a:cubicBezTo>
                  <a:cubicBezTo>
                    <a:pt x="21007" y="1707"/>
                    <a:pt x="21122" y="1777"/>
                    <a:pt x="21230" y="1848"/>
                  </a:cubicBezTo>
                  <a:cubicBezTo>
                    <a:pt x="22471" y="2609"/>
                    <a:pt x="23700" y="3425"/>
                    <a:pt x="24891" y="4220"/>
                  </a:cubicBezTo>
                  <a:cubicBezTo>
                    <a:pt x="26344" y="5182"/>
                    <a:pt x="27845" y="6183"/>
                    <a:pt x="29374" y="7085"/>
                  </a:cubicBezTo>
                  <a:cubicBezTo>
                    <a:pt x="30575" y="7803"/>
                    <a:pt x="31799" y="8468"/>
                    <a:pt x="33263" y="9251"/>
                  </a:cubicBezTo>
                  <a:cubicBezTo>
                    <a:pt x="33393" y="9316"/>
                    <a:pt x="33524" y="9387"/>
                    <a:pt x="33655" y="9457"/>
                  </a:cubicBezTo>
                  <a:cubicBezTo>
                    <a:pt x="34606" y="9957"/>
                    <a:pt x="35591" y="10479"/>
                    <a:pt x="36434" y="11165"/>
                  </a:cubicBezTo>
                  <a:cubicBezTo>
                    <a:pt x="37461" y="12008"/>
                    <a:pt x="38055" y="13097"/>
                    <a:pt x="38109" y="14233"/>
                  </a:cubicBezTo>
                  <a:cubicBezTo>
                    <a:pt x="38164" y="15402"/>
                    <a:pt x="37837" y="16594"/>
                    <a:pt x="37516" y="17742"/>
                  </a:cubicBezTo>
                  <a:cubicBezTo>
                    <a:pt x="37440" y="18018"/>
                    <a:pt x="37358" y="18312"/>
                    <a:pt x="37282" y="18590"/>
                  </a:cubicBezTo>
                  <a:cubicBezTo>
                    <a:pt x="36798" y="20499"/>
                    <a:pt x="36504" y="22065"/>
                    <a:pt x="36374" y="23518"/>
                  </a:cubicBezTo>
                  <a:cubicBezTo>
                    <a:pt x="36303" y="24296"/>
                    <a:pt x="36276" y="25063"/>
                    <a:pt x="36286" y="25792"/>
                  </a:cubicBezTo>
                  <a:cubicBezTo>
                    <a:pt x="36298" y="26298"/>
                    <a:pt x="36369" y="26798"/>
                    <a:pt x="36439" y="27277"/>
                  </a:cubicBezTo>
                  <a:cubicBezTo>
                    <a:pt x="36467" y="27467"/>
                    <a:pt x="36494" y="27663"/>
                    <a:pt x="36515" y="27864"/>
                  </a:cubicBezTo>
                  <a:cubicBezTo>
                    <a:pt x="36874" y="30747"/>
                    <a:pt x="36341" y="33679"/>
                    <a:pt x="35874" y="36262"/>
                  </a:cubicBezTo>
                  <a:cubicBezTo>
                    <a:pt x="35673" y="37346"/>
                    <a:pt x="35438" y="38624"/>
                    <a:pt x="35171" y="39924"/>
                  </a:cubicBezTo>
                  <a:cubicBezTo>
                    <a:pt x="35096" y="40299"/>
                    <a:pt x="35003" y="40685"/>
                    <a:pt x="34916" y="41055"/>
                  </a:cubicBezTo>
                  <a:cubicBezTo>
                    <a:pt x="34742" y="41790"/>
                    <a:pt x="34563" y="42556"/>
                    <a:pt x="34476" y="43329"/>
                  </a:cubicBezTo>
                  <a:cubicBezTo>
                    <a:pt x="34340" y="44536"/>
                    <a:pt x="34318" y="45771"/>
                    <a:pt x="34296" y="46967"/>
                  </a:cubicBezTo>
                  <a:cubicBezTo>
                    <a:pt x="34269" y="48528"/>
                    <a:pt x="34242" y="50145"/>
                    <a:pt x="33959" y="51706"/>
                  </a:cubicBezTo>
                  <a:cubicBezTo>
                    <a:pt x="33796" y="52613"/>
                    <a:pt x="33507" y="53767"/>
                    <a:pt x="32735" y="54566"/>
                  </a:cubicBezTo>
                  <a:cubicBezTo>
                    <a:pt x="32011" y="55322"/>
                    <a:pt x="31032" y="55487"/>
                    <a:pt x="30302" y="55487"/>
                  </a:cubicBezTo>
                  <a:cubicBezTo>
                    <a:pt x="30264" y="55487"/>
                    <a:pt x="30227" y="55486"/>
                    <a:pt x="30190" y="55485"/>
                  </a:cubicBezTo>
                  <a:cubicBezTo>
                    <a:pt x="28824" y="55453"/>
                    <a:pt x="27469" y="54990"/>
                    <a:pt x="26202" y="54523"/>
                  </a:cubicBezTo>
                  <a:cubicBezTo>
                    <a:pt x="25277" y="54180"/>
                    <a:pt x="24348" y="53800"/>
                    <a:pt x="23450" y="53429"/>
                  </a:cubicBezTo>
                  <a:cubicBezTo>
                    <a:pt x="23085" y="53278"/>
                    <a:pt x="22709" y="53125"/>
                    <a:pt x="22340" y="52972"/>
                  </a:cubicBezTo>
                  <a:cubicBezTo>
                    <a:pt x="22182" y="52907"/>
                    <a:pt x="22024" y="52842"/>
                    <a:pt x="21867" y="52776"/>
                  </a:cubicBezTo>
                  <a:cubicBezTo>
                    <a:pt x="21084" y="52445"/>
                    <a:pt x="20279" y="52108"/>
                    <a:pt x="19403" y="52086"/>
                  </a:cubicBezTo>
                  <a:cubicBezTo>
                    <a:pt x="19272" y="52081"/>
                    <a:pt x="19147" y="52081"/>
                    <a:pt x="19016" y="52081"/>
                  </a:cubicBezTo>
                  <a:cubicBezTo>
                    <a:pt x="18657" y="52081"/>
                    <a:pt x="18293" y="52091"/>
                    <a:pt x="17939" y="52103"/>
                  </a:cubicBezTo>
                  <a:cubicBezTo>
                    <a:pt x="17596" y="52110"/>
                    <a:pt x="17242" y="52120"/>
                    <a:pt x="16888" y="52120"/>
                  </a:cubicBezTo>
                  <a:cubicBezTo>
                    <a:pt x="16732" y="52120"/>
                    <a:pt x="16577" y="52118"/>
                    <a:pt x="16422" y="52113"/>
                  </a:cubicBezTo>
                  <a:cubicBezTo>
                    <a:pt x="13691" y="52032"/>
                    <a:pt x="11130" y="50961"/>
                    <a:pt x="8818" y="48920"/>
                  </a:cubicBezTo>
                  <a:cubicBezTo>
                    <a:pt x="5587" y="46081"/>
                    <a:pt x="3248" y="42307"/>
                    <a:pt x="1387" y="38983"/>
                  </a:cubicBezTo>
                  <a:cubicBezTo>
                    <a:pt x="1322" y="38868"/>
                    <a:pt x="1229" y="38722"/>
                    <a:pt x="1137" y="38574"/>
                  </a:cubicBezTo>
                  <a:cubicBezTo>
                    <a:pt x="674" y="37851"/>
                    <a:pt x="49" y="36867"/>
                    <a:pt x="468" y="36204"/>
                  </a:cubicBezTo>
                  <a:cubicBezTo>
                    <a:pt x="752" y="35747"/>
                    <a:pt x="1447" y="35566"/>
                    <a:pt x="2007" y="35425"/>
                  </a:cubicBezTo>
                  <a:cubicBezTo>
                    <a:pt x="2176" y="35381"/>
                    <a:pt x="2334" y="35338"/>
                    <a:pt x="2470" y="35295"/>
                  </a:cubicBezTo>
                  <a:cubicBezTo>
                    <a:pt x="3280" y="35029"/>
                    <a:pt x="4276" y="34615"/>
                    <a:pt x="4744" y="33761"/>
                  </a:cubicBezTo>
                  <a:cubicBezTo>
                    <a:pt x="4967" y="33358"/>
                    <a:pt x="5048" y="32868"/>
                    <a:pt x="4983" y="32341"/>
                  </a:cubicBezTo>
                  <a:cubicBezTo>
                    <a:pt x="4917" y="31830"/>
                    <a:pt x="4706" y="31389"/>
                    <a:pt x="4498" y="30970"/>
                  </a:cubicBezTo>
                  <a:cubicBezTo>
                    <a:pt x="4385" y="30736"/>
                    <a:pt x="4270" y="30497"/>
                    <a:pt x="4178" y="30247"/>
                  </a:cubicBezTo>
                  <a:cubicBezTo>
                    <a:pt x="3270" y="27809"/>
                    <a:pt x="4586" y="24992"/>
                    <a:pt x="5190" y="23893"/>
                  </a:cubicBezTo>
                  <a:cubicBezTo>
                    <a:pt x="5778" y="22833"/>
                    <a:pt x="6506" y="21876"/>
                    <a:pt x="7142" y="21081"/>
                  </a:cubicBezTo>
                  <a:cubicBezTo>
                    <a:pt x="7257" y="20930"/>
                    <a:pt x="7382" y="20782"/>
                    <a:pt x="7501" y="20636"/>
                  </a:cubicBezTo>
                  <a:cubicBezTo>
                    <a:pt x="8056" y="19956"/>
                    <a:pt x="8627" y="19253"/>
                    <a:pt x="9014" y="18432"/>
                  </a:cubicBezTo>
                  <a:cubicBezTo>
                    <a:pt x="9851" y="16637"/>
                    <a:pt x="10314" y="14810"/>
                    <a:pt x="10809" y="12868"/>
                  </a:cubicBezTo>
                  <a:cubicBezTo>
                    <a:pt x="10836" y="12753"/>
                    <a:pt x="10862" y="12640"/>
                    <a:pt x="10895" y="12520"/>
                  </a:cubicBezTo>
                  <a:lnTo>
                    <a:pt x="10917" y="12438"/>
                  </a:lnTo>
                  <a:cubicBezTo>
                    <a:pt x="11532" y="10007"/>
                    <a:pt x="12168" y="7489"/>
                    <a:pt x="12963" y="5068"/>
                  </a:cubicBezTo>
                  <a:cubicBezTo>
                    <a:pt x="12984" y="5008"/>
                    <a:pt x="13006" y="4943"/>
                    <a:pt x="13028" y="4878"/>
                  </a:cubicBezTo>
                  <a:cubicBezTo>
                    <a:pt x="13556" y="3267"/>
                    <a:pt x="14214" y="1265"/>
                    <a:pt x="15710" y="389"/>
                  </a:cubicBezTo>
                  <a:cubicBezTo>
                    <a:pt x="16125" y="146"/>
                    <a:pt x="16565" y="44"/>
                    <a:pt x="17015" y="44"/>
                  </a:cubicBezTo>
                  <a:close/>
                  <a:moveTo>
                    <a:pt x="17015" y="1"/>
                  </a:moveTo>
                  <a:cubicBezTo>
                    <a:pt x="16558" y="1"/>
                    <a:pt x="16110" y="103"/>
                    <a:pt x="15687" y="352"/>
                  </a:cubicBezTo>
                  <a:cubicBezTo>
                    <a:pt x="14176" y="1233"/>
                    <a:pt x="13518" y="3246"/>
                    <a:pt x="12990" y="4861"/>
                  </a:cubicBezTo>
                  <a:cubicBezTo>
                    <a:pt x="12968" y="4926"/>
                    <a:pt x="12946" y="4991"/>
                    <a:pt x="12925" y="5056"/>
                  </a:cubicBezTo>
                  <a:cubicBezTo>
                    <a:pt x="12125" y="7477"/>
                    <a:pt x="11489" y="9996"/>
                    <a:pt x="10874" y="12427"/>
                  </a:cubicBezTo>
                  <a:lnTo>
                    <a:pt x="10852" y="12509"/>
                  </a:lnTo>
                  <a:cubicBezTo>
                    <a:pt x="10825" y="12628"/>
                    <a:pt x="10792" y="12743"/>
                    <a:pt x="10764" y="12857"/>
                  </a:cubicBezTo>
                  <a:cubicBezTo>
                    <a:pt x="10275" y="14794"/>
                    <a:pt x="9813" y="16627"/>
                    <a:pt x="8976" y="18417"/>
                  </a:cubicBezTo>
                  <a:cubicBezTo>
                    <a:pt x="8590" y="19232"/>
                    <a:pt x="8018" y="19934"/>
                    <a:pt x="7463" y="20608"/>
                  </a:cubicBezTo>
                  <a:cubicBezTo>
                    <a:pt x="7349" y="20755"/>
                    <a:pt x="7224" y="20902"/>
                    <a:pt x="7104" y="21054"/>
                  </a:cubicBezTo>
                  <a:cubicBezTo>
                    <a:pt x="6468" y="21849"/>
                    <a:pt x="5738" y="22811"/>
                    <a:pt x="5151" y="23872"/>
                  </a:cubicBezTo>
                  <a:cubicBezTo>
                    <a:pt x="4586" y="24899"/>
                    <a:pt x="4178" y="25971"/>
                    <a:pt x="3976" y="26978"/>
                  </a:cubicBezTo>
                  <a:cubicBezTo>
                    <a:pt x="3727" y="28201"/>
                    <a:pt x="3780" y="29311"/>
                    <a:pt x="4134" y="30264"/>
                  </a:cubicBezTo>
                  <a:cubicBezTo>
                    <a:pt x="4232" y="30513"/>
                    <a:pt x="4347" y="30753"/>
                    <a:pt x="4460" y="30987"/>
                  </a:cubicBezTo>
                  <a:cubicBezTo>
                    <a:pt x="4673" y="31427"/>
                    <a:pt x="4879" y="31841"/>
                    <a:pt x="4939" y="32346"/>
                  </a:cubicBezTo>
                  <a:cubicBezTo>
                    <a:pt x="5005" y="32863"/>
                    <a:pt x="4922" y="33347"/>
                    <a:pt x="4706" y="33744"/>
                  </a:cubicBezTo>
                  <a:cubicBezTo>
                    <a:pt x="4244" y="34577"/>
                    <a:pt x="3258" y="34989"/>
                    <a:pt x="2454" y="35251"/>
                  </a:cubicBezTo>
                  <a:cubicBezTo>
                    <a:pt x="2318" y="35295"/>
                    <a:pt x="2165" y="35338"/>
                    <a:pt x="1997" y="35381"/>
                  </a:cubicBezTo>
                  <a:cubicBezTo>
                    <a:pt x="1430" y="35529"/>
                    <a:pt x="724" y="35714"/>
                    <a:pt x="430" y="36176"/>
                  </a:cubicBezTo>
                  <a:cubicBezTo>
                    <a:pt x="1" y="36867"/>
                    <a:pt x="637" y="37868"/>
                    <a:pt x="1099" y="38596"/>
                  </a:cubicBezTo>
                  <a:cubicBezTo>
                    <a:pt x="1191" y="38749"/>
                    <a:pt x="1284" y="38890"/>
                    <a:pt x="1349" y="39004"/>
                  </a:cubicBezTo>
                  <a:cubicBezTo>
                    <a:pt x="3215" y="42327"/>
                    <a:pt x="5554" y="46108"/>
                    <a:pt x="8785" y="48953"/>
                  </a:cubicBezTo>
                  <a:cubicBezTo>
                    <a:pt x="11113" y="50998"/>
                    <a:pt x="13681" y="52075"/>
                    <a:pt x="16422" y="52156"/>
                  </a:cubicBezTo>
                  <a:cubicBezTo>
                    <a:pt x="16572" y="52161"/>
                    <a:pt x="16722" y="52163"/>
                    <a:pt x="16872" y="52163"/>
                  </a:cubicBezTo>
                  <a:cubicBezTo>
                    <a:pt x="17231" y="52163"/>
                    <a:pt x="17592" y="52152"/>
                    <a:pt x="17945" y="52141"/>
                  </a:cubicBezTo>
                  <a:cubicBezTo>
                    <a:pt x="18314" y="52133"/>
                    <a:pt x="18696" y="52120"/>
                    <a:pt x="19078" y="52120"/>
                  </a:cubicBezTo>
                  <a:cubicBezTo>
                    <a:pt x="19186" y="52120"/>
                    <a:pt x="19295" y="52121"/>
                    <a:pt x="19403" y="52124"/>
                  </a:cubicBezTo>
                  <a:cubicBezTo>
                    <a:pt x="20268" y="52146"/>
                    <a:pt x="21072" y="52489"/>
                    <a:pt x="21850" y="52816"/>
                  </a:cubicBezTo>
                  <a:cubicBezTo>
                    <a:pt x="22003" y="52881"/>
                    <a:pt x="22166" y="52951"/>
                    <a:pt x="22324" y="53017"/>
                  </a:cubicBezTo>
                  <a:cubicBezTo>
                    <a:pt x="22694" y="53163"/>
                    <a:pt x="23068" y="53321"/>
                    <a:pt x="23434" y="53468"/>
                  </a:cubicBezTo>
                  <a:cubicBezTo>
                    <a:pt x="24331" y="53838"/>
                    <a:pt x="25262" y="54224"/>
                    <a:pt x="26191" y="54566"/>
                  </a:cubicBezTo>
                  <a:cubicBezTo>
                    <a:pt x="27459" y="55035"/>
                    <a:pt x="28813" y="55497"/>
                    <a:pt x="30190" y="55530"/>
                  </a:cubicBezTo>
                  <a:lnTo>
                    <a:pt x="30309" y="55530"/>
                  </a:lnTo>
                  <a:cubicBezTo>
                    <a:pt x="31049" y="55530"/>
                    <a:pt x="32033" y="55361"/>
                    <a:pt x="32762" y="54599"/>
                  </a:cubicBezTo>
                  <a:cubicBezTo>
                    <a:pt x="33545" y="53783"/>
                    <a:pt x="33833" y="52630"/>
                    <a:pt x="34002" y="51711"/>
                  </a:cubicBezTo>
                  <a:cubicBezTo>
                    <a:pt x="34285" y="50150"/>
                    <a:pt x="34312" y="48534"/>
                    <a:pt x="34340" y="46974"/>
                  </a:cubicBezTo>
                  <a:cubicBezTo>
                    <a:pt x="34361" y="45777"/>
                    <a:pt x="34383" y="44536"/>
                    <a:pt x="34519" y="43334"/>
                  </a:cubicBezTo>
                  <a:cubicBezTo>
                    <a:pt x="34606" y="42561"/>
                    <a:pt x="34785" y="41800"/>
                    <a:pt x="34960" y="41060"/>
                  </a:cubicBezTo>
                  <a:cubicBezTo>
                    <a:pt x="35046" y="40690"/>
                    <a:pt x="35139" y="40309"/>
                    <a:pt x="35216" y="39929"/>
                  </a:cubicBezTo>
                  <a:cubicBezTo>
                    <a:pt x="35477" y="38634"/>
                    <a:pt x="35716" y="37351"/>
                    <a:pt x="35912" y="36269"/>
                  </a:cubicBezTo>
                  <a:cubicBezTo>
                    <a:pt x="36384" y="33679"/>
                    <a:pt x="36918" y="30747"/>
                    <a:pt x="36559" y="27859"/>
                  </a:cubicBezTo>
                  <a:cubicBezTo>
                    <a:pt x="36537" y="27658"/>
                    <a:pt x="36504" y="27462"/>
                    <a:pt x="36477" y="27272"/>
                  </a:cubicBezTo>
                  <a:cubicBezTo>
                    <a:pt x="36406" y="26772"/>
                    <a:pt x="36336" y="26298"/>
                    <a:pt x="36331" y="25792"/>
                  </a:cubicBezTo>
                  <a:cubicBezTo>
                    <a:pt x="36319" y="25063"/>
                    <a:pt x="36346" y="24302"/>
                    <a:pt x="36417" y="23524"/>
                  </a:cubicBezTo>
                  <a:cubicBezTo>
                    <a:pt x="36547" y="22072"/>
                    <a:pt x="36836" y="20505"/>
                    <a:pt x="37326" y="18601"/>
                  </a:cubicBezTo>
                  <a:cubicBezTo>
                    <a:pt x="37396" y="18324"/>
                    <a:pt x="37478" y="18030"/>
                    <a:pt x="37559" y="17752"/>
                  </a:cubicBezTo>
                  <a:cubicBezTo>
                    <a:pt x="37875" y="16599"/>
                    <a:pt x="38207" y="15407"/>
                    <a:pt x="38153" y="14227"/>
                  </a:cubicBezTo>
                  <a:cubicBezTo>
                    <a:pt x="38098" y="13085"/>
                    <a:pt x="37500" y="11987"/>
                    <a:pt x="36461" y="11132"/>
                  </a:cubicBezTo>
                  <a:cubicBezTo>
                    <a:pt x="35618" y="10441"/>
                    <a:pt x="34628" y="9925"/>
                    <a:pt x="33675" y="9419"/>
                  </a:cubicBezTo>
                  <a:cubicBezTo>
                    <a:pt x="33545" y="9349"/>
                    <a:pt x="33409" y="9278"/>
                    <a:pt x="33279" y="9213"/>
                  </a:cubicBezTo>
                  <a:cubicBezTo>
                    <a:pt x="31822" y="8430"/>
                    <a:pt x="30597" y="7765"/>
                    <a:pt x="29395" y="7052"/>
                  </a:cubicBezTo>
                  <a:cubicBezTo>
                    <a:pt x="27866" y="6145"/>
                    <a:pt x="26365" y="5149"/>
                    <a:pt x="24913" y="4180"/>
                  </a:cubicBezTo>
                  <a:cubicBezTo>
                    <a:pt x="23721" y="3392"/>
                    <a:pt x="22493" y="2571"/>
                    <a:pt x="21258" y="1810"/>
                  </a:cubicBezTo>
                  <a:cubicBezTo>
                    <a:pt x="21143" y="1739"/>
                    <a:pt x="21035" y="1667"/>
                    <a:pt x="20914" y="1597"/>
                  </a:cubicBezTo>
                  <a:cubicBezTo>
                    <a:pt x="19793" y="894"/>
                    <a:pt x="18363" y="1"/>
                    <a:pt x="170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22850" y="599550"/>
              <a:ext cx="647450" cy="1342975"/>
            </a:xfrm>
            <a:custGeom>
              <a:avLst/>
              <a:gdLst/>
              <a:ahLst/>
              <a:cxnLst/>
              <a:rect l="l" t="t" r="r" b="b"/>
              <a:pathLst>
                <a:path w="25898" h="53719" extrusionOk="0">
                  <a:moveTo>
                    <a:pt x="8905" y="42"/>
                  </a:moveTo>
                  <a:cubicBezTo>
                    <a:pt x="9977" y="42"/>
                    <a:pt x="11097" y="548"/>
                    <a:pt x="12033" y="1043"/>
                  </a:cubicBezTo>
                  <a:cubicBezTo>
                    <a:pt x="14426" y="2316"/>
                    <a:pt x="16694" y="3943"/>
                    <a:pt x="18887" y="5514"/>
                  </a:cubicBezTo>
                  <a:cubicBezTo>
                    <a:pt x="19088" y="5655"/>
                    <a:pt x="19284" y="5803"/>
                    <a:pt x="19485" y="5944"/>
                  </a:cubicBezTo>
                  <a:cubicBezTo>
                    <a:pt x="20780" y="6868"/>
                    <a:pt x="21943" y="7717"/>
                    <a:pt x="23032" y="8696"/>
                  </a:cubicBezTo>
                  <a:cubicBezTo>
                    <a:pt x="23880" y="9458"/>
                    <a:pt x="24717" y="10312"/>
                    <a:pt x="25093" y="11399"/>
                  </a:cubicBezTo>
                  <a:cubicBezTo>
                    <a:pt x="25897" y="13760"/>
                    <a:pt x="24865" y="16388"/>
                    <a:pt x="23951" y="18710"/>
                  </a:cubicBezTo>
                  <a:cubicBezTo>
                    <a:pt x="23825" y="19026"/>
                    <a:pt x="23705" y="19325"/>
                    <a:pt x="23592" y="19624"/>
                  </a:cubicBezTo>
                  <a:lnTo>
                    <a:pt x="23547" y="19749"/>
                  </a:lnTo>
                  <a:cubicBezTo>
                    <a:pt x="23085" y="20967"/>
                    <a:pt x="22558" y="22355"/>
                    <a:pt x="22688" y="23703"/>
                  </a:cubicBezTo>
                  <a:cubicBezTo>
                    <a:pt x="22726" y="24133"/>
                    <a:pt x="22841" y="24569"/>
                    <a:pt x="22944" y="24981"/>
                  </a:cubicBezTo>
                  <a:cubicBezTo>
                    <a:pt x="23004" y="25205"/>
                    <a:pt x="23058" y="25433"/>
                    <a:pt x="23107" y="25662"/>
                  </a:cubicBezTo>
                  <a:cubicBezTo>
                    <a:pt x="23248" y="26347"/>
                    <a:pt x="23391" y="27075"/>
                    <a:pt x="23537" y="27963"/>
                  </a:cubicBezTo>
                  <a:cubicBezTo>
                    <a:pt x="24130" y="31423"/>
                    <a:pt x="24468" y="34212"/>
                    <a:pt x="24603" y="36753"/>
                  </a:cubicBezTo>
                  <a:cubicBezTo>
                    <a:pt x="24663" y="37895"/>
                    <a:pt x="24663" y="39027"/>
                    <a:pt x="24603" y="40109"/>
                  </a:cubicBezTo>
                  <a:cubicBezTo>
                    <a:pt x="24533" y="41327"/>
                    <a:pt x="24679" y="42567"/>
                    <a:pt x="24827" y="43764"/>
                  </a:cubicBezTo>
                  <a:lnTo>
                    <a:pt x="24837" y="43878"/>
                  </a:lnTo>
                  <a:cubicBezTo>
                    <a:pt x="24897" y="44352"/>
                    <a:pt x="24962" y="44841"/>
                    <a:pt x="25028" y="45309"/>
                  </a:cubicBezTo>
                  <a:cubicBezTo>
                    <a:pt x="25294" y="47240"/>
                    <a:pt x="25566" y="49230"/>
                    <a:pt x="25299" y="51140"/>
                  </a:cubicBezTo>
                  <a:cubicBezTo>
                    <a:pt x="25163" y="52092"/>
                    <a:pt x="24674" y="53674"/>
                    <a:pt x="22906" y="53674"/>
                  </a:cubicBezTo>
                  <a:lnTo>
                    <a:pt x="22836" y="53674"/>
                  </a:lnTo>
                  <a:cubicBezTo>
                    <a:pt x="21100" y="53636"/>
                    <a:pt x="19354" y="52712"/>
                    <a:pt x="17810" y="51896"/>
                  </a:cubicBezTo>
                  <a:cubicBezTo>
                    <a:pt x="17624" y="51798"/>
                    <a:pt x="17444" y="51700"/>
                    <a:pt x="17265" y="51608"/>
                  </a:cubicBezTo>
                  <a:cubicBezTo>
                    <a:pt x="16482" y="51200"/>
                    <a:pt x="15628" y="50743"/>
                    <a:pt x="14589" y="50177"/>
                  </a:cubicBezTo>
                  <a:cubicBezTo>
                    <a:pt x="14252" y="49998"/>
                    <a:pt x="13914" y="49797"/>
                    <a:pt x="13588" y="49606"/>
                  </a:cubicBezTo>
                  <a:cubicBezTo>
                    <a:pt x="13038" y="49285"/>
                    <a:pt x="12468" y="48948"/>
                    <a:pt x="11891" y="48676"/>
                  </a:cubicBezTo>
                  <a:cubicBezTo>
                    <a:pt x="9470" y="47545"/>
                    <a:pt x="7741" y="46418"/>
                    <a:pt x="6289" y="45032"/>
                  </a:cubicBezTo>
                  <a:cubicBezTo>
                    <a:pt x="5190" y="43976"/>
                    <a:pt x="4128" y="42725"/>
                    <a:pt x="3134" y="41305"/>
                  </a:cubicBezTo>
                  <a:cubicBezTo>
                    <a:pt x="2769" y="40783"/>
                    <a:pt x="2431" y="40234"/>
                    <a:pt x="2105" y="39701"/>
                  </a:cubicBezTo>
                  <a:cubicBezTo>
                    <a:pt x="1974" y="39484"/>
                    <a:pt x="1839" y="39261"/>
                    <a:pt x="1698" y="39037"/>
                  </a:cubicBezTo>
                  <a:cubicBezTo>
                    <a:pt x="1550" y="38804"/>
                    <a:pt x="1382" y="38580"/>
                    <a:pt x="1219" y="38368"/>
                  </a:cubicBezTo>
                  <a:cubicBezTo>
                    <a:pt x="1002" y="38086"/>
                    <a:pt x="779" y="37792"/>
                    <a:pt x="604" y="37466"/>
                  </a:cubicBezTo>
                  <a:cubicBezTo>
                    <a:pt x="98" y="36514"/>
                    <a:pt x="44" y="35578"/>
                    <a:pt x="441" y="34762"/>
                  </a:cubicBezTo>
                  <a:cubicBezTo>
                    <a:pt x="724" y="34190"/>
                    <a:pt x="1159" y="33712"/>
                    <a:pt x="1578" y="33244"/>
                  </a:cubicBezTo>
                  <a:cubicBezTo>
                    <a:pt x="1811" y="32983"/>
                    <a:pt x="2051" y="32716"/>
                    <a:pt x="2263" y="32434"/>
                  </a:cubicBezTo>
                  <a:cubicBezTo>
                    <a:pt x="3031" y="31423"/>
                    <a:pt x="3259" y="30296"/>
                    <a:pt x="2933" y="29088"/>
                  </a:cubicBezTo>
                  <a:cubicBezTo>
                    <a:pt x="2790" y="28577"/>
                    <a:pt x="2551" y="28094"/>
                    <a:pt x="2323" y="27625"/>
                  </a:cubicBezTo>
                  <a:cubicBezTo>
                    <a:pt x="1981" y="26940"/>
                    <a:pt x="1632" y="26227"/>
                    <a:pt x="1610" y="25417"/>
                  </a:cubicBezTo>
                  <a:cubicBezTo>
                    <a:pt x="1572" y="24002"/>
                    <a:pt x="2345" y="22779"/>
                    <a:pt x="3096" y="21592"/>
                  </a:cubicBezTo>
                  <a:cubicBezTo>
                    <a:pt x="3297" y="21273"/>
                    <a:pt x="3508" y="20934"/>
                    <a:pt x="3694" y="20608"/>
                  </a:cubicBezTo>
                  <a:cubicBezTo>
                    <a:pt x="4221" y="19689"/>
                    <a:pt x="4542" y="18901"/>
                    <a:pt x="4705" y="18128"/>
                  </a:cubicBezTo>
                  <a:cubicBezTo>
                    <a:pt x="4918" y="17154"/>
                    <a:pt x="4934" y="16109"/>
                    <a:pt x="4929" y="15125"/>
                  </a:cubicBezTo>
                  <a:cubicBezTo>
                    <a:pt x="4923" y="14234"/>
                    <a:pt x="4891" y="13325"/>
                    <a:pt x="4863" y="12444"/>
                  </a:cubicBezTo>
                  <a:cubicBezTo>
                    <a:pt x="4820" y="11324"/>
                    <a:pt x="4781" y="10164"/>
                    <a:pt x="4798" y="9022"/>
                  </a:cubicBezTo>
                  <a:cubicBezTo>
                    <a:pt x="4836" y="6612"/>
                    <a:pt x="5087" y="4834"/>
                    <a:pt x="5609" y="3257"/>
                  </a:cubicBezTo>
                  <a:cubicBezTo>
                    <a:pt x="5940" y="2266"/>
                    <a:pt x="6511" y="885"/>
                    <a:pt x="7670" y="320"/>
                  </a:cubicBezTo>
                  <a:cubicBezTo>
                    <a:pt x="8062" y="124"/>
                    <a:pt x="8481" y="42"/>
                    <a:pt x="8905" y="42"/>
                  </a:cubicBezTo>
                  <a:close/>
                  <a:moveTo>
                    <a:pt x="8903" y="1"/>
                  </a:moveTo>
                  <a:cubicBezTo>
                    <a:pt x="8472" y="1"/>
                    <a:pt x="8048" y="81"/>
                    <a:pt x="7648" y="275"/>
                  </a:cubicBezTo>
                  <a:cubicBezTo>
                    <a:pt x="6473" y="853"/>
                    <a:pt x="5903" y="2245"/>
                    <a:pt x="5571" y="3245"/>
                  </a:cubicBezTo>
                  <a:cubicBezTo>
                    <a:pt x="5049" y="4829"/>
                    <a:pt x="4793" y="6607"/>
                    <a:pt x="4755" y="9017"/>
                  </a:cubicBezTo>
                  <a:cubicBezTo>
                    <a:pt x="4738" y="10164"/>
                    <a:pt x="4776" y="11324"/>
                    <a:pt x="4820" y="12449"/>
                  </a:cubicBezTo>
                  <a:cubicBezTo>
                    <a:pt x="4853" y="13325"/>
                    <a:pt x="4886" y="14234"/>
                    <a:pt x="4886" y="15125"/>
                  </a:cubicBezTo>
                  <a:cubicBezTo>
                    <a:pt x="4891" y="16109"/>
                    <a:pt x="4874" y="17149"/>
                    <a:pt x="4668" y="18123"/>
                  </a:cubicBezTo>
                  <a:cubicBezTo>
                    <a:pt x="4499" y="18890"/>
                    <a:pt x="4178" y="19673"/>
                    <a:pt x="3656" y="20587"/>
                  </a:cubicBezTo>
                  <a:cubicBezTo>
                    <a:pt x="3471" y="20914"/>
                    <a:pt x="3259" y="21250"/>
                    <a:pt x="3058" y="21572"/>
                  </a:cubicBezTo>
                  <a:cubicBezTo>
                    <a:pt x="2307" y="22762"/>
                    <a:pt x="1529" y="23992"/>
                    <a:pt x="1567" y="25417"/>
                  </a:cubicBezTo>
                  <a:cubicBezTo>
                    <a:pt x="1589" y="26239"/>
                    <a:pt x="1942" y="26957"/>
                    <a:pt x="2285" y="27647"/>
                  </a:cubicBezTo>
                  <a:cubicBezTo>
                    <a:pt x="2514" y="28109"/>
                    <a:pt x="2753" y="28588"/>
                    <a:pt x="2888" y="29105"/>
                  </a:cubicBezTo>
                  <a:cubicBezTo>
                    <a:pt x="3209" y="30291"/>
                    <a:pt x="2986" y="31406"/>
                    <a:pt x="2230" y="32412"/>
                  </a:cubicBezTo>
                  <a:cubicBezTo>
                    <a:pt x="2019" y="32689"/>
                    <a:pt x="1779" y="32957"/>
                    <a:pt x="1545" y="33218"/>
                  </a:cubicBezTo>
                  <a:cubicBezTo>
                    <a:pt x="1121" y="33685"/>
                    <a:pt x="686" y="34169"/>
                    <a:pt x="403" y="34745"/>
                  </a:cubicBezTo>
                  <a:cubicBezTo>
                    <a:pt x="1" y="35573"/>
                    <a:pt x="55" y="36519"/>
                    <a:pt x="566" y="37486"/>
                  </a:cubicBezTo>
                  <a:cubicBezTo>
                    <a:pt x="741" y="37813"/>
                    <a:pt x="969" y="38107"/>
                    <a:pt x="1186" y="38395"/>
                  </a:cubicBezTo>
                  <a:cubicBezTo>
                    <a:pt x="1349" y="38608"/>
                    <a:pt x="1518" y="38825"/>
                    <a:pt x="1665" y="39060"/>
                  </a:cubicBezTo>
                  <a:cubicBezTo>
                    <a:pt x="1801" y="39281"/>
                    <a:pt x="1937" y="39505"/>
                    <a:pt x="2072" y="39723"/>
                  </a:cubicBezTo>
                  <a:cubicBezTo>
                    <a:pt x="2399" y="40255"/>
                    <a:pt x="2737" y="40810"/>
                    <a:pt x="3101" y="41332"/>
                  </a:cubicBezTo>
                  <a:cubicBezTo>
                    <a:pt x="4091" y="42753"/>
                    <a:pt x="5157" y="44009"/>
                    <a:pt x="6262" y="45065"/>
                  </a:cubicBezTo>
                  <a:cubicBezTo>
                    <a:pt x="7713" y="46456"/>
                    <a:pt x="9448" y="47583"/>
                    <a:pt x="11870" y="48720"/>
                  </a:cubicBezTo>
                  <a:cubicBezTo>
                    <a:pt x="12451" y="48986"/>
                    <a:pt x="13017" y="49323"/>
                    <a:pt x="13567" y="49644"/>
                  </a:cubicBezTo>
                  <a:cubicBezTo>
                    <a:pt x="13893" y="49835"/>
                    <a:pt x="14230" y="50036"/>
                    <a:pt x="14567" y="50215"/>
                  </a:cubicBezTo>
                  <a:cubicBezTo>
                    <a:pt x="15611" y="50781"/>
                    <a:pt x="16460" y="51238"/>
                    <a:pt x="17243" y="51646"/>
                  </a:cubicBezTo>
                  <a:cubicBezTo>
                    <a:pt x="17423" y="51738"/>
                    <a:pt x="17602" y="51836"/>
                    <a:pt x="17793" y="51934"/>
                  </a:cubicBezTo>
                  <a:cubicBezTo>
                    <a:pt x="19337" y="52750"/>
                    <a:pt x="21089" y="53681"/>
                    <a:pt x="22836" y="53719"/>
                  </a:cubicBezTo>
                  <a:lnTo>
                    <a:pt x="22901" y="53719"/>
                  </a:lnTo>
                  <a:cubicBezTo>
                    <a:pt x="24239" y="53719"/>
                    <a:pt x="25103" y="52810"/>
                    <a:pt x="25337" y="51146"/>
                  </a:cubicBezTo>
                  <a:cubicBezTo>
                    <a:pt x="25610" y="49230"/>
                    <a:pt x="25337" y="47234"/>
                    <a:pt x="25071" y="45304"/>
                  </a:cubicBezTo>
                  <a:cubicBezTo>
                    <a:pt x="25006" y="44836"/>
                    <a:pt x="24940" y="44347"/>
                    <a:pt x="24880" y="43873"/>
                  </a:cubicBezTo>
                  <a:lnTo>
                    <a:pt x="24870" y="43759"/>
                  </a:lnTo>
                  <a:cubicBezTo>
                    <a:pt x="24722" y="42562"/>
                    <a:pt x="24576" y="41327"/>
                    <a:pt x="24641" y="40114"/>
                  </a:cubicBezTo>
                  <a:cubicBezTo>
                    <a:pt x="24707" y="39027"/>
                    <a:pt x="24707" y="37895"/>
                    <a:pt x="24647" y="36753"/>
                  </a:cubicBezTo>
                  <a:cubicBezTo>
                    <a:pt x="24511" y="34207"/>
                    <a:pt x="24167" y="31416"/>
                    <a:pt x="23580" y="27957"/>
                  </a:cubicBezTo>
                  <a:cubicBezTo>
                    <a:pt x="23429" y="27070"/>
                    <a:pt x="23293" y="26336"/>
                    <a:pt x="23150" y="25651"/>
                  </a:cubicBezTo>
                  <a:cubicBezTo>
                    <a:pt x="23102" y="25428"/>
                    <a:pt x="23042" y="25194"/>
                    <a:pt x="22987" y="24976"/>
                  </a:cubicBezTo>
                  <a:cubicBezTo>
                    <a:pt x="22879" y="24557"/>
                    <a:pt x="22771" y="24128"/>
                    <a:pt x="22731" y="23703"/>
                  </a:cubicBezTo>
                  <a:cubicBezTo>
                    <a:pt x="22601" y="22360"/>
                    <a:pt x="23123" y="20979"/>
                    <a:pt x="23586" y="19765"/>
                  </a:cubicBezTo>
                  <a:lnTo>
                    <a:pt x="23635" y="19641"/>
                  </a:lnTo>
                  <a:cubicBezTo>
                    <a:pt x="23743" y="19341"/>
                    <a:pt x="23863" y="19042"/>
                    <a:pt x="23989" y="18727"/>
                  </a:cubicBezTo>
                  <a:cubicBezTo>
                    <a:pt x="24428" y="17606"/>
                    <a:pt x="24930" y="16338"/>
                    <a:pt x="25201" y="15087"/>
                  </a:cubicBezTo>
                  <a:cubicBezTo>
                    <a:pt x="25517" y="13657"/>
                    <a:pt x="25495" y="12444"/>
                    <a:pt x="25131" y="11384"/>
                  </a:cubicBezTo>
                  <a:cubicBezTo>
                    <a:pt x="24755" y="10290"/>
                    <a:pt x="23913" y="9431"/>
                    <a:pt x="23058" y="8663"/>
                  </a:cubicBezTo>
                  <a:cubicBezTo>
                    <a:pt x="21970" y="7684"/>
                    <a:pt x="20806" y="6835"/>
                    <a:pt x="19507" y="5906"/>
                  </a:cubicBezTo>
                  <a:cubicBezTo>
                    <a:pt x="19311" y="5764"/>
                    <a:pt x="19109" y="5623"/>
                    <a:pt x="18913" y="5482"/>
                  </a:cubicBezTo>
                  <a:cubicBezTo>
                    <a:pt x="16721" y="3903"/>
                    <a:pt x="14453" y="2278"/>
                    <a:pt x="12054" y="1005"/>
                  </a:cubicBezTo>
                  <a:cubicBezTo>
                    <a:pt x="11113" y="507"/>
                    <a:pt x="9984" y="1"/>
                    <a:pt x="89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054900" y="659900"/>
              <a:ext cx="463475" cy="1282625"/>
            </a:xfrm>
            <a:custGeom>
              <a:avLst/>
              <a:gdLst/>
              <a:ahLst/>
              <a:cxnLst/>
              <a:rect l="l" t="t" r="r" b="b"/>
              <a:pathLst>
                <a:path w="18539" h="51305" extrusionOk="0">
                  <a:moveTo>
                    <a:pt x="1469" y="43"/>
                  </a:moveTo>
                  <a:cubicBezTo>
                    <a:pt x="1545" y="43"/>
                    <a:pt x="1627" y="48"/>
                    <a:pt x="1708" y="60"/>
                  </a:cubicBezTo>
                  <a:cubicBezTo>
                    <a:pt x="2883" y="206"/>
                    <a:pt x="4058" y="859"/>
                    <a:pt x="5097" y="1436"/>
                  </a:cubicBezTo>
                  <a:cubicBezTo>
                    <a:pt x="5228" y="1512"/>
                    <a:pt x="5358" y="1582"/>
                    <a:pt x="5483" y="1653"/>
                  </a:cubicBezTo>
                  <a:cubicBezTo>
                    <a:pt x="8094" y="3083"/>
                    <a:pt x="10085" y="4406"/>
                    <a:pt x="11744" y="5814"/>
                  </a:cubicBezTo>
                  <a:cubicBezTo>
                    <a:pt x="12658" y="6587"/>
                    <a:pt x="13572" y="7451"/>
                    <a:pt x="14067" y="8539"/>
                  </a:cubicBezTo>
                  <a:cubicBezTo>
                    <a:pt x="14600" y="9714"/>
                    <a:pt x="14594" y="11134"/>
                    <a:pt x="14512" y="12369"/>
                  </a:cubicBezTo>
                  <a:cubicBezTo>
                    <a:pt x="14382" y="14408"/>
                    <a:pt x="13892" y="16421"/>
                    <a:pt x="13414" y="18363"/>
                  </a:cubicBezTo>
                  <a:cubicBezTo>
                    <a:pt x="13028" y="19956"/>
                    <a:pt x="12626" y="21600"/>
                    <a:pt x="12430" y="23232"/>
                  </a:cubicBezTo>
                  <a:cubicBezTo>
                    <a:pt x="12370" y="23748"/>
                    <a:pt x="12325" y="24297"/>
                    <a:pt x="12423" y="24831"/>
                  </a:cubicBezTo>
                  <a:cubicBezTo>
                    <a:pt x="12495" y="25190"/>
                    <a:pt x="12626" y="25554"/>
                    <a:pt x="12750" y="25902"/>
                  </a:cubicBezTo>
                  <a:cubicBezTo>
                    <a:pt x="12837" y="26142"/>
                    <a:pt x="12925" y="26391"/>
                    <a:pt x="12995" y="26642"/>
                  </a:cubicBezTo>
                  <a:cubicBezTo>
                    <a:pt x="13354" y="27942"/>
                    <a:pt x="13583" y="29242"/>
                    <a:pt x="13821" y="30684"/>
                  </a:cubicBezTo>
                  <a:cubicBezTo>
                    <a:pt x="13904" y="31189"/>
                    <a:pt x="13985" y="31700"/>
                    <a:pt x="14067" y="32195"/>
                  </a:cubicBezTo>
                  <a:cubicBezTo>
                    <a:pt x="14409" y="34306"/>
                    <a:pt x="14763" y="36482"/>
                    <a:pt x="15247" y="38597"/>
                  </a:cubicBezTo>
                  <a:cubicBezTo>
                    <a:pt x="15290" y="38777"/>
                    <a:pt x="15335" y="38956"/>
                    <a:pt x="15372" y="39136"/>
                  </a:cubicBezTo>
                  <a:cubicBezTo>
                    <a:pt x="15759" y="40833"/>
                    <a:pt x="16128" y="42438"/>
                    <a:pt x="16694" y="44065"/>
                  </a:cubicBezTo>
                  <a:cubicBezTo>
                    <a:pt x="16797" y="44358"/>
                    <a:pt x="16906" y="44652"/>
                    <a:pt x="17009" y="44940"/>
                  </a:cubicBezTo>
                  <a:cubicBezTo>
                    <a:pt x="17499" y="46311"/>
                    <a:pt x="18004" y="47725"/>
                    <a:pt x="18250" y="49166"/>
                  </a:cubicBezTo>
                  <a:cubicBezTo>
                    <a:pt x="18310" y="49520"/>
                    <a:pt x="18494" y="50597"/>
                    <a:pt x="18097" y="51049"/>
                  </a:cubicBezTo>
                  <a:cubicBezTo>
                    <a:pt x="17972" y="51189"/>
                    <a:pt x="17798" y="51261"/>
                    <a:pt x="17582" y="51261"/>
                  </a:cubicBezTo>
                  <a:cubicBezTo>
                    <a:pt x="17573" y="51261"/>
                    <a:pt x="17563" y="51261"/>
                    <a:pt x="17554" y="51260"/>
                  </a:cubicBezTo>
                  <a:cubicBezTo>
                    <a:pt x="16645" y="51228"/>
                    <a:pt x="15714" y="50504"/>
                    <a:pt x="14964" y="49922"/>
                  </a:cubicBezTo>
                  <a:cubicBezTo>
                    <a:pt x="14812" y="49803"/>
                    <a:pt x="14665" y="49688"/>
                    <a:pt x="14524" y="49585"/>
                  </a:cubicBezTo>
                  <a:cubicBezTo>
                    <a:pt x="13316" y="48694"/>
                    <a:pt x="12016" y="47752"/>
                    <a:pt x="10656" y="46893"/>
                  </a:cubicBezTo>
                  <a:cubicBezTo>
                    <a:pt x="10417" y="46741"/>
                    <a:pt x="10171" y="46588"/>
                    <a:pt x="9932" y="46442"/>
                  </a:cubicBezTo>
                  <a:cubicBezTo>
                    <a:pt x="8491" y="45544"/>
                    <a:pt x="6995" y="44614"/>
                    <a:pt x="5788" y="43357"/>
                  </a:cubicBezTo>
                  <a:lnTo>
                    <a:pt x="5733" y="43303"/>
                  </a:lnTo>
                  <a:cubicBezTo>
                    <a:pt x="5260" y="42807"/>
                    <a:pt x="4716" y="42242"/>
                    <a:pt x="4439" y="41627"/>
                  </a:cubicBezTo>
                  <a:cubicBezTo>
                    <a:pt x="4286" y="41290"/>
                    <a:pt x="4166" y="40931"/>
                    <a:pt x="4047" y="40578"/>
                  </a:cubicBezTo>
                  <a:cubicBezTo>
                    <a:pt x="3987" y="40404"/>
                    <a:pt x="3927" y="40219"/>
                    <a:pt x="3862" y="40040"/>
                  </a:cubicBezTo>
                  <a:cubicBezTo>
                    <a:pt x="3536" y="39136"/>
                    <a:pt x="3166" y="38087"/>
                    <a:pt x="2948" y="37020"/>
                  </a:cubicBezTo>
                  <a:cubicBezTo>
                    <a:pt x="2796" y="36280"/>
                    <a:pt x="2752" y="35519"/>
                    <a:pt x="2709" y="34779"/>
                  </a:cubicBezTo>
                  <a:cubicBezTo>
                    <a:pt x="2655" y="33757"/>
                    <a:pt x="2594" y="32702"/>
                    <a:pt x="2247" y="31717"/>
                  </a:cubicBezTo>
                  <a:cubicBezTo>
                    <a:pt x="2127" y="31369"/>
                    <a:pt x="1959" y="31005"/>
                    <a:pt x="1735" y="30601"/>
                  </a:cubicBezTo>
                  <a:cubicBezTo>
                    <a:pt x="1653" y="30455"/>
                    <a:pt x="1550" y="30308"/>
                    <a:pt x="1452" y="30167"/>
                  </a:cubicBezTo>
                  <a:cubicBezTo>
                    <a:pt x="1322" y="29981"/>
                    <a:pt x="1186" y="29785"/>
                    <a:pt x="1098" y="29590"/>
                  </a:cubicBezTo>
                  <a:cubicBezTo>
                    <a:pt x="947" y="29253"/>
                    <a:pt x="935" y="28806"/>
                    <a:pt x="925" y="28415"/>
                  </a:cubicBezTo>
                  <a:cubicBezTo>
                    <a:pt x="920" y="28328"/>
                    <a:pt x="920" y="28251"/>
                    <a:pt x="914" y="28176"/>
                  </a:cubicBezTo>
                  <a:cubicBezTo>
                    <a:pt x="897" y="27703"/>
                    <a:pt x="903" y="27214"/>
                    <a:pt x="942" y="26685"/>
                  </a:cubicBezTo>
                  <a:cubicBezTo>
                    <a:pt x="1061" y="25015"/>
                    <a:pt x="1431" y="23265"/>
                    <a:pt x="2138" y="21006"/>
                  </a:cubicBezTo>
                  <a:cubicBezTo>
                    <a:pt x="2383" y="20240"/>
                    <a:pt x="2649" y="19467"/>
                    <a:pt x="2910" y="18722"/>
                  </a:cubicBezTo>
                  <a:cubicBezTo>
                    <a:pt x="3122" y="18113"/>
                    <a:pt x="3340" y="17481"/>
                    <a:pt x="3541" y="16861"/>
                  </a:cubicBezTo>
                  <a:cubicBezTo>
                    <a:pt x="3884" y="15817"/>
                    <a:pt x="4194" y="14789"/>
                    <a:pt x="4254" y="13728"/>
                  </a:cubicBezTo>
                  <a:cubicBezTo>
                    <a:pt x="4297" y="12847"/>
                    <a:pt x="4003" y="12043"/>
                    <a:pt x="3644" y="11156"/>
                  </a:cubicBezTo>
                  <a:cubicBezTo>
                    <a:pt x="3329" y="10384"/>
                    <a:pt x="2965" y="9611"/>
                    <a:pt x="2617" y="8872"/>
                  </a:cubicBezTo>
                  <a:cubicBezTo>
                    <a:pt x="2551" y="8729"/>
                    <a:pt x="2486" y="8594"/>
                    <a:pt x="2421" y="8453"/>
                  </a:cubicBezTo>
                  <a:lnTo>
                    <a:pt x="2383" y="8365"/>
                  </a:lnTo>
                  <a:cubicBezTo>
                    <a:pt x="1681" y="6869"/>
                    <a:pt x="952" y="5314"/>
                    <a:pt x="511" y="3698"/>
                  </a:cubicBezTo>
                  <a:cubicBezTo>
                    <a:pt x="250" y="2730"/>
                    <a:pt x="44" y="1713"/>
                    <a:pt x="327" y="843"/>
                  </a:cubicBezTo>
                  <a:cubicBezTo>
                    <a:pt x="500" y="321"/>
                    <a:pt x="897" y="43"/>
                    <a:pt x="1469" y="43"/>
                  </a:cubicBezTo>
                  <a:close/>
                  <a:moveTo>
                    <a:pt x="1472" y="1"/>
                  </a:moveTo>
                  <a:cubicBezTo>
                    <a:pt x="882" y="1"/>
                    <a:pt x="467" y="288"/>
                    <a:pt x="289" y="831"/>
                  </a:cubicBezTo>
                  <a:cubicBezTo>
                    <a:pt x="0" y="1713"/>
                    <a:pt x="207" y="2736"/>
                    <a:pt x="473" y="3709"/>
                  </a:cubicBezTo>
                  <a:cubicBezTo>
                    <a:pt x="914" y="5330"/>
                    <a:pt x="1638" y="6886"/>
                    <a:pt x="2345" y="8387"/>
                  </a:cubicBezTo>
                  <a:lnTo>
                    <a:pt x="2383" y="8468"/>
                  </a:lnTo>
                  <a:cubicBezTo>
                    <a:pt x="2448" y="8611"/>
                    <a:pt x="2514" y="8746"/>
                    <a:pt x="2579" y="8887"/>
                  </a:cubicBezTo>
                  <a:cubicBezTo>
                    <a:pt x="2926" y="9633"/>
                    <a:pt x="3292" y="10399"/>
                    <a:pt x="3606" y="11172"/>
                  </a:cubicBezTo>
                  <a:cubicBezTo>
                    <a:pt x="3960" y="12053"/>
                    <a:pt x="4254" y="12853"/>
                    <a:pt x="4211" y="13723"/>
                  </a:cubicBezTo>
                  <a:cubicBezTo>
                    <a:pt x="4151" y="14784"/>
                    <a:pt x="3840" y="15806"/>
                    <a:pt x="3503" y="16846"/>
                  </a:cubicBezTo>
                  <a:cubicBezTo>
                    <a:pt x="3297" y="17471"/>
                    <a:pt x="3079" y="18096"/>
                    <a:pt x="2867" y="18706"/>
                  </a:cubicBezTo>
                  <a:cubicBezTo>
                    <a:pt x="2611" y="19456"/>
                    <a:pt x="2339" y="20229"/>
                    <a:pt x="2100" y="20996"/>
                  </a:cubicBezTo>
                  <a:cubicBezTo>
                    <a:pt x="1387" y="23253"/>
                    <a:pt x="1017" y="25010"/>
                    <a:pt x="897" y="26680"/>
                  </a:cubicBezTo>
                  <a:cubicBezTo>
                    <a:pt x="859" y="27214"/>
                    <a:pt x="854" y="27703"/>
                    <a:pt x="870" y="28176"/>
                  </a:cubicBezTo>
                  <a:cubicBezTo>
                    <a:pt x="876" y="28251"/>
                    <a:pt x="876" y="28334"/>
                    <a:pt x="882" y="28415"/>
                  </a:cubicBezTo>
                  <a:cubicBezTo>
                    <a:pt x="892" y="28813"/>
                    <a:pt x="903" y="29263"/>
                    <a:pt x="1055" y="29606"/>
                  </a:cubicBezTo>
                  <a:cubicBezTo>
                    <a:pt x="1148" y="29808"/>
                    <a:pt x="1284" y="30003"/>
                    <a:pt x="1414" y="30194"/>
                  </a:cubicBezTo>
                  <a:cubicBezTo>
                    <a:pt x="1517" y="30335"/>
                    <a:pt x="1615" y="30477"/>
                    <a:pt x="1698" y="30623"/>
                  </a:cubicBezTo>
                  <a:cubicBezTo>
                    <a:pt x="1921" y="31026"/>
                    <a:pt x="2084" y="31385"/>
                    <a:pt x="2208" y="31733"/>
                  </a:cubicBezTo>
                  <a:cubicBezTo>
                    <a:pt x="2551" y="32712"/>
                    <a:pt x="2611" y="33762"/>
                    <a:pt x="2671" y="34785"/>
                  </a:cubicBezTo>
                  <a:cubicBezTo>
                    <a:pt x="2709" y="35524"/>
                    <a:pt x="2752" y="36287"/>
                    <a:pt x="2905" y="37025"/>
                  </a:cubicBezTo>
                  <a:cubicBezTo>
                    <a:pt x="3122" y="38097"/>
                    <a:pt x="3493" y="39152"/>
                    <a:pt x="3824" y="40055"/>
                  </a:cubicBezTo>
                  <a:cubicBezTo>
                    <a:pt x="3889" y="40229"/>
                    <a:pt x="3950" y="40414"/>
                    <a:pt x="4010" y="40595"/>
                  </a:cubicBezTo>
                  <a:cubicBezTo>
                    <a:pt x="4128" y="40942"/>
                    <a:pt x="4248" y="41306"/>
                    <a:pt x="4401" y="41649"/>
                  </a:cubicBezTo>
                  <a:cubicBezTo>
                    <a:pt x="4683" y="42270"/>
                    <a:pt x="5222" y="42835"/>
                    <a:pt x="5700" y="43330"/>
                  </a:cubicBezTo>
                  <a:lnTo>
                    <a:pt x="5760" y="43390"/>
                  </a:lnTo>
                  <a:cubicBezTo>
                    <a:pt x="6968" y="44647"/>
                    <a:pt x="8464" y="45576"/>
                    <a:pt x="9910" y="46480"/>
                  </a:cubicBezTo>
                  <a:cubicBezTo>
                    <a:pt x="10151" y="46626"/>
                    <a:pt x="10395" y="46779"/>
                    <a:pt x="10635" y="46931"/>
                  </a:cubicBezTo>
                  <a:cubicBezTo>
                    <a:pt x="11994" y="47785"/>
                    <a:pt x="13289" y="48732"/>
                    <a:pt x="14502" y="49623"/>
                  </a:cubicBezTo>
                  <a:cubicBezTo>
                    <a:pt x="14637" y="49726"/>
                    <a:pt x="14785" y="49836"/>
                    <a:pt x="14936" y="49955"/>
                  </a:cubicBezTo>
                  <a:cubicBezTo>
                    <a:pt x="15694" y="50542"/>
                    <a:pt x="16628" y="51272"/>
                    <a:pt x="17554" y="51305"/>
                  </a:cubicBezTo>
                  <a:lnTo>
                    <a:pt x="17586" y="51305"/>
                  </a:lnTo>
                  <a:cubicBezTo>
                    <a:pt x="17815" y="51305"/>
                    <a:pt x="17999" y="51228"/>
                    <a:pt x="18130" y="51076"/>
                  </a:cubicBezTo>
                  <a:cubicBezTo>
                    <a:pt x="18538" y="50608"/>
                    <a:pt x="18353" y="49515"/>
                    <a:pt x="18293" y="49161"/>
                  </a:cubicBezTo>
                  <a:cubicBezTo>
                    <a:pt x="18043" y="47715"/>
                    <a:pt x="17537" y="46294"/>
                    <a:pt x="17047" y="44929"/>
                  </a:cubicBezTo>
                  <a:cubicBezTo>
                    <a:pt x="16944" y="44642"/>
                    <a:pt x="16841" y="44341"/>
                    <a:pt x="16738" y="44048"/>
                  </a:cubicBezTo>
                  <a:cubicBezTo>
                    <a:pt x="16166" y="42422"/>
                    <a:pt x="15802" y="40823"/>
                    <a:pt x="15415" y="39126"/>
                  </a:cubicBezTo>
                  <a:cubicBezTo>
                    <a:pt x="15372" y="38946"/>
                    <a:pt x="15335" y="38767"/>
                    <a:pt x="15290" y="38587"/>
                  </a:cubicBezTo>
                  <a:cubicBezTo>
                    <a:pt x="14806" y="36471"/>
                    <a:pt x="14453" y="34296"/>
                    <a:pt x="14110" y="32190"/>
                  </a:cubicBezTo>
                  <a:cubicBezTo>
                    <a:pt x="14029" y="31695"/>
                    <a:pt x="13947" y="31183"/>
                    <a:pt x="13866" y="30678"/>
                  </a:cubicBezTo>
                  <a:cubicBezTo>
                    <a:pt x="13626" y="29231"/>
                    <a:pt x="13397" y="27932"/>
                    <a:pt x="13038" y="26631"/>
                  </a:cubicBezTo>
                  <a:cubicBezTo>
                    <a:pt x="12968" y="26381"/>
                    <a:pt x="12875" y="26130"/>
                    <a:pt x="12789" y="25886"/>
                  </a:cubicBezTo>
                  <a:cubicBezTo>
                    <a:pt x="12669" y="25537"/>
                    <a:pt x="12538" y="25178"/>
                    <a:pt x="12468" y="24819"/>
                  </a:cubicBezTo>
                  <a:cubicBezTo>
                    <a:pt x="12370" y="24297"/>
                    <a:pt x="12413" y="23748"/>
                    <a:pt x="12473" y="23237"/>
                  </a:cubicBezTo>
                  <a:cubicBezTo>
                    <a:pt x="12669" y="21605"/>
                    <a:pt x="13071" y="19962"/>
                    <a:pt x="13457" y="18374"/>
                  </a:cubicBezTo>
                  <a:cubicBezTo>
                    <a:pt x="13936" y="16427"/>
                    <a:pt x="14426" y="14413"/>
                    <a:pt x="14556" y="12374"/>
                  </a:cubicBezTo>
                  <a:cubicBezTo>
                    <a:pt x="14632" y="11134"/>
                    <a:pt x="14643" y="9703"/>
                    <a:pt x="14105" y="8518"/>
                  </a:cubicBezTo>
                  <a:cubicBezTo>
                    <a:pt x="13610" y="7424"/>
                    <a:pt x="12691" y="6560"/>
                    <a:pt x="11771" y="5782"/>
                  </a:cubicBezTo>
                  <a:cubicBezTo>
                    <a:pt x="10106" y="4373"/>
                    <a:pt x="8115" y="3051"/>
                    <a:pt x="5504" y="1615"/>
                  </a:cubicBezTo>
                  <a:cubicBezTo>
                    <a:pt x="5380" y="1544"/>
                    <a:pt x="5250" y="1474"/>
                    <a:pt x="5119" y="1398"/>
                  </a:cubicBezTo>
                  <a:cubicBezTo>
                    <a:pt x="4075" y="821"/>
                    <a:pt x="2900" y="163"/>
                    <a:pt x="1713" y="16"/>
                  </a:cubicBezTo>
                  <a:cubicBezTo>
                    <a:pt x="1630" y="5"/>
                    <a:pt x="1549" y="1"/>
                    <a:pt x="14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062250" y="680550"/>
              <a:ext cx="431900" cy="1261675"/>
            </a:xfrm>
            <a:custGeom>
              <a:avLst/>
              <a:gdLst/>
              <a:ahLst/>
              <a:cxnLst/>
              <a:rect l="l" t="t" r="r" b="b"/>
              <a:pathLst>
                <a:path w="17276" h="50467" extrusionOk="0">
                  <a:moveTo>
                    <a:pt x="33" y="0"/>
                  </a:moveTo>
                  <a:lnTo>
                    <a:pt x="0" y="28"/>
                  </a:lnTo>
                  <a:lnTo>
                    <a:pt x="5" y="33"/>
                  </a:lnTo>
                  <a:cubicBezTo>
                    <a:pt x="131" y="174"/>
                    <a:pt x="2541" y="2900"/>
                    <a:pt x="3857" y="4150"/>
                  </a:cubicBezTo>
                  <a:cubicBezTo>
                    <a:pt x="4248" y="4515"/>
                    <a:pt x="4650" y="4885"/>
                    <a:pt x="5042" y="5244"/>
                  </a:cubicBezTo>
                  <a:cubicBezTo>
                    <a:pt x="6179" y="6283"/>
                    <a:pt x="7354" y="7354"/>
                    <a:pt x="8328" y="8561"/>
                  </a:cubicBezTo>
                  <a:lnTo>
                    <a:pt x="8343" y="8578"/>
                  </a:lnTo>
                  <a:cubicBezTo>
                    <a:pt x="8616" y="8915"/>
                    <a:pt x="8866" y="9226"/>
                    <a:pt x="8926" y="9661"/>
                  </a:cubicBezTo>
                  <a:cubicBezTo>
                    <a:pt x="9013" y="10308"/>
                    <a:pt x="8975" y="10971"/>
                    <a:pt x="8931" y="11538"/>
                  </a:cubicBezTo>
                  <a:cubicBezTo>
                    <a:pt x="8823" y="12941"/>
                    <a:pt x="8556" y="14350"/>
                    <a:pt x="8300" y="15715"/>
                  </a:cubicBezTo>
                  <a:cubicBezTo>
                    <a:pt x="8268" y="15894"/>
                    <a:pt x="8235" y="16068"/>
                    <a:pt x="8202" y="16248"/>
                  </a:cubicBezTo>
                  <a:lnTo>
                    <a:pt x="8127" y="16645"/>
                  </a:lnTo>
                  <a:cubicBezTo>
                    <a:pt x="7751" y="18674"/>
                    <a:pt x="7359" y="20774"/>
                    <a:pt x="7223" y="22868"/>
                  </a:cubicBezTo>
                  <a:cubicBezTo>
                    <a:pt x="7136" y="24271"/>
                    <a:pt x="7588" y="26752"/>
                    <a:pt x="8246" y="27649"/>
                  </a:cubicBezTo>
                  <a:cubicBezTo>
                    <a:pt x="8360" y="27807"/>
                    <a:pt x="8441" y="28025"/>
                    <a:pt x="8501" y="28286"/>
                  </a:cubicBezTo>
                  <a:cubicBezTo>
                    <a:pt x="8584" y="28645"/>
                    <a:pt x="8622" y="29079"/>
                    <a:pt x="8644" y="29526"/>
                  </a:cubicBezTo>
                  <a:cubicBezTo>
                    <a:pt x="8659" y="29775"/>
                    <a:pt x="8665" y="30031"/>
                    <a:pt x="8670" y="30277"/>
                  </a:cubicBezTo>
                  <a:cubicBezTo>
                    <a:pt x="8676" y="30532"/>
                    <a:pt x="8687" y="30771"/>
                    <a:pt x="8697" y="30995"/>
                  </a:cubicBezTo>
                  <a:cubicBezTo>
                    <a:pt x="8709" y="31185"/>
                    <a:pt x="8714" y="31369"/>
                    <a:pt x="8725" y="31555"/>
                  </a:cubicBezTo>
                  <a:cubicBezTo>
                    <a:pt x="8780" y="32664"/>
                    <a:pt x="8840" y="33807"/>
                    <a:pt x="8964" y="34927"/>
                  </a:cubicBezTo>
                  <a:cubicBezTo>
                    <a:pt x="9111" y="36244"/>
                    <a:pt x="9350" y="37500"/>
                    <a:pt x="9676" y="38659"/>
                  </a:cubicBezTo>
                  <a:cubicBezTo>
                    <a:pt x="10025" y="39920"/>
                    <a:pt x="10487" y="41112"/>
                    <a:pt x="11047" y="42199"/>
                  </a:cubicBezTo>
                  <a:cubicBezTo>
                    <a:pt x="11509" y="43098"/>
                    <a:pt x="12217" y="43869"/>
                    <a:pt x="12902" y="44620"/>
                  </a:cubicBezTo>
                  <a:cubicBezTo>
                    <a:pt x="13148" y="44886"/>
                    <a:pt x="13397" y="45164"/>
                    <a:pt x="13631" y="45441"/>
                  </a:cubicBezTo>
                  <a:cubicBezTo>
                    <a:pt x="14610" y="46590"/>
                    <a:pt x="15448" y="47682"/>
                    <a:pt x="16188" y="48792"/>
                  </a:cubicBezTo>
                  <a:cubicBezTo>
                    <a:pt x="16547" y="49325"/>
                    <a:pt x="17215" y="50429"/>
                    <a:pt x="17243" y="50467"/>
                  </a:cubicBezTo>
                  <a:lnTo>
                    <a:pt x="17275" y="50446"/>
                  </a:lnTo>
                  <a:cubicBezTo>
                    <a:pt x="17270" y="50434"/>
                    <a:pt x="16595" y="49319"/>
                    <a:pt x="16236" y="48782"/>
                  </a:cubicBezTo>
                  <a:cubicBezTo>
                    <a:pt x="15486" y="47660"/>
                    <a:pt x="14637" y="46550"/>
                    <a:pt x="13648" y="45387"/>
                  </a:cubicBezTo>
                  <a:cubicBezTo>
                    <a:pt x="13419" y="45121"/>
                    <a:pt x="13168" y="44848"/>
                    <a:pt x="12930" y="44582"/>
                  </a:cubicBezTo>
                  <a:cubicBezTo>
                    <a:pt x="12239" y="43821"/>
                    <a:pt x="11526" y="43037"/>
                    <a:pt x="11064" y="42124"/>
                  </a:cubicBezTo>
                  <a:cubicBezTo>
                    <a:pt x="9982" y="39964"/>
                    <a:pt x="9307" y="37587"/>
                    <a:pt x="9003" y="34856"/>
                  </a:cubicBezTo>
                  <a:cubicBezTo>
                    <a:pt x="8883" y="33763"/>
                    <a:pt x="8828" y="32642"/>
                    <a:pt x="8774" y="31565"/>
                  </a:cubicBezTo>
                  <a:cubicBezTo>
                    <a:pt x="8763" y="31364"/>
                    <a:pt x="8752" y="31163"/>
                    <a:pt x="8742" y="30962"/>
                  </a:cubicBezTo>
                  <a:cubicBezTo>
                    <a:pt x="8730" y="30744"/>
                    <a:pt x="8725" y="30510"/>
                    <a:pt x="8714" y="30265"/>
                  </a:cubicBezTo>
                  <a:cubicBezTo>
                    <a:pt x="8709" y="30021"/>
                    <a:pt x="8702" y="29770"/>
                    <a:pt x="8687" y="29521"/>
                  </a:cubicBezTo>
                  <a:cubicBezTo>
                    <a:pt x="8665" y="29079"/>
                    <a:pt x="8627" y="28640"/>
                    <a:pt x="8546" y="28280"/>
                  </a:cubicBezTo>
                  <a:cubicBezTo>
                    <a:pt x="8486" y="28013"/>
                    <a:pt x="8404" y="27784"/>
                    <a:pt x="8285" y="27616"/>
                  </a:cubicBezTo>
                  <a:cubicBezTo>
                    <a:pt x="7984" y="27197"/>
                    <a:pt x="7702" y="26398"/>
                    <a:pt x="7501" y="25424"/>
                  </a:cubicBezTo>
                  <a:cubicBezTo>
                    <a:pt x="7316" y="24510"/>
                    <a:pt x="7229" y="23553"/>
                    <a:pt x="7273" y="22868"/>
                  </a:cubicBezTo>
                  <a:cubicBezTo>
                    <a:pt x="7409" y="20774"/>
                    <a:pt x="7800" y="18679"/>
                    <a:pt x="8175" y="16650"/>
                  </a:cubicBezTo>
                  <a:lnTo>
                    <a:pt x="8252" y="16253"/>
                  </a:lnTo>
                  <a:cubicBezTo>
                    <a:pt x="8285" y="16074"/>
                    <a:pt x="8317" y="15894"/>
                    <a:pt x="8350" y="15721"/>
                  </a:cubicBezTo>
                  <a:cubicBezTo>
                    <a:pt x="8605" y="14355"/>
                    <a:pt x="8866" y="12941"/>
                    <a:pt x="8981" y="11538"/>
                  </a:cubicBezTo>
                  <a:cubicBezTo>
                    <a:pt x="9024" y="10966"/>
                    <a:pt x="9056" y="10298"/>
                    <a:pt x="8970" y="9655"/>
                  </a:cubicBezTo>
                  <a:cubicBezTo>
                    <a:pt x="8910" y="9209"/>
                    <a:pt x="8654" y="8888"/>
                    <a:pt x="8383" y="8551"/>
                  </a:cubicBezTo>
                  <a:lnTo>
                    <a:pt x="8366" y="8529"/>
                  </a:lnTo>
                  <a:cubicBezTo>
                    <a:pt x="7392" y="7321"/>
                    <a:pt x="6212" y="6244"/>
                    <a:pt x="5075" y="5212"/>
                  </a:cubicBezTo>
                  <a:cubicBezTo>
                    <a:pt x="4683" y="4853"/>
                    <a:pt x="4276" y="4482"/>
                    <a:pt x="3889" y="4118"/>
                  </a:cubicBezTo>
                  <a:cubicBezTo>
                    <a:pt x="2541" y="2840"/>
                    <a:pt x="54" y="28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1482950" y="642825"/>
              <a:ext cx="1515050" cy="1289500"/>
            </a:xfrm>
            <a:custGeom>
              <a:avLst/>
              <a:gdLst/>
              <a:ahLst/>
              <a:cxnLst/>
              <a:rect l="l" t="t" r="r" b="b"/>
              <a:pathLst>
                <a:path w="60602" h="51580" extrusionOk="0">
                  <a:moveTo>
                    <a:pt x="32278" y="41"/>
                  </a:moveTo>
                  <a:cubicBezTo>
                    <a:pt x="32321" y="41"/>
                    <a:pt x="32364" y="46"/>
                    <a:pt x="32408" y="46"/>
                  </a:cubicBezTo>
                  <a:cubicBezTo>
                    <a:pt x="33692" y="84"/>
                    <a:pt x="34921" y="541"/>
                    <a:pt x="36287" y="1090"/>
                  </a:cubicBezTo>
                  <a:cubicBezTo>
                    <a:pt x="36966" y="1363"/>
                    <a:pt x="37646" y="1662"/>
                    <a:pt x="38304" y="1950"/>
                  </a:cubicBezTo>
                  <a:cubicBezTo>
                    <a:pt x="39087" y="2287"/>
                    <a:pt x="39893" y="2636"/>
                    <a:pt x="40698" y="2950"/>
                  </a:cubicBezTo>
                  <a:cubicBezTo>
                    <a:pt x="41921" y="3430"/>
                    <a:pt x="43249" y="3886"/>
                    <a:pt x="44652" y="4017"/>
                  </a:cubicBezTo>
                  <a:cubicBezTo>
                    <a:pt x="45925" y="4131"/>
                    <a:pt x="46894" y="4321"/>
                    <a:pt x="47780" y="4632"/>
                  </a:cubicBezTo>
                  <a:cubicBezTo>
                    <a:pt x="49581" y="5252"/>
                    <a:pt x="51092" y="6394"/>
                    <a:pt x="52164" y="7928"/>
                  </a:cubicBezTo>
                  <a:cubicBezTo>
                    <a:pt x="52719" y="8727"/>
                    <a:pt x="53193" y="9658"/>
                    <a:pt x="53600" y="10762"/>
                  </a:cubicBezTo>
                  <a:cubicBezTo>
                    <a:pt x="53780" y="11245"/>
                    <a:pt x="53921" y="11752"/>
                    <a:pt x="54057" y="12236"/>
                  </a:cubicBezTo>
                  <a:cubicBezTo>
                    <a:pt x="54225" y="12839"/>
                    <a:pt x="54406" y="13459"/>
                    <a:pt x="54650" y="14047"/>
                  </a:cubicBezTo>
                  <a:cubicBezTo>
                    <a:pt x="55352" y="15711"/>
                    <a:pt x="56319" y="17273"/>
                    <a:pt x="57250" y="18779"/>
                  </a:cubicBezTo>
                  <a:cubicBezTo>
                    <a:pt x="58028" y="20031"/>
                    <a:pt x="58827" y="21325"/>
                    <a:pt x="59475" y="22668"/>
                  </a:cubicBezTo>
                  <a:cubicBezTo>
                    <a:pt x="60014" y="23790"/>
                    <a:pt x="60557" y="25111"/>
                    <a:pt x="60530" y="26444"/>
                  </a:cubicBezTo>
                  <a:cubicBezTo>
                    <a:pt x="60519" y="26906"/>
                    <a:pt x="60438" y="27558"/>
                    <a:pt x="60100" y="28070"/>
                  </a:cubicBezTo>
                  <a:cubicBezTo>
                    <a:pt x="59811" y="28505"/>
                    <a:pt x="59296" y="28826"/>
                    <a:pt x="58832" y="29098"/>
                  </a:cubicBezTo>
                  <a:cubicBezTo>
                    <a:pt x="57745" y="29724"/>
                    <a:pt x="56537" y="30159"/>
                    <a:pt x="55368" y="30578"/>
                  </a:cubicBezTo>
                  <a:cubicBezTo>
                    <a:pt x="55096" y="30676"/>
                    <a:pt x="54813" y="30779"/>
                    <a:pt x="54536" y="30877"/>
                  </a:cubicBezTo>
                  <a:cubicBezTo>
                    <a:pt x="53007" y="31442"/>
                    <a:pt x="51391" y="32085"/>
                    <a:pt x="49917" y="32938"/>
                  </a:cubicBezTo>
                  <a:cubicBezTo>
                    <a:pt x="48645" y="33673"/>
                    <a:pt x="47432" y="34620"/>
                    <a:pt x="46306" y="35755"/>
                  </a:cubicBezTo>
                  <a:cubicBezTo>
                    <a:pt x="46028" y="36039"/>
                    <a:pt x="45752" y="36332"/>
                    <a:pt x="45484" y="36616"/>
                  </a:cubicBezTo>
                  <a:cubicBezTo>
                    <a:pt x="45245" y="36872"/>
                    <a:pt x="45001" y="37138"/>
                    <a:pt x="44750" y="37394"/>
                  </a:cubicBezTo>
                  <a:cubicBezTo>
                    <a:pt x="44517" y="37628"/>
                    <a:pt x="44266" y="37856"/>
                    <a:pt x="44027" y="38079"/>
                  </a:cubicBezTo>
                  <a:cubicBezTo>
                    <a:pt x="43787" y="38296"/>
                    <a:pt x="43543" y="38519"/>
                    <a:pt x="43314" y="38758"/>
                  </a:cubicBezTo>
                  <a:cubicBezTo>
                    <a:pt x="42488" y="39596"/>
                    <a:pt x="41944" y="40701"/>
                    <a:pt x="41416" y="41772"/>
                  </a:cubicBezTo>
                  <a:cubicBezTo>
                    <a:pt x="41182" y="42235"/>
                    <a:pt x="40947" y="42714"/>
                    <a:pt x="40693" y="43159"/>
                  </a:cubicBezTo>
                  <a:cubicBezTo>
                    <a:pt x="39963" y="44426"/>
                    <a:pt x="38783" y="46216"/>
                    <a:pt x="36940" y="47060"/>
                  </a:cubicBezTo>
                  <a:cubicBezTo>
                    <a:pt x="36122" y="47432"/>
                    <a:pt x="35202" y="47619"/>
                    <a:pt x="34163" y="47619"/>
                  </a:cubicBezTo>
                  <a:cubicBezTo>
                    <a:pt x="33233" y="47619"/>
                    <a:pt x="32206" y="47469"/>
                    <a:pt x="31070" y="47168"/>
                  </a:cubicBezTo>
                  <a:cubicBezTo>
                    <a:pt x="30880" y="47120"/>
                    <a:pt x="30694" y="47065"/>
                    <a:pt x="30521" y="47010"/>
                  </a:cubicBezTo>
                  <a:cubicBezTo>
                    <a:pt x="30036" y="46866"/>
                    <a:pt x="29571" y="46724"/>
                    <a:pt x="29061" y="46724"/>
                  </a:cubicBezTo>
                  <a:cubicBezTo>
                    <a:pt x="28919" y="46724"/>
                    <a:pt x="28773" y="46735"/>
                    <a:pt x="28623" y="46761"/>
                  </a:cubicBezTo>
                  <a:cubicBezTo>
                    <a:pt x="27784" y="46902"/>
                    <a:pt x="26974" y="47195"/>
                    <a:pt x="26359" y="47439"/>
                  </a:cubicBezTo>
                  <a:cubicBezTo>
                    <a:pt x="25211" y="47891"/>
                    <a:pt x="24081" y="48468"/>
                    <a:pt x="22987" y="49028"/>
                  </a:cubicBezTo>
                  <a:cubicBezTo>
                    <a:pt x="21121" y="49975"/>
                    <a:pt x="19191" y="50954"/>
                    <a:pt x="17112" y="51378"/>
                  </a:cubicBezTo>
                  <a:cubicBezTo>
                    <a:pt x="16591" y="51484"/>
                    <a:pt x="16112" y="51536"/>
                    <a:pt x="15662" y="51536"/>
                  </a:cubicBezTo>
                  <a:cubicBezTo>
                    <a:pt x="15441" y="51536"/>
                    <a:pt x="15226" y="51523"/>
                    <a:pt x="15018" y="51498"/>
                  </a:cubicBezTo>
                  <a:cubicBezTo>
                    <a:pt x="14376" y="51416"/>
                    <a:pt x="13859" y="51134"/>
                    <a:pt x="13402" y="50834"/>
                  </a:cubicBezTo>
                  <a:cubicBezTo>
                    <a:pt x="12369" y="50170"/>
                    <a:pt x="11456" y="49300"/>
                    <a:pt x="10580" y="48458"/>
                  </a:cubicBezTo>
                  <a:cubicBezTo>
                    <a:pt x="10504" y="48381"/>
                    <a:pt x="10427" y="48310"/>
                    <a:pt x="10351" y="48240"/>
                  </a:cubicBezTo>
                  <a:cubicBezTo>
                    <a:pt x="8682" y="46646"/>
                    <a:pt x="6809" y="45014"/>
                    <a:pt x="4454" y="43882"/>
                  </a:cubicBezTo>
                  <a:cubicBezTo>
                    <a:pt x="4161" y="43741"/>
                    <a:pt x="3824" y="43610"/>
                    <a:pt x="3470" y="43464"/>
                  </a:cubicBezTo>
                  <a:cubicBezTo>
                    <a:pt x="2769" y="43186"/>
                    <a:pt x="1974" y="42865"/>
                    <a:pt x="1354" y="42430"/>
                  </a:cubicBezTo>
                  <a:cubicBezTo>
                    <a:pt x="641" y="41930"/>
                    <a:pt x="256" y="41353"/>
                    <a:pt x="179" y="40668"/>
                  </a:cubicBezTo>
                  <a:cubicBezTo>
                    <a:pt x="43" y="39471"/>
                    <a:pt x="522" y="38258"/>
                    <a:pt x="1055" y="37121"/>
                  </a:cubicBezTo>
                  <a:cubicBezTo>
                    <a:pt x="1768" y="35604"/>
                    <a:pt x="2692" y="34184"/>
                    <a:pt x="3508" y="32993"/>
                  </a:cubicBezTo>
                  <a:cubicBezTo>
                    <a:pt x="3932" y="32373"/>
                    <a:pt x="4379" y="31758"/>
                    <a:pt x="4808" y="31154"/>
                  </a:cubicBezTo>
                  <a:cubicBezTo>
                    <a:pt x="5353" y="30403"/>
                    <a:pt x="5913" y="29626"/>
                    <a:pt x="6435" y="28837"/>
                  </a:cubicBezTo>
                  <a:cubicBezTo>
                    <a:pt x="7071" y="27880"/>
                    <a:pt x="7756" y="26710"/>
                    <a:pt x="7996" y="25286"/>
                  </a:cubicBezTo>
                  <a:cubicBezTo>
                    <a:pt x="8061" y="24887"/>
                    <a:pt x="8110" y="24480"/>
                    <a:pt x="8154" y="24083"/>
                  </a:cubicBezTo>
                  <a:cubicBezTo>
                    <a:pt x="8230" y="23414"/>
                    <a:pt x="8306" y="22723"/>
                    <a:pt x="8486" y="22065"/>
                  </a:cubicBezTo>
                  <a:cubicBezTo>
                    <a:pt x="8812" y="20885"/>
                    <a:pt x="9486" y="19927"/>
                    <a:pt x="10492" y="19220"/>
                  </a:cubicBezTo>
                  <a:cubicBezTo>
                    <a:pt x="12151" y="18061"/>
                    <a:pt x="14132" y="17610"/>
                    <a:pt x="16046" y="17164"/>
                  </a:cubicBezTo>
                  <a:cubicBezTo>
                    <a:pt x="17444" y="16843"/>
                    <a:pt x="18885" y="16512"/>
                    <a:pt x="20191" y="15912"/>
                  </a:cubicBezTo>
                  <a:cubicBezTo>
                    <a:pt x="21779" y="15184"/>
                    <a:pt x="22992" y="13640"/>
                    <a:pt x="24009" y="12241"/>
                  </a:cubicBezTo>
                  <a:cubicBezTo>
                    <a:pt x="25217" y="10593"/>
                    <a:pt x="26294" y="8684"/>
                    <a:pt x="27501" y="6063"/>
                  </a:cubicBezTo>
                  <a:cubicBezTo>
                    <a:pt x="27692" y="5659"/>
                    <a:pt x="27872" y="5240"/>
                    <a:pt x="28051" y="4838"/>
                  </a:cubicBezTo>
                  <a:cubicBezTo>
                    <a:pt x="28557" y="3674"/>
                    <a:pt x="29079" y="2466"/>
                    <a:pt x="29786" y="1417"/>
                  </a:cubicBezTo>
                  <a:cubicBezTo>
                    <a:pt x="30418" y="482"/>
                    <a:pt x="31211" y="41"/>
                    <a:pt x="32278" y="41"/>
                  </a:cubicBezTo>
                  <a:close/>
                  <a:moveTo>
                    <a:pt x="32274" y="0"/>
                  </a:moveTo>
                  <a:cubicBezTo>
                    <a:pt x="31195" y="0"/>
                    <a:pt x="30391" y="444"/>
                    <a:pt x="29753" y="1389"/>
                  </a:cubicBezTo>
                  <a:cubicBezTo>
                    <a:pt x="29042" y="2445"/>
                    <a:pt x="28519" y="3653"/>
                    <a:pt x="28008" y="4822"/>
                  </a:cubicBezTo>
                  <a:cubicBezTo>
                    <a:pt x="27834" y="5225"/>
                    <a:pt x="27649" y="5644"/>
                    <a:pt x="27463" y="6046"/>
                  </a:cubicBezTo>
                  <a:cubicBezTo>
                    <a:pt x="26256" y="8667"/>
                    <a:pt x="25179" y="10572"/>
                    <a:pt x="23976" y="12219"/>
                  </a:cubicBezTo>
                  <a:cubicBezTo>
                    <a:pt x="22965" y="13607"/>
                    <a:pt x="21747" y="15151"/>
                    <a:pt x="20175" y="15875"/>
                  </a:cubicBezTo>
                  <a:cubicBezTo>
                    <a:pt x="18869" y="16474"/>
                    <a:pt x="17428" y="16805"/>
                    <a:pt x="16035" y="17126"/>
                  </a:cubicBezTo>
                  <a:cubicBezTo>
                    <a:pt x="14115" y="17566"/>
                    <a:pt x="12129" y="18023"/>
                    <a:pt x="10471" y="19188"/>
                  </a:cubicBezTo>
                  <a:cubicBezTo>
                    <a:pt x="9453" y="19894"/>
                    <a:pt x="8774" y="20863"/>
                    <a:pt x="8448" y="22055"/>
                  </a:cubicBezTo>
                  <a:cubicBezTo>
                    <a:pt x="8262" y="22718"/>
                    <a:pt x="8187" y="23408"/>
                    <a:pt x="8110" y="24078"/>
                  </a:cubicBezTo>
                  <a:cubicBezTo>
                    <a:pt x="8067" y="24475"/>
                    <a:pt x="8017" y="24882"/>
                    <a:pt x="7952" y="25279"/>
                  </a:cubicBezTo>
                  <a:cubicBezTo>
                    <a:pt x="7713" y="26694"/>
                    <a:pt x="7033" y="27864"/>
                    <a:pt x="6402" y="28816"/>
                  </a:cubicBezTo>
                  <a:cubicBezTo>
                    <a:pt x="5880" y="29599"/>
                    <a:pt x="5320" y="30377"/>
                    <a:pt x="4776" y="31133"/>
                  </a:cubicBezTo>
                  <a:cubicBezTo>
                    <a:pt x="4346" y="31731"/>
                    <a:pt x="3900" y="32351"/>
                    <a:pt x="3475" y="32971"/>
                  </a:cubicBezTo>
                  <a:cubicBezTo>
                    <a:pt x="2659" y="34163"/>
                    <a:pt x="1730" y="35582"/>
                    <a:pt x="1012" y="37105"/>
                  </a:cubicBezTo>
                  <a:cubicBezTo>
                    <a:pt x="478" y="38242"/>
                    <a:pt x="0" y="39466"/>
                    <a:pt x="136" y="40673"/>
                  </a:cubicBezTo>
                  <a:cubicBezTo>
                    <a:pt x="217" y="41376"/>
                    <a:pt x="603" y="41956"/>
                    <a:pt x="1327" y="42463"/>
                  </a:cubicBezTo>
                  <a:cubicBezTo>
                    <a:pt x="1953" y="42903"/>
                    <a:pt x="2752" y="43224"/>
                    <a:pt x="3454" y="43507"/>
                  </a:cubicBezTo>
                  <a:cubicBezTo>
                    <a:pt x="3807" y="43648"/>
                    <a:pt x="4145" y="43784"/>
                    <a:pt x="4434" y="43926"/>
                  </a:cubicBezTo>
                  <a:cubicBezTo>
                    <a:pt x="6789" y="45052"/>
                    <a:pt x="8654" y="46678"/>
                    <a:pt x="10319" y="48272"/>
                  </a:cubicBezTo>
                  <a:cubicBezTo>
                    <a:pt x="10394" y="48343"/>
                    <a:pt x="10471" y="48413"/>
                    <a:pt x="10547" y="48490"/>
                  </a:cubicBezTo>
                  <a:cubicBezTo>
                    <a:pt x="11428" y="49332"/>
                    <a:pt x="12342" y="50203"/>
                    <a:pt x="13381" y="50873"/>
                  </a:cubicBezTo>
                  <a:cubicBezTo>
                    <a:pt x="13843" y="51172"/>
                    <a:pt x="14360" y="51460"/>
                    <a:pt x="15013" y="51541"/>
                  </a:cubicBezTo>
                  <a:cubicBezTo>
                    <a:pt x="15225" y="51569"/>
                    <a:pt x="15443" y="51579"/>
                    <a:pt x="15671" y="51579"/>
                  </a:cubicBezTo>
                  <a:cubicBezTo>
                    <a:pt x="16117" y="51579"/>
                    <a:pt x="16601" y="51525"/>
                    <a:pt x="17123" y="51421"/>
                  </a:cubicBezTo>
                  <a:cubicBezTo>
                    <a:pt x="19201" y="50997"/>
                    <a:pt x="21137" y="50012"/>
                    <a:pt x="23004" y="49066"/>
                  </a:cubicBezTo>
                  <a:cubicBezTo>
                    <a:pt x="24102" y="48506"/>
                    <a:pt x="25234" y="47935"/>
                    <a:pt x="26376" y="47479"/>
                  </a:cubicBezTo>
                  <a:cubicBezTo>
                    <a:pt x="26986" y="47238"/>
                    <a:pt x="27795" y="46945"/>
                    <a:pt x="28628" y="46804"/>
                  </a:cubicBezTo>
                  <a:cubicBezTo>
                    <a:pt x="28778" y="46778"/>
                    <a:pt x="28924" y="46767"/>
                    <a:pt x="29066" y="46767"/>
                  </a:cubicBezTo>
                  <a:cubicBezTo>
                    <a:pt x="29567" y="46767"/>
                    <a:pt x="30026" y="46906"/>
                    <a:pt x="30504" y="47054"/>
                  </a:cubicBezTo>
                  <a:cubicBezTo>
                    <a:pt x="30684" y="47108"/>
                    <a:pt x="30869" y="47163"/>
                    <a:pt x="31059" y="47211"/>
                  </a:cubicBezTo>
                  <a:cubicBezTo>
                    <a:pt x="32168" y="47505"/>
                    <a:pt x="33147" y="47652"/>
                    <a:pt x="34045" y="47663"/>
                  </a:cubicBezTo>
                  <a:cubicBezTo>
                    <a:pt x="34090" y="47663"/>
                    <a:pt x="34134" y="47664"/>
                    <a:pt x="34178" y="47664"/>
                  </a:cubicBezTo>
                  <a:cubicBezTo>
                    <a:pt x="35208" y="47664"/>
                    <a:pt x="36142" y="47473"/>
                    <a:pt x="36955" y="47097"/>
                  </a:cubicBezTo>
                  <a:cubicBezTo>
                    <a:pt x="38810" y="46249"/>
                    <a:pt x="40001" y="44454"/>
                    <a:pt x="40731" y="43181"/>
                  </a:cubicBezTo>
                  <a:cubicBezTo>
                    <a:pt x="40987" y="42734"/>
                    <a:pt x="41226" y="42257"/>
                    <a:pt x="41454" y="41788"/>
                  </a:cubicBezTo>
                  <a:cubicBezTo>
                    <a:pt x="41981" y="40723"/>
                    <a:pt x="42526" y="39624"/>
                    <a:pt x="43342" y="38785"/>
                  </a:cubicBezTo>
                  <a:cubicBezTo>
                    <a:pt x="43570" y="38552"/>
                    <a:pt x="43820" y="38323"/>
                    <a:pt x="44060" y="38105"/>
                  </a:cubicBezTo>
                  <a:cubicBezTo>
                    <a:pt x="44299" y="37889"/>
                    <a:pt x="44549" y="37660"/>
                    <a:pt x="44778" y="37426"/>
                  </a:cubicBezTo>
                  <a:cubicBezTo>
                    <a:pt x="45027" y="37171"/>
                    <a:pt x="45278" y="36904"/>
                    <a:pt x="45517" y="36648"/>
                  </a:cubicBezTo>
                  <a:cubicBezTo>
                    <a:pt x="45784" y="36360"/>
                    <a:pt x="46061" y="36066"/>
                    <a:pt x="46339" y="35788"/>
                  </a:cubicBezTo>
                  <a:cubicBezTo>
                    <a:pt x="47459" y="34652"/>
                    <a:pt x="48672" y="33706"/>
                    <a:pt x="49940" y="32976"/>
                  </a:cubicBezTo>
                  <a:cubicBezTo>
                    <a:pt x="51408" y="32122"/>
                    <a:pt x="53023" y="31480"/>
                    <a:pt x="54552" y="30920"/>
                  </a:cubicBezTo>
                  <a:cubicBezTo>
                    <a:pt x="54825" y="30817"/>
                    <a:pt x="55107" y="30714"/>
                    <a:pt x="55385" y="30616"/>
                  </a:cubicBezTo>
                  <a:cubicBezTo>
                    <a:pt x="56554" y="30197"/>
                    <a:pt x="57767" y="29762"/>
                    <a:pt x="58855" y="29137"/>
                  </a:cubicBezTo>
                  <a:cubicBezTo>
                    <a:pt x="59322" y="28864"/>
                    <a:pt x="59844" y="28538"/>
                    <a:pt x="60138" y="28092"/>
                  </a:cubicBezTo>
                  <a:cubicBezTo>
                    <a:pt x="60481" y="27575"/>
                    <a:pt x="60562" y="26911"/>
                    <a:pt x="60574" y="26444"/>
                  </a:cubicBezTo>
                  <a:cubicBezTo>
                    <a:pt x="60601" y="25105"/>
                    <a:pt x="60052" y="23778"/>
                    <a:pt x="59513" y="22653"/>
                  </a:cubicBezTo>
                  <a:cubicBezTo>
                    <a:pt x="58865" y="21304"/>
                    <a:pt x="58066" y="20009"/>
                    <a:pt x="57288" y="18758"/>
                  </a:cubicBezTo>
                  <a:cubicBezTo>
                    <a:pt x="56352" y="17251"/>
                    <a:pt x="55390" y="15696"/>
                    <a:pt x="54688" y="14031"/>
                  </a:cubicBezTo>
                  <a:cubicBezTo>
                    <a:pt x="54443" y="13449"/>
                    <a:pt x="54270" y="12824"/>
                    <a:pt x="54100" y="12224"/>
                  </a:cubicBezTo>
                  <a:cubicBezTo>
                    <a:pt x="53964" y="11735"/>
                    <a:pt x="53823" y="11235"/>
                    <a:pt x="53643" y="10751"/>
                  </a:cubicBezTo>
                  <a:cubicBezTo>
                    <a:pt x="53231" y="9641"/>
                    <a:pt x="52757" y="8706"/>
                    <a:pt x="52197" y="7906"/>
                  </a:cubicBezTo>
                  <a:cubicBezTo>
                    <a:pt x="51125" y="6362"/>
                    <a:pt x="49603" y="5214"/>
                    <a:pt x="47791" y="4587"/>
                  </a:cubicBezTo>
                  <a:cubicBezTo>
                    <a:pt x="46904" y="4283"/>
                    <a:pt x="45936" y="4093"/>
                    <a:pt x="44658" y="3974"/>
                  </a:cubicBezTo>
                  <a:cubicBezTo>
                    <a:pt x="43259" y="3843"/>
                    <a:pt x="41938" y="3386"/>
                    <a:pt x="40714" y="2913"/>
                  </a:cubicBezTo>
                  <a:cubicBezTo>
                    <a:pt x="39910" y="2597"/>
                    <a:pt x="39104" y="2244"/>
                    <a:pt x="38326" y="1906"/>
                  </a:cubicBezTo>
                  <a:cubicBezTo>
                    <a:pt x="37663" y="1624"/>
                    <a:pt x="36983" y="1324"/>
                    <a:pt x="36303" y="1052"/>
                  </a:cubicBezTo>
                  <a:cubicBezTo>
                    <a:pt x="34932" y="503"/>
                    <a:pt x="33697" y="46"/>
                    <a:pt x="32408" y="3"/>
                  </a:cubicBezTo>
                  <a:cubicBezTo>
                    <a:pt x="32363" y="1"/>
                    <a:pt x="32318" y="0"/>
                    <a:pt x="3227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1483625" y="769550"/>
              <a:ext cx="1475600" cy="989925"/>
            </a:xfrm>
            <a:custGeom>
              <a:avLst/>
              <a:gdLst/>
              <a:ahLst/>
              <a:cxnLst/>
              <a:rect l="l" t="t" r="r" b="b"/>
              <a:pathLst>
                <a:path w="59024" h="39597" extrusionOk="0">
                  <a:moveTo>
                    <a:pt x="40252" y="43"/>
                  </a:moveTo>
                  <a:cubicBezTo>
                    <a:pt x="41175" y="43"/>
                    <a:pt x="42108" y="160"/>
                    <a:pt x="43021" y="276"/>
                  </a:cubicBezTo>
                  <a:cubicBezTo>
                    <a:pt x="43521" y="341"/>
                    <a:pt x="44033" y="400"/>
                    <a:pt x="44527" y="444"/>
                  </a:cubicBezTo>
                  <a:cubicBezTo>
                    <a:pt x="44947" y="482"/>
                    <a:pt x="45376" y="487"/>
                    <a:pt x="45790" y="492"/>
                  </a:cubicBezTo>
                  <a:cubicBezTo>
                    <a:pt x="46350" y="498"/>
                    <a:pt x="46926" y="509"/>
                    <a:pt x="47487" y="590"/>
                  </a:cubicBezTo>
                  <a:cubicBezTo>
                    <a:pt x="48259" y="710"/>
                    <a:pt x="48993" y="961"/>
                    <a:pt x="49667" y="1346"/>
                  </a:cubicBezTo>
                  <a:cubicBezTo>
                    <a:pt x="50772" y="1983"/>
                    <a:pt x="51768" y="2990"/>
                    <a:pt x="52621" y="4343"/>
                  </a:cubicBezTo>
                  <a:cubicBezTo>
                    <a:pt x="53252" y="5345"/>
                    <a:pt x="53655" y="6432"/>
                    <a:pt x="54047" y="7488"/>
                  </a:cubicBezTo>
                  <a:cubicBezTo>
                    <a:pt x="54226" y="7978"/>
                    <a:pt x="54416" y="8483"/>
                    <a:pt x="54623" y="8978"/>
                  </a:cubicBezTo>
                  <a:cubicBezTo>
                    <a:pt x="55059" y="10012"/>
                    <a:pt x="55574" y="11034"/>
                    <a:pt x="56070" y="12018"/>
                  </a:cubicBezTo>
                  <a:cubicBezTo>
                    <a:pt x="56625" y="13112"/>
                    <a:pt x="57196" y="14244"/>
                    <a:pt x="57658" y="15397"/>
                  </a:cubicBezTo>
                  <a:cubicBezTo>
                    <a:pt x="58328" y="17056"/>
                    <a:pt x="59023" y="19427"/>
                    <a:pt x="57343" y="20858"/>
                  </a:cubicBezTo>
                  <a:cubicBezTo>
                    <a:pt x="56450" y="21613"/>
                    <a:pt x="55281" y="21864"/>
                    <a:pt x="54150" y="22110"/>
                  </a:cubicBezTo>
                  <a:cubicBezTo>
                    <a:pt x="54057" y="22130"/>
                    <a:pt x="53965" y="22147"/>
                    <a:pt x="53872" y="22168"/>
                  </a:cubicBezTo>
                  <a:cubicBezTo>
                    <a:pt x="53600" y="22228"/>
                    <a:pt x="53322" y="22288"/>
                    <a:pt x="53051" y="22348"/>
                  </a:cubicBezTo>
                  <a:cubicBezTo>
                    <a:pt x="51740" y="22625"/>
                    <a:pt x="50385" y="22919"/>
                    <a:pt x="49086" y="23333"/>
                  </a:cubicBezTo>
                  <a:cubicBezTo>
                    <a:pt x="47372" y="23877"/>
                    <a:pt x="45986" y="24563"/>
                    <a:pt x="44843" y="25432"/>
                  </a:cubicBezTo>
                  <a:cubicBezTo>
                    <a:pt x="43782" y="26232"/>
                    <a:pt x="42776" y="27314"/>
                    <a:pt x="41671" y="28826"/>
                  </a:cubicBezTo>
                  <a:cubicBezTo>
                    <a:pt x="40764" y="30078"/>
                    <a:pt x="39969" y="31432"/>
                    <a:pt x="39197" y="32743"/>
                  </a:cubicBezTo>
                  <a:cubicBezTo>
                    <a:pt x="38969" y="33134"/>
                    <a:pt x="38734" y="33532"/>
                    <a:pt x="38500" y="33929"/>
                  </a:cubicBezTo>
                  <a:cubicBezTo>
                    <a:pt x="37945" y="34854"/>
                    <a:pt x="37342" y="35833"/>
                    <a:pt x="36667" y="36752"/>
                  </a:cubicBezTo>
                  <a:cubicBezTo>
                    <a:pt x="36645" y="36790"/>
                    <a:pt x="36619" y="36822"/>
                    <a:pt x="36592" y="36855"/>
                  </a:cubicBezTo>
                  <a:cubicBezTo>
                    <a:pt x="36303" y="37258"/>
                    <a:pt x="35999" y="37677"/>
                    <a:pt x="35607" y="37976"/>
                  </a:cubicBezTo>
                  <a:cubicBezTo>
                    <a:pt x="35171" y="38308"/>
                    <a:pt x="34736" y="38585"/>
                    <a:pt x="34307" y="38803"/>
                  </a:cubicBezTo>
                  <a:cubicBezTo>
                    <a:pt x="33337" y="39300"/>
                    <a:pt x="32261" y="39557"/>
                    <a:pt x="31183" y="39557"/>
                  </a:cubicBezTo>
                  <a:cubicBezTo>
                    <a:pt x="31069" y="39557"/>
                    <a:pt x="30956" y="39554"/>
                    <a:pt x="30842" y="39548"/>
                  </a:cubicBezTo>
                  <a:cubicBezTo>
                    <a:pt x="29661" y="39483"/>
                    <a:pt x="28611" y="39096"/>
                    <a:pt x="27507" y="38689"/>
                  </a:cubicBezTo>
                  <a:lnTo>
                    <a:pt x="27496" y="38682"/>
                  </a:lnTo>
                  <a:cubicBezTo>
                    <a:pt x="26066" y="38155"/>
                    <a:pt x="24466" y="37840"/>
                    <a:pt x="22748" y="37743"/>
                  </a:cubicBezTo>
                  <a:cubicBezTo>
                    <a:pt x="22383" y="37720"/>
                    <a:pt x="22013" y="37710"/>
                    <a:pt x="21649" y="37710"/>
                  </a:cubicBezTo>
                  <a:cubicBezTo>
                    <a:pt x="19947" y="37710"/>
                    <a:pt x="18250" y="37916"/>
                    <a:pt x="16601" y="38112"/>
                  </a:cubicBezTo>
                  <a:cubicBezTo>
                    <a:pt x="15601" y="38237"/>
                    <a:pt x="14567" y="38363"/>
                    <a:pt x="13538" y="38438"/>
                  </a:cubicBezTo>
                  <a:cubicBezTo>
                    <a:pt x="12643" y="38505"/>
                    <a:pt x="11813" y="38539"/>
                    <a:pt x="11032" y="38539"/>
                  </a:cubicBezTo>
                  <a:cubicBezTo>
                    <a:pt x="9905" y="38539"/>
                    <a:pt x="8878" y="38468"/>
                    <a:pt x="7899" y="38323"/>
                  </a:cubicBezTo>
                  <a:cubicBezTo>
                    <a:pt x="7540" y="38275"/>
                    <a:pt x="7169" y="38220"/>
                    <a:pt x="6815" y="38172"/>
                  </a:cubicBezTo>
                  <a:cubicBezTo>
                    <a:pt x="5602" y="37997"/>
                    <a:pt x="4346" y="37818"/>
                    <a:pt x="3122" y="37600"/>
                  </a:cubicBezTo>
                  <a:cubicBezTo>
                    <a:pt x="2072" y="37416"/>
                    <a:pt x="320" y="37100"/>
                    <a:pt x="152" y="35599"/>
                  </a:cubicBezTo>
                  <a:cubicBezTo>
                    <a:pt x="44" y="34663"/>
                    <a:pt x="418" y="33722"/>
                    <a:pt x="756" y="33004"/>
                  </a:cubicBezTo>
                  <a:cubicBezTo>
                    <a:pt x="1224" y="32019"/>
                    <a:pt x="1849" y="31040"/>
                    <a:pt x="2790" y="29833"/>
                  </a:cubicBezTo>
                  <a:cubicBezTo>
                    <a:pt x="3797" y="28532"/>
                    <a:pt x="4950" y="27342"/>
                    <a:pt x="6071" y="26189"/>
                  </a:cubicBezTo>
                  <a:cubicBezTo>
                    <a:pt x="6940" y="25286"/>
                    <a:pt x="7844" y="24355"/>
                    <a:pt x="8670" y="23382"/>
                  </a:cubicBezTo>
                  <a:cubicBezTo>
                    <a:pt x="8981" y="23017"/>
                    <a:pt x="9328" y="22577"/>
                    <a:pt x="9596" y="22087"/>
                  </a:cubicBezTo>
                  <a:cubicBezTo>
                    <a:pt x="9715" y="21869"/>
                    <a:pt x="9807" y="21641"/>
                    <a:pt x="9900" y="21418"/>
                  </a:cubicBezTo>
                  <a:cubicBezTo>
                    <a:pt x="9987" y="21206"/>
                    <a:pt x="10079" y="20983"/>
                    <a:pt x="10188" y="20777"/>
                  </a:cubicBezTo>
                  <a:cubicBezTo>
                    <a:pt x="10705" y="19798"/>
                    <a:pt x="11298" y="19035"/>
                    <a:pt x="11999" y="18459"/>
                  </a:cubicBezTo>
                  <a:cubicBezTo>
                    <a:pt x="13463" y="17257"/>
                    <a:pt x="15268" y="16582"/>
                    <a:pt x="17020" y="15929"/>
                  </a:cubicBezTo>
                  <a:cubicBezTo>
                    <a:pt x="18184" y="15495"/>
                    <a:pt x="19392" y="15048"/>
                    <a:pt x="20485" y="14445"/>
                  </a:cubicBezTo>
                  <a:cubicBezTo>
                    <a:pt x="22601" y="13275"/>
                    <a:pt x="24271" y="12171"/>
                    <a:pt x="25739" y="10969"/>
                  </a:cubicBezTo>
                  <a:cubicBezTo>
                    <a:pt x="27938" y="9168"/>
                    <a:pt x="29928" y="7183"/>
                    <a:pt x="31744" y="5307"/>
                  </a:cubicBezTo>
                  <a:cubicBezTo>
                    <a:pt x="32000" y="5046"/>
                    <a:pt x="32251" y="4780"/>
                    <a:pt x="32512" y="4501"/>
                  </a:cubicBezTo>
                  <a:cubicBezTo>
                    <a:pt x="34099" y="2815"/>
                    <a:pt x="35901" y="906"/>
                    <a:pt x="38196" y="291"/>
                  </a:cubicBezTo>
                  <a:cubicBezTo>
                    <a:pt x="38868" y="109"/>
                    <a:pt x="39557" y="43"/>
                    <a:pt x="40252" y="43"/>
                  </a:cubicBezTo>
                  <a:close/>
                  <a:moveTo>
                    <a:pt x="40252" y="0"/>
                  </a:moveTo>
                  <a:cubicBezTo>
                    <a:pt x="39555" y="0"/>
                    <a:pt x="38863" y="66"/>
                    <a:pt x="38186" y="248"/>
                  </a:cubicBezTo>
                  <a:cubicBezTo>
                    <a:pt x="37152" y="525"/>
                    <a:pt x="36135" y="1080"/>
                    <a:pt x="35073" y="1945"/>
                  </a:cubicBezTo>
                  <a:cubicBezTo>
                    <a:pt x="34139" y="2712"/>
                    <a:pt x="33295" y="3605"/>
                    <a:pt x="32479" y="4469"/>
                  </a:cubicBezTo>
                  <a:cubicBezTo>
                    <a:pt x="32218" y="4752"/>
                    <a:pt x="31968" y="5018"/>
                    <a:pt x="31712" y="5280"/>
                  </a:cubicBezTo>
                  <a:cubicBezTo>
                    <a:pt x="29896" y="7155"/>
                    <a:pt x="27910" y="9136"/>
                    <a:pt x="25712" y="10936"/>
                  </a:cubicBezTo>
                  <a:cubicBezTo>
                    <a:pt x="24250" y="12133"/>
                    <a:pt x="22579" y="13238"/>
                    <a:pt x="20464" y="14407"/>
                  </a:cubicBezTo>
                  <a:cubicBezTo>
                    <a:pt x="19375" y="15005"/>
                    <a:pt x="18167" y="15457"/>
                    <a:pt x="17004" y="15892"/>
                  </a:cubicBezTo>
                  <a:cubicBezTo>
                    <a:pt x="15252" y="16544"/>
                    <a:pt x="13440" y="17219"/>
                    <a:pt x="11972" y="18427"/>
                  </a:cubicBezTo>
                  <a:cubicBezTo>
                    <a:pt x="11271" y="19009"/>
                    <a:pt x="10673" y="19770"/>
                    <a:pt x="10151" y="20760"/>
                  </a:cubicBezTo>
                  <a:cubicBezTo>
                    <a:pt x="10036" y="20967"/>
                    <a:pt x="9948" y="21184"/>
                    <a:pt x="9862" y="21402"/>
                  </a:cubicBezTo>
                  <a:cubicBezTo>
                    <a:pt x="9769" y="21620"/>
                    <a:pt x="9677" y="21854"/>
                    <a:pt x="9557" y="22065"/>
                  </a:cubicBezTo>
                  <a:cubicBezTo>
                    <a:pt x="9296" y="22555"/>
                    <a:pt x="8943" y="22991"/>
                    <a:pt x="8638" y="23355"/>
                  </a:cubicBezTo>
                  <a:cubicBezTo>
                    <a:pt x="7811" y="24329"/>
                    <a:pt x="6913" y="25258"/>
                    <a:pt x="6038" y="26157"/>
                  </a:cubicBezTo>
                  <a:cubicBezTo>
                    <a:pt x="4922" y="27309"/>
                    <a:pt x="3764" y="28506"/>
                    <a:pt x="2753" y="29805"/>
                  </a:cubicBezTo>
                  <a:cubicBezTo>
                    <a:pt x="1811" y="31019"/>
                    <a:pt x="1186" y="31998"/>
                    <a:pt x="719" y="32988"/>
                  </a:cubicBezTo>
                  <a:cubicBezTo>
                    <a:pt x="380" y="33706"/>
                    <a:pt x="1" y="34658"/>
                    <a:pt x="109" y="35604"/>
                  </a:cubicBezTo>
                  <a:cubicBezTo>
                    <a:pt x="185" y="36262"/>
                    <a:pt x="549" y="36752"/>
                    <a:pt x="1219" y="37100"/>
                  </a:cubicBezTo>
                  <a:cubicBezTo>
                    <a:pt x="1789" y="37389"/>
                    <a:pt x="2469" y="37525"/>
                    <a:pt x="3112" y="37645"/>
                  </a:cubicBezTo>
                  <a:cubicBezTo>
                    <a:pt x="4341" y="37861"/>
                    <a:pt x="5597" y="38041"/>
                    <a:pt x="6810" y="38215"/>
                  </a:cubicBezTo>
                  <a:cubicBezTo>
                    <a:pt x="7164" y="38265"/>
                    <a:pt x="7528" y="38318"/>
                    <a:pt x="7892" y="38368"/>
                  </a:cubicBezTo>
                  <a:cubicBezTo>
                    <a:pt x="8874" y="38512"/>
                    <a:pt x="9902" y="38582"/>
                    <a:pt x="11030" y="38582"/>
                  </a:cubicBezTo>
                  <a:cubicBezTo>
                    <a:pt x="11814" y="38582"/>
                    <a:pt x="12646" y="38548"/>
                    <a:pt x="13545" y="38481"/>
                  </a:cubicBezTo>
                  <a:cubicBezTo>
                    <a:pt x="14567" y="38406"/>
                    <a:pt x="15606" y="38280"/>
                    <a:pt x="16606" y="38155"/>
                  </a:cubicBezTo>
                  <a:cubicBezTo>
                    <a:pt x="18251" y="37959"/>
                    <a:pt x="19944" y="37755"/>
                    <a:pt x="21642" y="37755"/>
                  </a:cubicBezTo>
                  <a:cubicBezTo>
                    <a:pt x="22010" y="37755"/>
                    <a:pt x="22379" y="37764"/>
                    <a:pt x="22748" y="37786"/>
                  </a:cubicBezTo>
                  <a:cubicBezTo>
                    <a:pt x="24461" y="37884"/>
                    <a:pt x="26055" y="38199"/>
                    <a:pt x="27481" y="38727"/>
                  </a:cubicBezTo>
                  <a:lnTo>
                    <a:pt x="27491" y="38732"/>
                  </a:lnTo>
                  <a:cubicBezTo>
                    <a:pt x="28601" y="39139"/>
                    <a:pt x="29650" y="39526"/>
                    <a:pt x="30842" y="39586"/>
                  </a:cubicBezTo>
                  <a:cubicBezTo>
                    <a:pt x="30956" y="39596"/>
                    <a:pt x="31076" y="39596"/>
                    <a:pt x="31195" y="39596"/>
                  </a:cubicBezTo>
                  <a:cubicBezTo>
                    <a:pt x="32278" y="39596"/>
                    <a:pt x="33355" y="39342"/>
                    <a:pt x="34328" y="38840"/>
                  </a:cubicBezTo>
                  <a:cubicBezTo>
                    <a:pt x="34759" y="38624"/>
                    <a:pt x="35193" y="38340"/>
                    <a:pt x="35628" y="38009"/>
                  </a:cubicBezTo>
                  <a:cubicBezTo>
                    <a:pt x="36032" y="37703"/>
                    <a:pt x="36336" y="37286"/>
                    <a:pt x="36629" y="36882"/>
                  </a:cubicBezTo>
                  <a:cubicBezTo>
                    <a:pt x="36657" y="36850"/>
                    <a:pt x="36678" y="36812"/>
                    <a:pt x="36705" y="36779"/>
                  </a:cubicBezTo>
                  <a:cubicBezTo>
                    <a:pt x="37375" y="35860"/>
                    <a:pt x="37983" y="34876"/>
                    <a:pt x="38538" y="33950"/>
                  </a:cubicBezTo>
                  <a:cubicBezTo>
                    <a:pt x="38773" y="33553"/>
                    <a:pt x="39007" y="33156"/>
                    <a:pt x="39235" y="32765"/>
                  </a:cubicBezTo>
                  <a:cubicBezTo>
                    <a:pt x="40007" y="31454"/>
                    <a:pt x="40802" y="30099"/>
                    <a:pt x="41710" y="28854"/>
                  </a:cubicBezTo>
                  <a:cubicBezTo>
                    <a:pt x="42808" y="27342"/>
                    <a:pt x="43809" y="26265"/>
                    <a:pt x="44870" y="25465"/>
                  </a:cubicBezTo>
                  <a:cubicBezTo>
                    <a:pt x="46007" y="24600"/>
                    <a:pt x="47394" y="23920"/>
                    <a:pt x="49097" y="23376"/>
                  </a:cubicBezTo>
                  <a:cubicBezTo>
                    <a:pt x="50397" y="22963"/>
                    <a:pt x="51751" y="22670"/>
                    <a:pt x="53061" y="22386"/>
                  </a:cubicBezTo>
                  <a:cubicBezTo>
                    <a:pt x="53329" y="22331"/>
                    <a:pt x="53606" y="22273"/>
                    <a:pt x="53884" y="22213"/>
                  </a:cubicBezTo>
                  <a:cubicBezTo>
                    <a:pt x="53970" y="22191"/>
                    <a:pt x="54063" y="22175"/>
                    <a:pt x="54155" y="22153"/>
                  </a:cubicBezTo>
                  <a:cubicBezTo>
                    <a:pt x="55292" y="21907"/>
                    <a:pt x="56467" y="21653"/>
                    <a:pt x="57369" y="20890"/>
                  </a:cubicBezTo>
                  <a:cubicBezTo>
                    <a:pt x="58120" y="20255"/>
                    <a:pt x="58474" y="19368"/>
                    <a:pt x="58431" y="18252"/>
                  </a:cubicBezTo>
                  <a:cubicBezTo>
                    <a:pt x="58388" y="17197"/>
                    <a:pt x="57989" y="16110"/>
                    <a:pt x="57696" y="15380"/>
                  </a:cubicBezTo>
                  <a:cubicBezTo>
                    <a:pt x="57234" y="14227"/>
                    <a:pt x="56663" y="13095"/>
                    <a:pt x="56108" y="12003"/>
                  </a:cubicBezTo>
                  <a:cubicBezTo>
                    <a:pt x="55614" y="11013"/>
                    <a:pt x="55097" y="9995"/>
                    <a:pt x="54661" y="8962"/>
                  </a:cubicBezTo>
                  <a:cubicBezTo>
                    <a:pt x="54454" y="8467"/>
                    <a:pt x="54269" y="7961"/>
                    <a:pt x="54085" y="7471"/>
                  </a:cubicBezTo>
                  <a:cubicBezTo>
                    <a:pt x="53693" y="6417"/>
                    <a:pt x="53290" y="5323"/>
                    <a:pt x="52654" y="4316"/>
                  </a:cubicBezTo>
                  <a:cubicBezTo>
                    <a:pt x="51800" y="2962"/>
                    <a:pt x="50799" y="1951"/>
                    <a:pt x="49689" y="1308"/>
                  </a:cubicBezTo>
                  <a:cubicBezTo>
                    <a:pt x="49009" y="922"/>
                    <a:pt x="48275" y="667"/>
                    <a:pt x="47492" y="547"/>
                  </a:cubicBezTo>
                  <a:cubicBezTo>
                    <a:pt x="46932" y="465"/>
                    <a:pt x="46350" y="455"/>
                    <a:pt x="45790" y="449"/>
                  </a:cubicBezTo>
                  <a:cubicBezTo>
                    <a:pt x="45376" y="444"/>
                    <a:pt x="44947" y="439"/>
                    <a:pt x="44533" y="406"/>
                  </a:cubicBezTo>
                  <a:cubicBezTo>
                    <a:pt x="44038" y="362"/>
                    <a:pt x="43521" y="297"/>
                    <a:pt x="43026" y="231"/>
                  </a:cubicBezTo>
                  <a:cubicBezTo>
                    <a:pt x="42111" y="117"/>
                    <a:pt x="41177" y="0"/>
                    <a:pt x="4025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1483325" y="834050"/>
              <a:ext cx="1413075" cy="852975"/>
            </a:xfrm>
            <a:custGeom>
              <a:avLst/>
              <a:gdLst/>
              <a:ahLst/>
              <a:cxnLst/>
              <a:rect l="l" t="t" r="r" b="b"/>
              <a:pathLst>
                <a:path w="56523" h="34119" extrusionOk="0">
                  <a:moveTo>
                    <a:pt x="48761" y="41"/>
                  </a:moveTo>
                  <a:cubicBezTo>
                    <a:pt x="49568" y="41"/>
                    <a:pt x="50371" y="265"/>
                    <a:pt x="51115" y="985"/>
                  </a:cubicBezTo>
                  <a:cubicBezTo>
                    <a:pt x="51823" y="1671"/>
                    <a:pt x="52405" y="2504"/>
                    <a:pt x="52965" y="3314"/>
                  </a:cubicBezTo>
                  <a:lnTo>
                    <a:pt x="53015" y="3385"/>
                  </a:lnTo>
                  <a:cubicBezTo>
                    <a:pt x="53628" y="4271"/>
                    <a:pt x="54140" y="5228"/>
                    <a:pt x="54635" y="6398"/>
                  </a:cubicBezTo>
                  <a:cubicBezTo>
                    <a:pt x="55325" y="8041"/>
                    <a:pt x="55804" y="9477"/>
                    <a:pt x="56103" y="10776"/>
                  </a:cubicBezTo>
                  <a:cubicBezTo>
                    <a:pt x="56522" y="12631"/>
                    <a:pt x="56218" y="13839"/>
                    <a:pt x="55141" y="14574"/>
                  </a:cubicBezTo>
                  <a:cubicBezTo>
                    <a:pt x="54243" y="15189"/>
                    <a:pt x="53106" y="15411"/>
                    <a:pt x="52111" y="15574"/>
                  </a:cubicBezTo>
                  <a:cubicBezTo>
                    <a:pt x="51213" y="15722"/>
                    <a:pt x="50289" y="15792"/>
                    <a:pt x="49397" y="15863"/>
                  </a:cubicBezTo>
                  <a:cubicBezTo>
                    <a:pt x="48727" y="15917"/>
                    <a:pt x="48026" y="15972"/>
                    <a:pt x="47346" y="16058"/>
                  </a:cubicBezTo>
                  <a:cubicBezTo>
                    <a:pt x="46063" y="16216"/>
                    <a:pt x="44409" y="16515"/>
                    <a:pt x="43011" y="17364"/>
                  </a:cubicBezTo>
                  <a:cubicBezTo>
                    <a:pt x="41748" y="18137"/>
                    <a:pt x="40917" y="19513"/>
                    <a:pt x="40182" y="20731"/>
                  </a:cubicBezTo>
                  <a:lnTo>
                    <a:pt x="40149" y="20785"/>
                  </a:lnTo>
                  <a:cubicBezTo>
                    <a:pt x="39644" y="21612"/>
                    <a:pt x="39177" y="22488"/>
                    <a:pt x="38675" y="23413"/>
                  </a:cubicBezTo>
                  <a:cubicBezTo>
                    <a:pt x="37049" y="26437"/>
                    <a:pt x="35363" y="29565"/>
                    <a:pt x="32507" y="31131"/>
                  </a:cubicBezTo>
                  <a:cubicBezTo>
                    <a:pt x="31611" y="31624"/>
                    <a:pt x="30628" y="31877"/>
                    <a:pt x="29624" y="31877"/>
                  </a:cubicBezTo>
                  <a:cubicBezTo>
                    <a:pt x="29353" y="31877"/>
                    <a:pt x="29081" y="31859"/>
                    <a:pt x="28809" y="31822"/>
                  </a:cubicBezTo>
                  <a:cubicBezTo>
                    <a:pt x="28668" y="31801"/>
                    <a:pt x="28520" y="31768"/>
                    <a:pt x="28379" y="31736"/>
                  </a:cubicBezTo>
                  <a:cubicBezTo>
                    <a:pt x="28147" y="31682"/>
                    <a:pt x="27910" y="31629"/>
                    <a:pt x="27672" y="31629"/>
                  </a:cubicBezTo>
                  <a:cubicBezTo>
                    <a:pt x="27643" y="31629"/>
                    <a:pt x="27613" y="31630"/>
                    <a:pt x="27584" y="31631"/>
                  </a:cubicBezTo>
                  <a:cubicBezTo>
                    <a:pt x="27493" y="31638"/>
                    <a:pt x="27400" y="31653"/>
                    <a:pt x="27307" y="31670"/>
                  </a:cubicBezTo>
                  <a:cubicBezTo>
                    <a:pt x="27220" y="31686"/>
                    <a:pt x="27122" y="31703"/>
                    <a:pt x="27029" y="31708"/>
                  </a:cubicBezTo>
                  <a:cubicBezTo>
                    <a:pt x="26913" y="31717"/>
                    <a:pt x="26794" y="31722"/>
                    <a:pt x="26673" y="31722"/>
                  </a:cubicBezTo>
                  <a:cubicBezTo>
                    <a:pt x="26350" y="31722"/>
                    <a:pt x="26009" y="31690"/>
                    <a:pt x="25638" y="31626"/>
                  </a:cubicBezTo>
                  <a:cubicBezTo>
                    <a:pt x="24196" y="31382"/>
                    <a:pt x="22798" y="30822"/>
                    <a:pt x="21443" y="30277"/>
                  </a:cubicBezTo>
                  <a:cubicBezTo>
                    <a:pt x="20948" y="30076"/>
                    <a:pt x="20437" y="29869"/>
                    <a:pt x="19931" y="29685"/>
                  </a:cubicBezTo>
                  <a:cubicBezTo>
                    <a:pt x="18224" y="29053"/>
                    <a:pt x="16417" y="28635"/>
                    <a:pt x="14569" y="28433"/>
                  </a:cubicBezTo>
                  <a:cubicBezTo>
                    <a:pt x="13882" y="28359"/>
                    <a:pt x="13178" y="28292"/>
                    <a:pt x="12493" y="28292"/>
                  </a:cubicBezTo>
                  <a:cubicBezTo>
                    <a:pt x="11831" y="28292"/>
                    <a:pt x="11186" y="28354"/>
                    <a:pt x="10592" y="28531"/>
                  </a:cubicBezTo>
                  <a:cubicBezTo>
                    <a:pt x="9754" y="28776"/>
                    <a:pt x="8971" y="29434"/>
                    <a:pt x="8280" y="30016"/>
                  </a:cubicBezTo>
                  <a:cubicBezTo>
                    <a:pt x="8187" y="30097"/>
                    <a:pt x="8100" y="30169"/>
                    <a:pt x="8014" y="30245"/>
                  </a:cubicBezTo>
                  <a:cubicBezTo>
                    <a:pt x="7747" y="30468"/>
                    <a:pt x="7475" y="30697"/>
                    <a:pt x="7214" y="30920"/>
                  </a:cubicBezTo>
                  <a:cubicBezTo>
                    <a:pt x="6762" y="31305"/>
                    <a:pt x="6289" y="31708"/>
                    <a:pt x="5810" y="32083"/>
                  </a:cubicBezTo>
                  <a:cubicBezTo>
                    <a:pt x="4783" y="32894"/>
                    <a:pt x="3543" y="33753"/>
                    <a:pt x="2177" y="34014"/>
                  </a:cubicBezTo>
                  <a:cubicBezTo>
                    <a:pt x="1969" y="34053"/>
                    <a:pt x="1770" y="34073"/>
                    <a:pt x="1583" y="34073"/>
                  </a:cubicBezTo>
                  <a:cubicBezTo>
                    <a:pt x="1177" y="34073"/>
                    <a:pt x="830" y="33981"/>
                    <a:pt x="588" y="33802"/>
                  </a:cubicBezTo>
                  <a:cubicBezTo>
                    <a:pt x="344" y="33622"/>
                    <a:pt x="202" y="33356"/>
                    <a:pt x="164" y="33019"/>
                  </a:cubicBezTo>
                  <a:cubicBezTo>
                    <a:pt x="1" y="31556"/>
                    <a:pt x="1263" y="30049"/>
                    <a:pt x="2101" y="29053"/>
                  </a:cubicBezTo>
                  <a:cubicBezTo>
                    <a:pt x="3563" y="27308"/>
                    <a:pt x="5451" y="25643"/>
                    <a:pt x="7861" y="23962"/>
                  </a:cubicBezTo>
                  <a:cubicBezTo>
                    <a:pt x="8509" y="23511"/>
                    <a:pt x="9183" y="23075"/>
                    <a:pt x="9836" y="22651"/>
                  </a:cubicBezTo>
                  <a:cubicBezTo>
                    <a:pt x="10254" y="22385"/>
                    <a:pt x="10690" y="22108"/>
                    <a:pt x="11109" y="21825"/>
                  </a:cubicBezTo>
                  <a:cubicBezTo>
                    <a:pt x="11913" y="21292"/>
                    <a:pt x="12915" y="20622"/>
                    <a:pt x="13469" y="19665"/>
                  </a:cubicBezTo>
                  <a:cubicBezTo>
                    <a:pt x="13981" y="18784"/>
                    <a:pt x="14862" y="18120"/>
                    <a:pt x="15716" y="17479"/>
                  </a:cubicBezTo>
                  <a:cubicBezTo>
                    <a:pt x="15874" y="17359"/>
                    <a:pt x="16020" y="17250"/>
                    <a:pt x="16168" y="17135"/>
                  </a:cubicBezTo>
                  <a:cubicBezTo>
                    <a:pt x="16287" y="17043"/>
                    <a:pt x="16407" y="16951"/>
                    <a:pt x="16520" y="16859"/>
                  </a:cubicBezTo>
                  <a:cubicBezTo>
                    <a:pt x="17571" y="16037"/>
                    <a:pt x="18561" y="15265"/>
                    <a:pt x="19834" y="14835"/>
                  </a:cubicBezTo>
                  <a:cubicBezTo>
                    <a:pt x="20296" y="14682"/>
                    <a:pt x="20763" y="14536"/>
                    <a:pt x="21215" y="14394"/>
                  </a:cubicBezTo>
                  <a:cubicBezTo>
                    <a:pt x="22412" y="14019"/>
                    <a:pt x="23652" y="13633"/>
                    <a:pt x="24827" y="13056"/>
                  </a:cubicBezTo>
                  <a:cubicBezTo>
                    <a:pt x="27405" y="11795"/>
                    <a:pt x="29728" y="10005"/>
                    <a:pt x="31708" y="8427"/>
                  </a:cubicBezTo>
                  <a:cubicBezTo>
                    <a:pt x="32138" y="8085"/>
                    <a:pt x="32572" y="7731"/>
                    <a:pt x="32991" y="7382"/>
                  </a:cubicBezTo>
                  <a:cubicBezTo>
                    <a:pt x="34362" y="6262"/>
                    <a:pt x="35776" y="5104"/>
                    <a:pt x="37310" y="4163"/>
                  </a:cubicBezTo>
                  <a:cubicBezTo>
                    <a:pt x="38627" y="3352"/>
                    <a:pt x="39883" y="2700"/>
                    <a:pt x="41140" y="2160"/>
                  </a:cubicBezTo>
                  <a:cubicBezTo>
                    <a:pt x="43071" y="1334"/>
                    <a:pt x="45110" y="698"/>
                    <a:pt x="47389" y="209"/>
                  </a:cubicBezTo>
                  <a:cubicBezTo>
                    <a:pt x="47841" y="114"/>
                    <a:pt x="48302" y="41"/>
                    <a:pt x="48761" y="41"/>
                  </a:cubicBezTo>
                  <a:close/>
                  <a:moveTo>
                    <a:pt x="48780" y="0"/>
                  </a:moveTo>
                  <a:cubicBezTo>
                    <a:pt x="48372" y="0"/>
                    <a:pt x="47916" y="56"/>
                    <a:pt x="47384" y="170"/>
                  </a:cubicBezTo>
                  <a:cubicBezTo>
                    <a:pt x="45100" y="654"/>
                    <a:pt x="43054" y="1296"/>
                    <a:pt x="41123" y="2122"/>
                  </a:cubicBezTo>
                  <a:cubicBezTo>
                    <a:pt x="39862" y="2662"/>
                    <a:pt x="38610" y="3314"/>
                    <a:pt x="37289" y="4125"/>
                  </a:cubicBezTo>
                  <a:cubicBezTo>
                    <a:pt x="35755" y="5065"/>
                    <a:pt x="34335" y="6229"/>
                    <a:pt x="32964" y="7350"/>
                  </a:cubicBezTo>
                  <a:cubicBezTo>
                    <a:pt x="32545" y="7693"/>
                    <a:pt x="32110" y="8052"/>
                    <a:pt x="31681" y="8394"/>
                  </a:cubicBezTo>
                  <a:cubicBezTo>
                    <a:pt x="29705" y="9972"/>
                    <a:pt x="27383" y="11756"/>
                    <a:pt x="24805" y="13018"/>
                  </a:cubicBezTo>
                  <a:cubicBezTo>
                    <a:pt x="23635" y="13590"/>
                    <a:pt x="22401" y="13975"/>
                    <a:pt x="21204" y="14351"/>
                  </a:cubicBezTo>
                  <a:cubicBezTo>
                    <a:pt x="20747" y="14492"/>
                    <a:pt x="20280" y="14639"/>
                    <a:pt x="19823" y="14797"/>
                  </a:cubicBezTo>
                  <a:cubicBezTo>
                    <a:pt x="18544" y="15227"/>
                    <a:pt x="17549" y="16005"/>
                    <a:pt x="16499" y="16826"/>
                  </a:cubicBezTo>
                  <a:cubicBezTo>
                    <a:pt x="16379" y="16919"/>
                    <a:pt x="16259" y="17010"/>
                    <a:pt x="16140" y="17103"/>
                  </a:cubicBezTo>
                  <a:cubicBezTo>
                    <a:pt x="15993" y="17218"/>
                    <a:pt x="15847" y="17326"/>
                    <a:pt x="15689" y="17446"/>
                  </a:cubicBezTo>
                  <a:cubicBezTo>
                    <a:pt x="14835" y="18087"/>
                    <a:pt x="13948" y="18757"/>
                    <a:pt x="13431" y="19643"/>
                  </a:cubicBezTo>
                  <a:cubicBezTo>
                    <a:pt x="12882" y="20595"/>
                    <a:pt x="11886" y="21259"/>
                    <a:pt x="11087" y="21787"/>
                  </a:cubicBezTo>
                  <a:cubicBezTo>
                    <a:pt x="10663" y="22069"/>
                    <a:pt x="10233" y="22347"/>
                    <a:pt x="9814" y="22618"/>
                  </a:cubicBezTo>
                  <a:cubicBezTo>
                    <a:pt x="9161" y="23037"/>
                    <a:pt x="8486" y="23472"/>
                    <a:pt x="7834" y="23924"/>
                  </a:cubicBezTo>
                  <a:cubicBezTo>
                    <a:pt x="5424" y="25610"/>
                    <a:pt x="3537" y="27275"/>
                    <a:pt x="2069" y="29020"/>
                  </a:cubicBezTo>
                  <a:cubicBezTo>
                    <a:pt x="1671" y="29499"/>
                    <a:pt x="1122" y="30152"/>
                    <a:pt x="714" y="30860"/>
                  </a:cubicBezTo>
                  <a:cubicBezTo>
                    <a:pt x="241" y="31664"/>
                    <a:pt x="50" y="32377"/>
                    <a:pt x="121" y="33024"/>
                  </a:cubicBezTo>
                  <a:cubicBezTo>
                    <a:pt x="159" y="33378"/>
                    <a:pt x="312" y="33649"/>
                    <a:pt x="561" y="33835"/>
                  </a:cubicBezTo>
                  <a:cubicBezTo>
                    <a:pt x="812" y="34020"/>
                    <a:pt x="1171" y="34118"/>
                    <a:pt x="1590" y="34118"/>
                  </a:cubicBezTo>
                  <a:cubicBezTo>
                    <a:pt x="1775" y="34118"/>
                    <a:pt x="1976" y="34096"/>
                    <a:pt x="2182" y="34058"/>
                  </a:cubicBezTo>
                  <a:cubicBezTo>
                    <a:pt x="3558" y="33797"/>
                    <a:pt x="4804" y="32931"/>
                    <a:pt x="5838" y="32116"/>
                  </a:cubicBezTo>
                  <a:cubicBezTo>
                    <a:pt x="6317" y="31741"/>
                    <a:pt x="6789" y="31338"/>
                    <a:pt x="7241" y="30952"/>
                  </a:cubicBezTo>
                  <a:cubicBezTo>
                    <a:pt x="7502" y="30729"/>
                    <a:pt x="7774" y="30501"/>
                    <a:pt x="8041" y="30277"/>
                  </a:cubicBezTo>
                  <a:cubicBezTo>
                    <a:pt x="8127" y="30202"/>
                    <a:pt x="8215" y="30130"/>
                    <a:pt x="8308" y="30049"/>
                  </a:cubicBezTo>
                  <a:cubicBezTo>
                    <a:pt x="8998" y="29472"/>
                    <a:pt x="9776" y="28814"/>
                    <a:pt x="10603" y="28570"/>
                  </a:cubicBezTo>
                  <a:cubicBezTo>
                    <a:pt x="11189" y="28397"/>
                    <a:pt x="11828" y="28336"/>
                    <a:pt x="12486" y="28336"/>
                  </a:cubicBezTo>
                  <a:cubicBezTo>
                    <a:pt x="13171" y="28336"/>
                    <a:pt x="13876" y="28402"/>
                    <a:pt x="14562" y="28477"/>
                  </a:cubicBezTo>
                  <a:cubicBezTo>
                    <a:pt x="16412" y="28673"/>
                    <a:pt x="18212" y="29097"/>
                    <a:pt x="19914" y="29723"/>
                  </a:cubicBezTo>
                  <a:cubicBezTo>
                    <a:pt x="20421" y="29908"/>
                    <a:pt x="20933" y="30114"/>
                    <a:pt x="21427" y="30315"/>
                  </a:cubicBezTo>
                  <a:cubicBezTo>
                    <a:pt x="22781" y="30860"/>
                    <a:pt x="24185" y="31425"/>
                    <a:pt x="25632" y="31670"/>
                  </a:cubicBezTo>
                  <a:cubicBezTo>
                    <a:pt x="26004" y="31733"/>
                    <a:pt x="26347" y="31765"/>
                    <a:pt x="26674" y="31765"/>
                  </a:cubicBezTo>
                  <a:cubicBezTo>
                    <a:pt x="26797" y="31765"/>
                    <a:pt x="26917" y="31760"/>
                    <a:pt x="27036" y="31751"/>
                  </a:cubicBezTo>
                  <a:cubicBezTo>
                    <a:pt x="27127" y="31746"/>
                    <a:pt x="27225" y="31729"/>
                    <a:pt x="27318" y="31713"/>
                  </a:cubicBezTo>
                  <a:cubicBezTo>
                    <a:pt x="27405" y="31697"/>
                    <a:pt x="27498" y="31681"/>
                    <a:pt x="27591" y="31676"/>
                  </a:cubicBezTo>
                  <a:cubicBezTo>
                    <a:pt x="27620" y="31674"/>
                    <a:pt x="27650" y="31673"/>
                    <a:pt x="27680" y="31673"/>
                  </a:cubicBezTo>
                  <a:cubicBezTo>
                    <a:pt x="27908" y="31673"/>
                    <a:pt x="28143" y="31726"/>
                    <a:pt x="28367" y="31779"/>
                  </a:cubicBezTo>
                  <a:cubicBezTo>
                    <a:pt x="28510" y="31811"/>
                    <a:pt x="28656" y="31844"/>
                    <a:pt x="28798" y="31866"/>
                  </a:cubicBezTo>
                  <a:cubicBezTo>
                    <a:pt x="29075" y="31904"/>
                    <a:pt x="29353" y="31920"/>
                    <a:pt x="29625" y="31920"/>
                  </a:cubicBezTo>
                  <a:cubicBezTo>
                    <a:pt x="30636" y="31920"/>
                    <a:pt x="31626" y="31664"/>
                    <a:pt x="32529" y="31169"/>
                  </a:cubicBezTo>
                  <a:cubicBezTo>
                    <a:pt x="35396" y="29592"/>
                    <a:pt x="37081" y="26464"/>
                    <a:pt x="38713" y="23434"/>
                  </a:cubicBezTo>
                  <a:cubicBezTo>
                    <a:pt x="39214" y="22510"/>
                    <a:pt x="39682" y="21634"/>
                    <a:pt x="40182" y="20808"/>
                  </a:cubicBezTo>
                  <a:lnTo>
                    <a:pt x="40221" y="20753"/>
                  </a:lnTo>
                  <a:cubicBezTo>
                    <a:pt x="40949" y="19540"/>
                    <a:pt x="41781" y="18169"/>
                    <a:pt x="43038" y="17402"/>
                  </a:cubicBezTo>
                  <a:cubicBezTo>
                    <a:pt x="44425" y="16553"/>
                    <a:pt x="46073" y="16259"/>
                    <a:pt x="47351" y="16096"/>
                  </a:cubicBezTo>
                  <a:cubicBezTo>
                    <a:pt x="48032" y="16015"/>
                    <a:pt x="48727" y="15960"/>
                    <a:pt x="49402" y="15907"/>
                  </a:cubicBezTo>
                  <a:cubicBezTo>
                    <a:pt x="50294" y="15835"/>
                    <a:pt x="51220" y="15765"/>
                    <a:pt x="52116" y="15618"/>
                  </a:cubicBezTo>
                  <a:cubicBezTo>
                    <a:pt x="53118" y="15455"/>
                    <a:pt x="54260" y="15227"/>
                    <a:pt x="55169" y="14607"/>
                  </a:cubicBezTo>
                  <a:cubicBezTo>
                    <a:pt x="55767" y="14198"/>
                    <a:pt x="56141" y="13611"/>
                    <a:pt x="56272" y="12877"/>
                  </a:cubicBezTo>
                  <a:cubicBezTo>
                    <a:pt x="56376" y="12289"/>
                    <a:pt x="56332" y="11599"/>
                    <a:pt x="56148" y="10766"/>
                  </a:cubicBezTo>
                  <a:cubicBezTo>
                    <a:pt x="55847" y="9461"/>
                    <a:pt x="55370" y="8030"/>
                    <a:pt x="54673" y="6382"/>
                  </a:cubicBezTo>
                  <a:cubicBezTo>
                    <a:pt x="54178" y="5207"/>
                    <a:pt x="53661" y="4249"/>
                    <a:pt x="53047" y="3363"/>
                  </a:cubicBezTo>
                  <a:lnTo>
                    <a:pt x="53003" y="3292"/>
                  </a:lnTo>
                  <a:cubicBezTo>
                    <a:pt x="52438" y="2481"/>
                    <a:pt x="51855" y="1638"/>
                    <a:pt x="51148" y="953"/>
                  </a:cubicBezTo>
                  <a:cubicBezTo>
                    <a:pt x="50626" y="453"/>
                    <a:pt x="50050" y="154"/>
                    <a:pt x="49385" y="45"/>
                  </a:cubicBezTo>
                  <a:cubicBezTo>
                    <a:pt x="49195" y="15"/>
                    <a:pt x="48994" y="0"/>
                    <a:pt x="487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1484700" y="924200"/>
              <a:ext cx="1372525" cy="744450"/>
            </a:xfrm>
            <a:custGeom>
              <a:avLst/>
              <a:gdLst/>
              <a:ahLst/>
              <a:cxnLst/>
              <a:rect l="l" t="t" r="r" b="b"/>
              <a:pathLst>
                <a:path w="54901" h="29778" extrusionOk="0">
                  <a:moveTo>
                    <a:pt x="49897" y="44"/>
                  </a:moveTo>
                  <a:cubicBezTo>
                    <a:pt x="50578" y="44"/>
                    <a:pt x="51175" y="201"/>
                    <a:pt x="51680" y="513"/>
                  </a:cubicBezTo>
                  <a:cubicBezTo>
                    <a:pt x="51958" y="682"/>
                    <a:pt x="52219" y="883"/>
                    <a:pt x="52470" y="1079"/>
                  </a:cubicBezTo>
                  <a:cubicBezTo>
                    <a:pt x="52714" y="1270"/>
                    <a:pt x="52970" y="1459"/>
                    <a:pt x="53236" y="1629"/>
                  </a:cubicBezTo>
                  <a:cubicBezTo>
                    <a:pt x="53319" y="1682"/>
                    <a:pt x="53400" y="1732"/>
                    <a:pt x="53482" y="1780"/>
                  </a:cubicBezTo>
                  <a:cubicBezTo>
                    <a:pt x="53922" y="2041"/>
                    <a:pt x="54379" y="2314"/>
                    <a:pt x="54580" y="2792"/>
                  </a:cubicBezTo>
                  <a:cubicBezTo>
                    <a:pt x="54858" y="3456"/>
                    <a:pt x="54738" y="4343"/>
                    <a:pt x="54618" y="4946"/>
                  </a:cubicBezTo>
                  <a:cubicBezTo>
                    <a:pt x="54444" y="5877"/>
                    <a:pt x="53932" y="6475"/>
                    <a:pt x="53057" y="6791"/>
                  </a:cubicBezTo>
                  <a:cubicBezTo>
                    <a:pt x="52262" y="7073"/>
                    <a:pt x="51398" y="7165"/>
                    <a:pt x="50565" y="7258"/>
                  </a:cubicBezTo>
                  <a:lnTo>
                    <a:pt x="50505" y="7263"/>
                  </a:lnTo>
                  <a:cubicBezTo>
                    <a:pt x="50011" y="7313"/>
                    <a:pt x="49505" y="7361"/>
                    <a:pt x="49021" y="7405"/>
                  </a:cubicBezTo>
                  <a:cubicBezTo>
                    <a:pt x="48102" y="7492"/>
                    <a:pt x="47155" y="7584"/>
                    <a:pt x="46225" y="7715"/>
                  </a:cubicBezTo>
                  <a:cubicBezTo>
                    <a:pt x="44816" y="7916"/>
                    <a:pt x="43195" y="8204"/>
                    <a:pt x="41803" y="9080"/>
                  </a:cubicBezTo>
                  <a:cubicBezTo>
                    <a:pt x="40780" y="9723"/>
                    <a:pt x="39361" y="10777"/>
                    <a:pt x="38387" y="12159"/>
                  </a:cubicBezTo>
                  <a:cubicBezTo>
                    <a:pt x="37641" y="13225"/>
                    <a:pt x="37011" y="14438"/>
                    <a:pt x="36396" y="15613"/>
                  </a:cubicBezTo>
                  <a:cubicBezTo>
                    <a:pt x="35199" y="17903"/>
                    <a:pt x="33965" y="20269"/>
                    <a:pt x="31832" y="21668"/>
                  </a:cubicBezTo>
                  <a:cubicBezTo>
                    <a:pt x="31500" y="21879"/>
                    <a:pt x="31152" y="22020"/>
                    <a:pt x="30788" y="22168"/>
                  </a:cubicBezTo>
                  <a:cubicBezTo>
                    <a:pt x="30586" y="22243"/>
                    <a:pt x="30380" y="22326"/>
                    <a:pt x="30184" y="22423"/>
                  </a:cubicBezTo>
                  <a:cubicBezTo>
                    <a:pt x="29863" y="22570"/>
                    <a:pt x="29559" y="22771"/>
                    <a:pt x="29271" y="22961"/>
                  </a:cubicBezTo>
                  <a:cubicBezTo>
                    <a:pt x="28972" y="23152"/>
                    <a:pt x="28666" y="23353"/>
                    <a:pt x="28345" y="23506"/>
                  </a:cubicBezTo>
                  <a:cubicBezTo>
                    <a:pt x="27436" y="23928"/>
                    <a:pt x="26509" y="24142"/>
                    <a:pt x="25580" y="24142"/>
                  </a:cubicBezTo>
                  <a:cubicBezTo>
                    <a:pt x="25492" y="24142"/>
                    <a:pt x="25404" y="24140"/>
                    <a:pt x="25316" y="24136"/>
                  </a:cubicBezTo>
                  <a:cubicBezTo>
                    <a:pt x="23652" y="24061"/>
                    <a:pt x="22053" y="23413"/>
                    <a:pt x="20507" y="22788"/>
                  </a:cubicBezTo>
                  <a:cubicBezTo>
                    <a:pt x="20165" y="22652"/>
                    <a:pt x="19811" y="22504"/>
                    <a:pt x="19463" y="22374"/>
                  </a:cubicBezTo>
                  <a:cubicBezTo>
                    <a:pt x="18081" y="21841"/>
                    <a:pt x="16444" y="21264"/>
                    <a:pt x="14813" y="21020"/>
                  </a:cubicBezTo>
                  <a:cubicBezTo>
                    <a:pt x="14242" y="20933"/>
                    <a:pt x="13696" y="20889"/>
                    <a:pt x="13170" y="20889"/>
                  </a:cubicBezTo>
                  <a:cubicBezTo>
                    <a:pt x="12049" y="20889"/>
                    <a:pt x="11022" y="21088"/>
                    <a:pt x="10063" y="21487"/>
                  </a:cubicBezTo>
                  <a:cubicBezTo>
                    <a:pt x="9019" y="21917"/>
                    <a:pt x="8029" y="22564"/>
                    <a:pt x="7033" y="23463"/>
                  </a:cubicBezTo>
                  <a:cubicBezTo>
                    <a:pt x="6109" y="24294"/>
                    <a:pt x="5303" y="25230"/>
                    <a:pt x="4565" y="26122"/>
                  </a:cubicBezTo>
                  <a:cubicBezTo>
                    <a:pt x="4390" y="26328"/>
                    <a:pt x="4216" y="26551"/>
                    <a:pt x="4042" y="26764"/>
                  </a:cubicBezTo>
                  <a:cubicBezTo>
                    <a:pt x="3270" y="27732"/>
                    <a:pt x="2471" y="28733"/>
                    <a:pt x="1447" y="29386"/>
                  </a:cubicBezTo>
                  <a:cubicBezTo>
                    <a:pt x="1283" y="29492"/>
                    <a:pt x="816" y="29737"/>
                    <a:pt x="479" y="29737"/>
                  </a:cubicBezTo>
                  <a:cubicBezTo>
                    <a:pt x="404" y="29737"/>
                    <a:pt x="335" y="29725"/>
                    <a:pt x="277" y="29696"/>
                  </a:cubicBezTo>
                  <a:cubicBezTo>
                    <a:pt x="180" y="29647"/>
                    <a:pt x="121" y="29554"/>
                    <a:pt x="109" y="29413"/>
                  </a:cubicBezTo>
                  <a:cubicBezTo>
                    <a:pt x="44" y="28700"/>
                    <a:pt x="811" y="27884"/>
                    <a:pt x="1322" y="27346"/>
                  </a:cubicBezTo>
                  <a:cubicBezTo>
                    <a:pt x="1394" y="27269"/>
                    <a:pt x="1464" y="27194"/>
                    <a:pt x="1524" y="27128"/>
                  </a:cubicBezTo>
                  <a:cubicBezTo>
                    <a:pt x="2895" y="25617"/>
                    <a:pt x="4488" y="24246"/>
                    <a:pt x="6250" y="23049"/>
                  </a:cubicBezTo>
                  <a:cubicBezTo>
                    <a:pt x="8725" y="21379"/>
                    <a:pt x="11439" y="20335"/>
                    <a:pt x="14012" y="19459"/>
                  </a:cubicBezTo>
                  <a:cubicBezTo>
                    <a:pt x="14132" y="19421"/>
                    <a:pt x="14258" y="19377"/>
                    <a:pt x="14376" y="19333"/>
                  </a:cubicBezTo>
                  <a:cubicBezTo>
                    <a:pt x="15835" y="18844"/>
                    <a:pt x="17341" y="18332"/>
                    <a:pt x="18652" y="17523"/>
                  </a:cubicBezTo>
                  <a:cubicBezTo>
                    <a:pt x="18990" y="17320"/>
                    <a:pt x="19262" y="17027"/>
                    <a:pt x="19523" y="16750"/>
                  </a:cubicBezTo>
                  <a:cubicBezTo>
                    <a:pt x="19664" y="16602"/>
                    <a:pt x="19806" y="16446"/>
                    <a:pt x="19957" y="16309"/>
                  </a:cubicBezTo>
                  <a:cubicBezTo>
                    <a:pt x="19990" y="16283"/>
                    <a:pt x="20017" y="16255"/>
                    <a:pt x="20050" y="16223"/>
                  </a:cubicBezTo>
                  <a:cubicBezTo>
                    <a:pt x="20263" y="16027"/>
                    <a:pt x="20545" y="15754"/>
                    <a:pt x="20818" y="15716"/>
                  </a:cubicBezTo>
                  <a:cubicBezTo>
                    <a:pt x="20839" y="15711"/>
                    <a:pt x="20861" y="15711"/>
                    <a:pt x="20883" y="15711"/>
                  </a:cubicBezTo>
                  <a:cubicBezTo>
                    <a:pt x="21067" y="15711"/>
                    <a:pt x="21252" y="15826"/>
                    <a:pt x="21426" y="15939"/>
                  </a:cubicBezTo>
                  <a:cubicBezTo>
                    <a:pt x="21519" y="15994"/>
                    <a:pt x="21611" y="16054"/>
                    <a:pt x="21709" y="16097"/>
                  </a:cubicBezTo>
                  <a:cubicBezTo>
                    <a:pt x="22194" y="16312"/>
                    <a:pt x="22731" y="16422"/>
                    <a:pt x="23309" y="16422"/>
                  </a:cubicBezTo>
                  <a:cubicBezTo>
                    <a:pt x="23374" y="16422"/>
                    <a:pt x="23439" y="16421"/>
                    <a:pt x="23504" y="16418"/>
                  </a:cubicBezTo>
                  <a:cubicBezTo>
                    <a:pt x="24636" y="16369"/>
                    <a:pt x="25827" y="16010"/>
                    <a:pt x="27149" y="15324"/>
                  </a:cubicBezTo>
                  <a:cubicBezTo>
                    <a:pt x="28319" y="14716"/>
                    <a:pt x="29417" y="13938"/>
                    <a:pt x="30358" y="13253"/>
                  </a:cubicBezTo>
                  <a:cubicBezTo>
                    <a:pt x="31653" y="12311"/>
                    <a:pt x="32703" y="11478"/>
                    <a:pt x="33639" y="10467"/>
                  </a:cubicBezTo>
                  <a:cubicBezTo>
                    <a:pt x="34302" y="9749"/>
                    <a:pt x="35090" y="8900"/>
                    <a:pt x="35901" y="8079"/>
                  </a:cubicBezTo>
                  <a:cubicBezTo>
                    <a:pt x="37462" y="6485"/>
                    <a:pt x="38821" y="5267"/>
                    <a:pt x="40171" y="4245"/>
                  </a:cubicBezTo>
                  <a:cubicBezTo>
                    <a:pt x="41537" y="3216"/>
                    <a:pt x="42940" y="2362"/>
                    <a:pt x="44349" y="1710"/>
                  </a:cubicBezTo>
                  <a:cubicBezTo>
                    <a:pt x="45486" y="1182"/>
                    <a:pt x="46693" y="801"/>
                    <a:pt x="47857" y="426"/>
                  </a:cubicBezTo>
                  <a:lnTo>
                    <a:pt x="48037" y="366"/>
                  </a:lnTo>
                  <a:cubicBezTo>
                    <a:pt x="48712" y="152"/>
                    <a:pt x="49333" y="44"/>
                    <a:pt x="49897" y="44"/>
                  </a:cubicBezTo>
                  <a:close/>
                  <a:moveTo>
                    <a:pt x="49899" y="0"/>
                  </a:moveTo>
                  <a:cubicBezTo>
                    <a:pt x="49330" y="0"/>
                    <a:pt x="48704" y="109"/>
                    <a:pt x="48025" y="328"/>
                  </a:cubicBezTo>
                  <a:lnTo>
                    <a:pt x="47846" y="382"/>
                  </a:lnTo>
                  <a:cubicBezTo>
                    <a:pt x="46676" y="758"/>
                    <a:pt x="45469" y="1144"/>
                    <a:pt x="44327" y="1672"/>
                  </a:cubicBezTo>
                  <a:cubicBezTo>
                    <a:pt x="42918" y="2325"/>
                    <a:pt x="41515" y="3178"/>
                    <a:pt x="40144" y="4212"/>
                  </a:cubicBezTo>
                  <a:cubicBezTo>
                    <a:pt x="38795" y="5234"/>
                    <a:pt x="37435" y="6452"/>
                    <a:pt x="35868" y="8052"/>
                  </a:cubicBezTo>
                  <a:cubicBezTo>
                    <a:pt x="35063" y="8874"/>
                    <a:pt x="34274" y="9716"/>
                    <a:pt x="33606" y="10441"/>
                  </a:cubicBezTo>
                  <a:cubicBezTo>
                    <a:pt x="32675" y="11446"/>
                    <a:pt x="31626" y="12279"/>
                    <a:pt x="30331" y="13220"/>
                  </a:cubicBezTo>
                  <a:cubicBezTo>
                    <a:pt x="28214" y="14759"/>
                    <a:pt x="25947" y="16271"/>
                    <a:pt x="23504" y="16374"/>
                  </a:cubicBezTo>
                  <a:cubicBezTo>
                    <a:pt x="23439" y="16377"/>
                    <a:pt x="23374" y="16378"/>
                    <a:pt x="23309" y="16378"/>
                  </a:cubicBezTo>
                  <a:cubicBezTo>
                    <a:pt x="22736" y="16378"/>
                    <a:pt x="22205" y="16269"/>
                    <a:pt x="21726" y="16059"/>
                  </a:cubicBezTo>
                  <a:cubicBezTo>
                    <a:pt x="21634" y="16015"/>
                    <a:pt x="21546" y="15961"/>
                    <a:pt x="21448" y="15901"/>
                  </a:cubicBezTo>
                  <a:cubicBezTo>
                    <a:pt x="21268" y="15785"/>
                    <a:pt x="21084" y="15668"/>
                    <a:pt x="20884" y="15668"/>
                  </a:cubicBezTo>
                  <a:cubicBezTo>
                    <a:pt x="20860" y="15668"/>
                    <a:pt x="20837" y="15669"/>
                    <a:pt x="20812" y="15673"/>
                  </a:cubicBezTo>
                  <a:cubicBezTo>
                    <a:pt x="20529" y="15716"/>
                    <a:pt x="20235" y="15989"/>
                    <a:pt x="20023" y="16190"/>
                  </a:cubicBezTo>
                  <a:cubicBezTo>
                    <a:pt x="19990" y="16223"/>
                    <a:pt x="19957" y="16250"/>
                    <a:pt x="19931" y="16276"/>
                  </a:cubicBezTo>
                  <a:cubicBezTo>
                    <a:pt x="19779" y="16418"/>
                    <a:pt x="19631" y="16570"/>
                    <a:pt x="19490" y="16723"/>
                  </a:cubicBezTo>
                  <a:cubicBezTo>
                    <a:pt x="19229" y="17001"/>
                    <a:pt x="18963" y="17283"/>
                    <a:pt x="18631" y="17484"/>
                  </a:cubicBezTo>
                  <a:cubicBezTo>
                    <a:pt x="17320" y="18294"/>
                    <a:pt x="15819" y="18801"/>
                    <a:pt x="14366" y="19296"/>
                  </a:cubicBezTo>
                  <a:cubicBezTo>
                    <a:pt x="14241" y="19339"/>
                    <a:pt x="14122" y="19377"/>
                    <a:pt x="13997" y="19421"/>
                  </a:cubicBezTo>
                  <a:cubicBezTo>
                    <a:pt x="11424" y="20297"/>
                    <a:pt x="8704" y="21341"/>
                    <a:pt x="6229" y="23011"/>
                  </a:cubicBezTo>
                  <a:cubicBezTo>
                    <a:pt x="4461" y="24213"/>
                    <a:pt x="2867" y="25584"/>
                    <a:pt x="1492" y="27101"/>
                  </a:cubicBezTo>
                  <a:cubicBezTo>
                    <a:pt x="1431" y="27166"/>
                    <a:pt x="1361" y="27237"/>
                    <a:pt x="1289" y="27314"/>
                  </a:cubicBezTo>
                  <a:cubicBezTo>
                    <a:pt x="779" y="27862"/>
                    <a:pt x="1" y="28690"/>
                    <a:pt x="66" y="29418"/>
                  </a:cubicBezTo>
                  <a:cubicBezTo>
                    <a:pt x="82" y="29571"/>
                    <a:pt x="142" y="29679"/>
                    <a:pt x="257" y="29734"/>
                  </a:cubicBezTo>
                  <a:cubicBezTo>
                    <a:pt x="322" y="29767"/>
                    <a:pt x="392" y="29777"/>
                    <a:pt x="473" y="29777"/>
                  </a:cubicBezTo>
                  <a:cubicBezTo>
                    <a:pt x="822" y="29777"/>
                    <a:pt x="1301" y="29533"/>
                    <a:pt x="1469" y="29423"/>
                  </a:cubicBezTo>
                  <a:cubicBezTo>
                    <a:pt x="2497" y="28765"/>
                    <a:pt x="3302" y="27759"/>
                    <a:pt x="4080" y="26792"/>
                  </a:cubicBezTo>
                  <a:cubicBezTo>
                    <a:pt x="4249" y="26579"/>
                    <a:pt x="4422" y="26356"/>
                    <a:pt x="4597" y="26149"/>
                  </a:cubicBezTo>
                  <a:cubicBezTo>
                    <a:pt x="6099" y="24337"/>
                    <a:pt x="7758" y="22489"/>
                    <a:pt x="10080" y="21525"/>
                  </a:cubicBezTo>
                  <a:cubicBezTo>
                    <a:pt x="11103" y="21104"/>
                    <a:pt x="12146" y="20933"/>
                    <a:pt x="13189" y="20933"/>
                  </a:cubicBezTo>
                  <a:cubicBezTo>
                    <a:pt x="15347" y="20933"/>
                    <a:pt x="17499" y="21664"/>
                    <a:pt x="19447" y="22412"/>
                  </a:cubicBezTo>
                  <a:cubicBezTo>
                    <a:pt x="19794" y="22549"/>
                    <a:pt x="20148" y="22690"/>
                    <a:pt x="20491" y="22831"/>
                  </a:cubicBezTo>
                  <a:cubicBezTo>
                    <a:pt x="22041" y="23456"/>
                    <a:pt x="23640" y="24104"/>
                    <a:pt x="25316" y="24174"/>
                  </a:cubicBezTo>
                  <a:cubicBezTo>
                    <a:pt x="25413" y="24179"/>
                    <a:pt x="25510" y="24181"/>
                    <a:pt x="25607" y="24181"/>
                  </a:cubicBezTo>
                  <a:cubicBezTo>
                    <a:pt x="26533" y="24181"/>
                    <a:pt x="27460" y="23967"/>
                    <a:pt x="28362" y="23544"/>
                  </a:cubicBezTo>
                  <a:cubicBezTo>
                    <a:pt x="28688" y="23391"/>
                    <a:pt x="28998" y="23190"/>
                    <a:pt x="29291" y="22994"/>
                  </a:cubicBezTo>
                  <a:cubicBezTo>
                    <a:pt x="29585" y="22803"/>
                    <a:pt x="29885" y="22608"/>
                    <a:pt x="30200" y="22461"/>
                  </a:cubicBezTo>
                  <a:cubicBezTo>
                    <a:pt x="30401" y="22369"/>
                    <a:pt x="30603" y="22288"/>
                    <a:pt x="30799" y="22205"/>
                  </a:cubicBezTo>
                  <a:cubicBezTo>
                    <a:pt x="31174" y="22059"/>
                    <a:pt x="31522" y="21917"/>
                    <a:pt x="31854" y="21700"/>
                  </a:cubicBezTo>
                  <a:cubicBezTo>
                    <a:pt x="34003" y="20297"/>
                    <a:pt x="35238" y="17925"/>
                    <a:pt x="36434" y="15635"/>
                  </a:cubicBezTo>
                  <a:cubicBezTo>
                    <a:pt x="37043" y="14460"/>
                    <a:pt x="37679" y="13247"/>
                    <a:pt x="38425" y="12186"/>
                  </a:cubicBezTo>
                  <a:cubicBezTo>
                    <a:pt x="39393" y="10805"/>
                    <a:pt x="40807" y="9755"/>
                    <a:pt x="41824" y="9113"/>
                  </a:cubicBezTo>
                  <a:cubicBezTo>
                    <a:pt x="43212" y="8247"/>
                    <a:pt x="44827" y="7960"/>
                    <a:pt x="46230" y="7758"/>
                  </a:cubicBezTo>
                  <a:cubicBezTo>
                    <a:pt x="47161" y="7622"/>
                    <a:pt x="48107" y="7536"/>
                    <a:pt x="49021" y="7448"/>
                  </a:cubicBezTo>
                  <a:cubicBezTo>
                    <a:pt x="49511" y="7405"/>
                    <a:pt x="50016" y="7356"/>
                    <a:pt x="50512" y="7301"/>
                  </a:cubicBezTo>
                  <a:lnTo>
                    <a:pt x="50571" y="7296"/>
                  </a:lnTo>
                  <a:cubicBezTo>
                    <a:pt x="51409" y="7210"/>
                    <a:pt x="52274" y="7117"/>
                    <a:pt x="53068" y="6828"/>
                  </a:cubicBezTo>
                  <a:cubicBezTo>
                    <a:pt x="53960" y="6512"/>
                    <a:pt x="54482" y="5898"/>
                    <a:pt x="54662" y="4958"/>
                  </a:cubicBezTo>
                  <a:cubicBezTo>
                    <a:pt x="54781" y="4343"/>
                    <a:pt x="54901" y="3450"/>
                    <a:pt x="54618" y="2776"/>
                  </a:cubicBezTo>
                  <a:cubicBezTo>
                    <a:pt x="54416" y="2287"/>
                    <a:pt x="53949" y="2009"/>
                    <a:pt x="53503" y="1742"/>
                  </a:cubicBezTo>
                  <a:lnTo>
                    <a:pt x="53259" y="1596"/>
                  </a:lnTo>
                  <a:cubicBezTo>
                    <a:pt x="52992" y="1426"/>
                    <a:pt x="52742" y="1231"/>
                    <a:pt x="52496" y="1046"/>
                  </a:cubicBezTo>
                  <a:cubicBezTo>
                    <a:pt x="52242" y="851"/>
                    <a:pt x="51980" y="650"/>
                    <a:pt x="51702" y="475"/>
                  </a:cubicBezTo>
                  <a:cubicBezTo>
                    <a:pt x="51190" y="160"/>
                    <a:pt x="50587" y="0"/>
                    <a:pt x="498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1486475" y="993300"/>
              <a:ext cx="1363550" cy="666625"/>
            </a:xfrm>
            <a:custGeom>
              <a:avLst/>
              <a:gdLst/>
              <a:ahLst/>
              <a:cxnLst/>
              <a:rect l="l" t="t" r="r" b="b"/>
              <a:pathLst>
                <a:path w="54542" h="26665" extrusionOk="0">
                  <a:moveTo>
                    <a:pt x="54520" y="0"/>
                  </a:moveTo>
                  <a:cubicBezTo>
                    <a:pt x="54493" y="17"/>
                    <a:pt x="53981" y="311"/>
                    <a:pt x="53715" y="437"/>
                  </a:cubicBezTo>
                  <a:cubicBezTo>
                    <a:pt x="53160" y="686"/>
                    <a:pt x="52588" y="725"/>
                    <a:pt x="52056" y="730"/>
                  </a:cubicBezTo>
                  <a:lnTo>
                    <a:pt x="51975" y="730"/>
                  </a:lnTo>
                  <a:cubicBezTo>
                    <a:pt x="50255" y="735"/>
                    <a:pt x="48629" y="741"/>
                    <a:pt x="46970" y="1100"/>
                  </a:cubicBezTo>
                  <a:cubicBezTo>
                    <a:pt x="45463" y="1426"/>
                    <a:pt x="43951" y="2036"/>
                    <a:pt x="42477" y="2922"/>
                  </a:cubicBezTo>
                  <a:cubicBezTo>
                    <a:pt x="41165" y="3711"/>
                    <a:pt x="39877" y="4717"/>
                    <a:pt x="38642" y="5914"/>
                  </a:cubicBezTo>
                  <a:cubicBezTo>
                    <a:pt x="38436" y="6120"/>
                    <a:pt x="38228" y="6327"/>
                    <a:pt x="38027" y="6540"/>
                  </a:cubicBezTo>
                  <a:cubicBezTo>
                    <a:pt x="36760" y="7888"/>
                    <a:pt x="35645" y="9444"/>
                    <a:pt x="34562" y="10956"/>
                  </a:cubicBezTo>
                  <a:cubicBezTo>
                    <a:pt x="34002" y="11734"/>
                    <a:pt x="33458" y="12490"/>
                    <a:pt x="32908" y="13203"/>
                  </a:cubicBezTo>
                  <a:cubicBezTo>
                    <a:pt x="32381" y="13888"/>
                    <a:pt x="31843" y="14530"/>
                    <a:pt x="31283" y="15106"/>
                  </a:cubicBezTo>
                  <a:cubicBezTo>
                    <a:pt x="30303" y="16117"/>
                    <a:pt x="27823" y="18376"/>
                    <a:pt x="25289" y="18376"/>
                  </a:cubicBezTo>
                  <a:cubicBezTo>
                    <a:pt x="25164" y="18376"/>
                    <a:pt x="25038" y="18371"/>
                    <a:pt x="24912" y="18359"/>
                  </a:cubicBezTo>
                  <a:cubicBezTo>
                    <a:pt x="24005" y="18277"/>
                    <a:pt x="23145" y="17897"/>
                    <a:pt x="22318" y="17533"/>
                  </a:cubicBezTo>
                  <a:cubicBezTo>
                    <a:pt x="21877" y="17337"/>
                    <a:pt x="21420" y="17141"/>
                    <a:pt x="20970" y="16988"/>
                  </a:cubicBezTo>
                  <a:cubicBezTo>
                    <a:pt x="20028" y="16672"/>
                    <a:pt x="19094" y="16512"/>
                    <a:pt x="18179" y="16512"/>
                  </a:cubicBezTo>
                  <a:cubicBezTo>
                    <a:pt x="17773" y="16512"/>
                    <a:pt x="17370" y="16544"/>
                    <a:pt x="16971" y="16607"/>
                  </a:cubicBezTo>
                  <a:cubicBezTo>
                    <a:pt x="16401" y="16700"/>
                    <a:pt x="15824" y="16853"/>
                    <a:pt x="15269" y="16994"/>
                  </a:cubicBezTo>
                  <a:cubicBezTo>
                    <a:pt x="14991" y="17064"/>
                    <a:pt x="14709" y="17141"/>
                    <a:pt x="14431" y="17207"/>
                  </a:cubicBezTo>
                  <a:cubicBezTo>
                    <a:pt x="13507" y="17418"/>
                    <a:pt x="12751" y="17624"/>
                    <a:pt x="12048" y="17847"/>
                  </a:cubicBezTo>
                  <a:cubicBezTo>
                    <a:pt x="11586" y="17995"/>
                    <a:pt x="11129" y="18158"/>
                    <a:pt x="10683" y="18337"/>
                  </a:cubicBezTo>
                  <a:cubicBezTo>
                    <a:pt x="10678" y="18342"/>
                    <a:pt x="10678" y="18342"/>
                    <a:pt x="10672" y="18342"/>
                  </a:cubicBezTo>
                  <a:cubicBezTo>
                    <a:pt x="10672" y="18342"/>
                    <a:pt x="10667" y="18342"/>
                    <a:pt x="10667" y="18349"/>
                  </a:cubicBezTo>
                  <a:lnTo>
                    <a:pt x="10657" y="18349"/>
                  </a:lnTo>
                  <a:lnTo>
                    <a:pt x="10650" y="18354"/>
                  </a:lnTo>
                  <a:lnTo>
                    <a:pt x="10640" y="18354"/>
                  </a:lnTo>
                  <a:lnTo>
                    <a:pt x="10640" y="18359"/>
                  </a:lnTo>
                  <a:lnTo>
                    <a:pt x="10629" y="18359"/>
                  </a:lnTo>
                  <a:lnTo>
                    <a:pt x="10629" y="18364"/>
                  </a:lnTo>
                  <a:lnTo>
                    <a:pt x="10618" y="18364"/>
                  </a:lnTo>
                  <a:lnTo>
                    <a:pt x="10612" y="18370"/>
                  </a:lnTo>
                  <a:lnTo>
                    <a:pt x="10602" y="18370"/>
                  </a:lnTo>
                  <a:lnTo>
                    <a:pt x="10597" y="18375"/>
                  </a:lnTo>
                  <a:lnTo>
                    <a:pt x="10585" y="18375"/>
                  </a:lnTo>
                  <a:lnTo>
                    <a:pt x="10585" y="18381"/>
                  </a:lnTo>
                  <a:lnTo>
                    <a:pt x="10580" y="18381"/>
                  </a:lnTo>
                  <a:cubicBezTo>
                    <a:pt x="10574" y="18381"/>
                    <a:pt x="10574" y="18381"/>
                    <a:pt x="10574" y="18387"/>
                  </a:cubicBezTo>
                  <a:lnTo>
                    <a:pt x="10564" y="18387"/>
                  </a:lnTo>
                  <a:lnTo>
                    <a:pt x="10559" y="18392"/>
                  </a:lnTo>
                  <a:lnTo>
                    <a:pt x="10547" y="18392"/>
                  </a:lnTo>
                  <a:cubicBezTo>
                    <a:pt x="10547" y="18392"/>
                    <a:pt x="10547" y="18397"/>
                    <a:pt x="10542" y="18397"/>
                  </a:cubicBezTo>
                  <a:lnTo>
                    <a:pt x="10537" y="18397"/>
                  </a:lnTo>
                  <a:lnTo>
                    <a:pt x="10531" y="18402"/>
                  </a:lnTo>
                  <a:lnTo>
                    <a:pt x="10526" y="18402"/>
                  </a:lnTo>
                  <a:lnTo>
                    <a:pt x="10520" y="18408"/>
                  </a:lnTo>
                  <a:lnTo>
                    <a:pt x="10514" y="18408"/>
                  </a:lnTo>
                  <a:cubicBezTo>
                    <a:pt x="10509" y="18408"/>
                    <a:pt x="10509" y="18408"/>
                    <a:pt x="10504" y="18414"/>
                  </a:cubicBezTo>
                  <a:lnTo>
                    <a:pt x="10499" y="18414"/>
                  </a:lnTo>
                  <a:lnTo>
                    <a:pt x="10494" y="18419"/>
                  </a:lnTo>
                  <a:lnTo>
                    <a:pt x="10482" y="18419"/>
                  </a:lnTo>
                  <a:cubicBezTo>
                    <a:pt x="10482" y="18425"/>
                    <a:pt x="10482" y="18425"/>
                    <a:pt x="10477" y="18425"/>
                  </a:cubicBezTo>
                  <a:lnTo>
                    <a:pt x="10471" y="18425"/>
                  </a:lnTo>
                  <a:lnTo>
                    <a:pt x="10471" y="18430"/>
                  </a:lnTo>
                  <a:lnTo>
                    <a:pt x="10461" y="18430"/>
                  </a:lnTo>
                  <a:lnTo>
                    <a:pt x="10454" y="18435"/>
                  </a:lnTo>
                  <a:lnTo>
                    <a:pt x="10444" y="18435"/>
                  </a:lnTo>
                  <a:lnTo>
                    <a:pt x="10439" y="18440"/>
                  </a:lnTo>
                  <a:lnTo>
                    <a:pt x="10433" y="18440"/>
                  </a:lnTo>
                  <a:lnTo>
                    <a:pt x="10428" y="18447"/>
                  </a:lnTo>
                  <a:lnTo>
                    <a:pt x="10422" y="18447"/>
                  </a:lnTo>
                  <a:lnTo>
                    <a:pt x="10416" y="18452"/>
                  </a:lnTo>
                  <a:lnTo>
                    <a:pt x="10406" y="18452"/>
                  </a:lnTo>
                  <a:lnTo>
                    <a:pt x="10401" y="18457"/>
                  </a:lnTo>
                  <a:lnTo>
                    <a:pt x="10396" y="18457"/>
                  </a:lnTo>
                  <a:lnTo>
                    <a:pt x="10389" y="18462"/>
                  </a:lnTo>
                  <a:lnTo>
                    <a:pt x="10379" y="18462"/>
                  </a:lnTo>
                  <a:lnTo>
                    <a:pt x="10379" y="18468"/>
                  </a:lnTo>
                  <a:lnTo>
                    <a:pt x="10368" y="18468"/>
                  </a:lnTo>
                  <a:lnTo>
                    <a:pt x="10368" y="18473"/>
                  </a:lnTo>
                  <a:lnTo>
                    <a:pt x="10356" y="18473"/>
                  </a:lnTo>
                  <a:lnTo>
                    <a:pt x="10351" y="18479"/>
                  </a:lnTo>
                  <a:lnTo>
                    <a:pt x="10341" y="18479"/>
                  </a:lnTo>
                  <a:cubicBezTo>
                    <a:pt x="8398" y="19311"/>
                    <a:pt x="6577" y="20481"/>
                    <a:pt x="4906" y="21960"/>
                  </a:cubicBezTo>
                  <a:cubicBezTo>
                    <a:pt x="3242" y="23440"/>
                    <a:pt x="33" y="26606"/>
                    <a:pt x="0" y="26632"/>
                  </a:cubicBezTo>
                  <a:lnTo>
                    <a:pt x="33" y="26665"/>
                  </a:lnTo>
                  <a:cubicBezTo>
                    <a:pt x="65" y="26632"/>
                    <a:pt x="3269" y="23473"/>
                    <a:pt x="4934" y="21992"/>
                  </a:cubicBezTo>
                  <a:cubicBezTo>
                    <a:pt x="7077" y="20089"/>
                    <a:pt x="9470" y="18708"/>
                    <a:pt x="12060" y="17892"/>
                  </a:cubicBezTo>
                  <a:cubicBezTo>
                    <a:pt x="12761" y="17669"/>
                    <a:pt x="13517" y="17461"/>
                    <a:pt x="14436" y="17244"/>
                  </a:cubicBezTo>
                  <a:cubicBezTo>
                    <a:pt x="14714" y="17179"/>
                    <a:pt x="15003" y="17109"/>
                    <a:pt x="15274" y="17037"/>
                  </a:cubicBezTo>
                  <a:cubicBezTo>
                    <a:pt x="15829" y="16891"/>
                    <a:pt x="16406" y="16743"/>
                    <a:pt x="16976" y="16652"/>
                  </a:cubicBezTo>
                  <a:cubicBezTo>
                    <a:pt x="17373" y="16589"/>
                    <a:pt x="17775" y="16558"/>
                    <a:pt x="18181" y="16558"/>
                  </a:cubicBezTo>
                  <a:cubicBezTo>
                    <a:pt x="19089" y="16558"/>
                    <a:pt x="20017" y="16714"/>
                    <a:pt x="20953" y="17026"/>
                  </a:cubicBezTo>
                  <a:cubicBezTo>
                    <a:pt x="21405" y="17179"/>
                    <a:pt x="21856" y="17380"/>
                    <a:pt x="22296" y="17576"/>
                  </a:cubicBezTo>
                  <a:cubicBezTo>
                    <a:pt x="23129" y="17940"/>
                    <a:pt x="23993" y="18321"/>
                    <a:pt x="24907" y="18408"/>
                  </a:cubicBezTo>
                  <a:cubicBezTo>
                    <a:pt x="25034" y="18419"/>
                    <a:pt x="25161" y="18425"/>
                    <a:pt x="25287" y="18425"/>
                  </a:cubicBezTo>
                  <a:cubicBezTo>
                    <a:pt x="27845" y="18425"/>
                    <a:pt x="30331" y="16150"/>
                    <a:pt x="31316" y="15139"/>
                  </a:cubicBezTo>
                  <a:cubicBezTo>
                    <a:pt x="31876" y="14556"/>
                    <a:pt x="32408" y="13915"/>
                    <a:pt x="32936" y="13235"/>
                  </a:cubicBezTo>
                  <a:cubicBezTo>
                    <a:pt x="33496" y="12517"/>
                    <a:pt x="34045" y="11750"/>
                    <a:pt x="34612" y="10961"/>
                  </a:cubicBezTo>
                  <a:cubicBezTo>
                    <a:pt x="35689" y="9460"/>
                    <a:pt x="36799" y="7916"/>
                    <a:pt x="38060" y="6572"/>
                  </a:cubicBezTo>
                  <a:cubicBezTo>
                    <a:pt x="38245" y="6376"/>
                    <a:pt x="38431" y="6186"/>
                    <a:pt x="38620" y="5995"/>
                  </a:cubicBezTo>
                  <a:cubicBezTo>
                    <a:pt x="41253" y="3422"/>
                    <a:pt x="44032" y="1795"/>
                    <a:pt x="46883" y="1165"/>
                  </a:cubicBezTo>
                  <a:cubicBezTo>
                    <a:pt x="48586" y="784"/>
                    <a:pt x="50261" y="779"/>
                    <a:pt x="52028" y="773"/>
                  </a:cubicBezTo>
                  <a:lnTo>
                    <a:pt x="52045" y="773"/>
                  </a:lnTo>
                  <a:cubicBezTo>
                    <a:pt x="52588" y="773"/>
                    <a:pt x="53171" y="735"/>
                    <a:pt x="53737" y="474"/>
                  </a:cubicBezTo>
                  <a:cubicBezTo>
                    <a:pt x="53998" y="349"/>
                    <a:pt x="54498" y="61"/>
                    <a:pt x="54536" y="40"/>
                  </a:cubicBezTo>
                  <a:lnTo>
                    <a:pt x="54541" y="40"/>
                  </a:lnTo>
                  <a:lnTo>
                    <a:pt x="545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7"/>
          <p:cNvSpPr/>
          <p:nvPr/>
        </p:nvSpPr>
        <p:spPr>
          <a:xfrm>
            <a:off x="8319225" y="2379700"/>
            <a:ext cx="737400" cy="737400"/>
          </a:xfrm>
          <a:prstGeom prst="mathMultiply">
            <a:avLst>
              <a:gd name="adj1" fmla="val 1448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7"/>
          <p:cNvSpPr/>
          <p:nvPr/>
        </p:nvSpPr>
        <p:spPr>
          <a:xfrm>
            <a:off x="0" y="2017750"/>
            <a:ext cx="737400" cy="737400"/>
          </a:xfrm>
          <a:prstGeom prst="mathMultiply">
            <a:avLst>
              <a:gd name="adj1" fmla="val 1448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7" name="Google Shape;397;p7"/>
          <p:cNvGrpSpPr/>
          <p:nvPr/>
        </p:nvGrpSpPr>
        <p:grpSpPr>
          <a:xfrm>
            <a:off x="847638" y="4697150"/>
            <a:ext cx="1250575" cy="314575"/>
            <a:chOff x="324725" y="5013050"/>
            <a:chExt cx="1250575" cy="314575"/>
          </a:xfrm>
        </p:grpSpPr>
        <p:sp>
          <p:nvSpPr>
            <p:cNvPr id="398" name="Google Shape;398;p7"/>
            <p:cNvSpPr/>
            <p:nvPr/>
          </p:nvSpPr>
          <p:spPr>
            <a:xfrm>
              <a:off x="1412225" y="5013050"/>
              <a:ext cx="163075" cy="314575"/>
            </a:xfrm>
            <a:custGeom>
              <a:avLst/>
              <a:gdLst/>
              <a:ahLst/>
              <a:cxnLst/>
              <a:rect l="l" t="t" r="r" b="b"/>
              <a:pathLst>
                <a:path w="6523" h="12583" extrusionOk="0">
                  <a:moveTo>
                    <a:pt x="0" y="1"/>
                  </a:moveTo>
                  <a:lnTo>
                    <a:pt x="0" y="1050"/>
                  </a:lnTo>
                  <a:lnTo>
                    <a:pt x="1088" y="1050"/>
                  </a:lnTo>
                  <a:lnTo>
                    <a:pt x="1088" y="5245"/>
                  </a:lnTo>
                  <a:lnTo>
                    <a:pt x="0" y="5245"/>
                  </a:lnTo>
                  <a:lnTo>
                    <a:pt x="0" y="6294"/>
                  </a:lnTo>
                  <a:lnTo>
                    <a:pt x="1088" y="6294"/>
                  </a:lnTo>
                  <a:lnTo>
                    <a:pt x="1088" y="10488"/>
                  </a:lnTo>
                  <a:lnTo>
                    <a:pt x="2171" y="10488"/>
                  </a:lnTo>
                  <a:lnTo>
                    <a:pt x="2171" y="8388"/>
                  </a:lnTo>
                  <a:lnTo>
                    <a:pt x="3259" y="8388"/>
                  </a:lnTo>
                  <a:lnTo>
                    <a:pt x="3259" y="12583"/>
                  </a:lnTo>
                  <a:lnTo>
                    <a:pt x="6522" y="12583"/>
                  </a:lnTo>
                  <a:lnTo>
                    <a:pt x="6522" y="1"/>
                  </a:lnTo>
                  <a:lnTo>
                    <a:pt x="3259" y="1"/>
                  </a:lnTo>
                  <a:lnTo>
                    <a:pt x="3259" y="7339"/>
                  </a:lnTo>
                  <a:lnTo>
                    <a:pt x="2171" y="7339"/>
                  </a:lnTo>
                  <a:lnTo>
                    <a:pt x="21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1303450" y="5013050"/>
              <a:ext cx="54375" cy="314575"/>
            </a:xfrm>
            <a:custGeom>
              <a:avLst/>
              <a:gdLst/>
              <a:ahLst/>
              <a:cxnLst/>
              <a:rect l="l" t="t" r="r" b="b"/>
              <a:pathLst>
                <a:path w="2175" h="12583" extrusionOk="0">
                  <a:moveTo>
                    <a:pt x="0" y="1"/>
                  </a:moveTo>
                  <a:lnTo>
                    <a:pt x="0" y="4195"/>
                  </a:lnTo>
                  <a:lnTo>
                    <a:pt x="392" y="4195"/>
                  </a:lnTo>
                  <a:lnTo>
                    <a:pt x="392" y="7339"/>
                  </a:lnTo>
                  <a:lnTo>
                    <a:pt x="0" y="7339"/>
                  </a:lnTo>
                  <a:lnTo>
                    <a:pt x="0" y="12583"/>
                  </a:lnTo>
                  <a:lnTo>
                    <a:pt x="2175" y="12583"/>
                  </a:lnTo>
                  <a:lnTo>
                    <a:pt x="2175" y="10488"/>
                  </a:lnTo>
                  <a:lnTo>
                    <a:pt x="1088" y="10488"/>
                  </a:lnTo>
                  <a:lnTo>
                    <a:pt x="1088" y="4195"/>
                  </a:lnTo>
                  <a:lnTo>
                    <a:pt x="2175" y="4195"/>
                  </a:lnTo>
                  <a:lnTo>
                    <a:pt x="2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1249025" y="5013050"/>
              <a:ext cx="27225" cy="157375"/>
            </a:xfrm>
            <a:custGeom>
              <a:avLst/>
              <a:gdLst/>
              <a:ahLst/>
              <a:cxnLst/>
              <a:rect l="l" t="t" r="r" b="b"/>
              <a:pathLst>
                <a:path w="1089" h="6295" extrusionOk="0">
                  <a:moveTo>
                    <a:pt x="1" y="1"/>
                  </a:moveTo>
                  <a:lnTo>
                    <a:pt x="1" y="6294"/>
                  </a:lnTo>
                  <a:lnTo>
                    <a:pt x="1088" y="6294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1185400" y="5013050"/>
              <a:ext cx="36475" cy="78625"/>
            </a:xfrm>
            <a:custGeom>
              <a:avLst/>
              <a:gdLst/>
              <a:ahLst/>
              <a:cxnLst/>
              <a:rect l="l" t="t" r="r" b="b"/>
              <a:pathLst>
                <a:path w="1459" h="3145" extrusionOk="0">
                  <a:moveTo>
                    <a:pt x="370" y="1"/>
                  </a:moveTo>
                  <a:lnTo>
                    <a:pt x="370" y="1050"/>
                  </a:lnTo>
                  <a:lnTo>
                    <a:pt x="0" y="1050"/>
                  </a:lnTo>
                  <a:lnTo>
                    <a:pt x="0" y="2095"/>
                  </a:lnTo>
                  <a:lnTo>
                    <a:pt x="370" y="2095"/>
                  </a:lnTo>
                  <a:lnTo>
                    <a:pt x="370" y="3144"/>
                  </a:lnTo>
                  <a:lnTo>
                    <a:pt x="1458" y="3144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1194625" y="5144150"/>
              <a:ext cx="81625" cy="183475"/>
            </a:xfrm>
            <a:custGeom>
              <a:avLst/>
              <a:gdLst/>
              <a:ahLst/>
              <a:cxnLst/>
              <a:rect l="l" t="t" r="r" b="b"/>
              <a:pathLst>
                <a:path w="3265" h="7339" extrusionOk="0">
                  <a:moveTo>
                    <a:pt x="1" y="1"/>
                  </a:moveTo>
                  <a:lnTo>
                    <a:pt x="1" y="3144"/>
                  </a:lnTo>
                  <a:lnTo>
                    <a:pt x="1089" y="3144"/>
                  </a:lnTo>
                  <a:lnTo>
                    <a:pt x="1089" y="5244"/>
                  </a:lnTo>
                  <a:lnTo>
                    <a:pt x="2177" y="5244"/>
                  </a:lnTo>
                  <a:lnTo>
                    <a:pt x="2177" y="7339"/>
                  </a:lnTo>
                  <a:lnTo>
                    <a:pt x="3264" y="7339"/>
                  </a:lnTo>
                  <a:lnTo>
                    <a:pt x="3264" y="4194"/>
                  </a:lnTo>
                  <a:lnTo>
                    <a:pt x="2177" y="4194"/>
                  </a:lnTo>
                  <a:lnTo>
                    <a:pt x="2177" y="2095"/>
                  </a:lnTo>
                  <a:lnTo>
                    <a:pt x="1089" y="209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1167450" y="5222750"/>
              <a:ext cx="54425" cy="104875"/>
            </a:xfrm>
            <a:custGeom>
              <a:avLst/>
              <a:gdLst/>
              <a:ahLst/>
              <a:cxnLst/>
              <a:rect l="l" t="t" r="r" b="b"/>
              <a:pathLst>
                <a:path w="2177" h="4195" extrusionOk="0">
                  <a:moveTo>
                    <a:pt x="0" y="0"/>
                  </a:moveTo>
                  <a:lnTo>
                    <a:pt x="0" y="4195"/>
                  </a:lnTo>
                  <a:lnTo>
                    <a:pt x="2176" y="4195"/>
                  </a:lnTo>
                  <a:lnTo>
                    <a:pt x="2176" y="3150"/>
                  </a:lnTo>
                  <a:lnTo>
                    <a:pt x="1088" y="3150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1058675" y="5013050"/>
              <a:ext cx="108800" cy="314575"/>
            </a:xfrm>
            <a:custGeom>
              <a:avLst/>
              <a:gdLst/>
              <a:ahLst/>
              <a:cxnLst/>
              <a:rect l="l" t="t" r="r" b="b"/>
              <a:pathLst>
                <a:path w="4352" h="12583" extrusionOk="0">
                  <a:moveTo>
                    <a:pt x="0" y="1"/>
                  </a:moveTo>
                  <a:lnTo>
                    <a:pt x="0" y="2095"/>
                  </a:lnTo>
                  <a:lnTo>
                    <a:pt x="1088" y="2095"/>
                  </a:lnTo>
                  <a:lnTo>
                    <a:pt x="1088" y="5245"/>
                  </a:lnTo>
                  <a:lnTo>
                    <a:pt x="0" y="5245"/>
                  </a:lnTo>
                  <a:lnTo>
                    <a:pt x="0" y="8388"/>
                  </a:lnTo>
                  <a:lnTo>
                    <a:pt x="1088" y="8388"/>
                  </a:lnTo>
                  <a:lnTo>
                    <a:pt x="1088" y="12583"/>
                  </a:lnTo>
                  <a:lnTo>
                    <a:pt x="2175" y="12583"/>
                  </a:lnTo>
                  <a:lnTo>
                    <a:pt x="2175" y="7339"/>
                  </a:lnTo>
                  <a:lnTo>
                    <a:pt x="1088" y="7339"/>
                  </a:lnTo>
                  <a:lnTo>
                    <a:pt x="1088" y="6294"/>
                  </a:lnTo>
                  <a:lnTo>
                    <a:pt x="3264" y="6294"/>
                  </a:lnTo>
                  <a:lnTo>
                    <a:pt x="3264" y="12583"/>
                  </a:lnTo>
                  <a:lnTo>
                    <a:pt x="3606" y="12583"/>
                  </a:lnTo>
                  <a:lnTo>
                    <a:pt x="3606" y="8388"/>
                  </a:lnTo>
                  <a:lnTo>
                    <a:pt x="4351" y="8388"/>
                  </a:lnTo>
                  <a:lnTo>
                    <a:pt x="4351" y="2095"/>
                  </a:lnTo>
                  <a:lnTo>
                    <a:pt x="3264" y="2095"/>
                  </a:lnTo>
                  <a:lnTo>
                    <a:pt x="3264" y="5245"/>
                  </a:lnTo>
                  <a:lnTo>
                    <a:pt x="2839" y="5245"/>
                  </a:lnTo>
                  <a:lnTo>
                    <a:pt x="2839" y="1"/>
                  </a:lnTo>
                  <a:lnTo>
                    <a:pt x="2508" y="1"/>
                  </a:lnTo>
                  <a:lnTo>
                    <a:pt x="2508" y="5245"/>
                  </a:lnTo>
                  <a:lnTo>
                    <a:pt x="2175" y="5245"/>
                  </a:lnTo>
                  <a:lnTo>
                    <a:pt x="2175" y="1050"/>
                  </a:lnTo>
                  <a:lnTo>
                    <a:pt x="1088" y="1050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977200" y="5275225"/>
              <a:ext cx="27225" cy="52400"/>
            </a:xfrm>
            <a:custGeom>
              <a:avLst/>
              <a:gdLst/>
              <a:ahLst/>
              <a:cxnLst/>
              <a:rect l="l" t="t" r="r" b="b"/>
              <a:pathLst>
                <a:path w="1089" h="2096" extrusionOk="0">
                  <a:moveTo>
                    <a:pt x="1" y="1"/>
                  </a:moveTo>
                  <a:lnTo>
                    <a:pt x="1" y="2096"/>
                  </a:lnTo>
                  <a:lnTo>
                    <a:pt x="1088" y="2096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950025" y="5222750"/>
              <a:ext cx="27200" cy="52500"/>
            </a:xfrm>
            <a:custGeom>
              <a:avLst/>
              <a:gdLst/>
              <a:ahLst/>
              <a:cxnLst/>
              <a:rect l="l" t="t" r="r" b="b"/>
              <a:pathLst>
                <a:path w="1088" h="2100" extrusionOk="0">
                  <a:moveTo>
                    <a:pt x="0" y="0"/>
                  </a:moveTo>
                  <a:lnTo>
                    <a:pt x="0" y="2100"/>
                  </a:lnTo>
                  <a:lnTo>
                    <a:pt x="1088" y="2100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1004400" y="5170400"/>
              <a:ext cx="54300" cy="104850"/>
            </a:xfrm>
            <a:custGeom>
              <a:avLst/>
              <a:gdLst/>
              <a:ahLst/>
              <a:cxnLst/>
              <a:rect l="l" t="t" r="r" b="b"/>
              <a:pathLst>
                <a:path w="2172" h="4194" extrusionOk="0">
                  <a:moveTo>
                    <a:pt x="0" y="0"/>
                  </a:moveTo>
                  <a:lnTo>
                    <a:pt x="0" y="4194"/>
                  </a:lnTo>
                  <a:lnTo>
                    <a:pt x="2171" y="4194"/>
                  </a:lnTo>
                  <a:lnTo>
                    <a:pt x="2171" y="2094"/>
                  </a:lnTo>
                  <a:lnTo>
                    <a:pt x="1089" y="2094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1004400" y="5013050"/>
              <a:ext cx="27225" cy="131125"/>
            </a:xfrm>
            <a:custGeom>
              <a:avLst/>
              <a:gdLst/>
              <a:ahLst/>
              <a:cxnLst/>
              <a:rect l="l" t="t" r="r" b="b"/>
              <a:pathLst>
                <a:path w="1089" h="5245" extrusionOk="0">
                  <a:moveTo>
                    <a:pt x="0" y="1"/>
                  </a:moveTo>
                  <a:lnTo>
                    <a:pt x="0" y="5245"/>
                  </a:lnTo>
                  <a:lnTo>
                    <a:pt x="1089" y="524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841200" y="5013050"/>
              <a:ext cx="27250" cy="52375"/>
            </a:xfrm>
            <a:custGeom>
              <a:avLst/>
              <a:gdLst/>
              <a:ahLst/>
              <a:cxnLst/>
              <a:rect l="l" t="t" r="r" b="b"/>
              <a:pathLst>
                <a:path w="1090" h="2095" extrusionOk="0">
                  <a:moveTo>
                    <a:pt x="1" y="1"/>
                  </a:moveTo>
                  <a:lnTo>
                    <a:pt x="1" y="2095"/>
                  </a:lnTo>
                  <a:lnTo>
                    <a:pt x="1090" y="2095"/>
                  </a:lnTo>
                  <a:lnTo>
                    <a:pt x="10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732425" y="5013050"/>
              <a:ext cx="54425" cy="314575"/>
            </a:xfrm>
            <a:custGeom>
              <a:avLst/>
              <a:gdLst/>
              <a:ahLst/>
              <a:cxnLst/>
              <a:rect l="l" t="t" r="r" b="b"/>
              <a:pathLst>
                <a:path w="2177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1088" y="12583"/>
                  </a:lnTo>
                  <a:lnTo>
                    <a:pt x="1088" y="11538"/>
                  </a:lnTo>
                  <a:lnTo>
                    <a:pt x="2177" y="11538"/>
                  </a:lnTo>
                  <a:lnTo>
                    <a:pt x="2177" y="9438"/>
                  </a:lnTo>
                  <a:lnTo>
                    <a:pt x="1088" y="9438"/>
                  </a:lnTo>
                  <a:lnTo>
                    <a:pt x="1088" y="8388"/>
                  </a:lnTo>
                  <a:lnTo>
                    <a:pt x="2177" y="8388"/>
                  </a:lnTo>
                  <a:lnTo>
                    <a:pt x="2177" y="7339"/>
                  </a:lnTo>
                  <a:lnTo>
                    <a:pt x="1088" y="7339"/>
                  </a:lnTo>
                  <a:lnTo>
                    <a:pt x="1088" y="5245"/>
                  </a:lnTo>
                  <a:lnTo>
                    <a:pt x="2177" y="5245"/>
                  </a:lnTo>
                  <a:lnTo>
                    <a:pt x="2177" y="4195"/>
                  </a:lnTo>
                  <a:lnTo>
                    <a:pt x="1088" y="4195"/>
                  </a:lnTo>
                  <a:lnTo>
                    <a:pt x="1088" y="2095"/>
                  </a:lnTo>
                  <a:lnTo>
                    <a:pt x="2177" y="2095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650975" y="5013050"/>
              <a:ext cx="27200" cy="104900"/>
            </a:xfrm>
            <a:custGeom>
              <a:avLst/>
              <a:gdLst/>
              <a:ahLst/>
              <a:cxnLst/>
              <a:rect l="l" t="t" r="r" b="b"/>
              <a:pathLst>
                <a:path w="1088" h="4196" extrusionOk="0">
                  <a:moveTo>
                    <a:pt x="0" y="1"/>
                  </a:moveTo>
                  <a:lnTo>
                    <a:pt x="0" y="4195"/>
                  </a:lnTo>
                  <a:lnTo>
                    <a:pt x="1088" y="4195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14975" y="5013050"/>
              <a:ext cx="136025" cy="314575"/>
            </a:xfrm>
            <a:custGeom>
              <a:avLst/>
              <a:gdLst/>
              <a:ahLst/>
              <a:cxnLst/>
              <a:rect l="l" t="t" r="r" b="b"/>
              <a:pathLst>
                <a:path w="5441" h="12583" extrusionOk="0">
                  <a:moveTo>
                    <a:pt x="3264" y="8388"/>
                  </a:moveTo>
                  <a:lnTo>
                    <a:pt x="3264" y="10488"/>
                  </a:lnTo>
                  <a:lnTo>
                    <a:pt x="2834" y="10488"/>
                  </a:lnTo>
                  <a:lnTo>
                    <a:pt x="2834" y="8388"/>
                  </a:lnTo>
                  <a:close/>
                  <a:moveTo>
                    <a:pt x="0" y="1"/>
                  </a:moveTo>
                  <a:lnTo>
                    <a:pt x="0" y="12583"/>
                  </a:lnTo>
                  <a:lnTo>
                    <a:pt x="3264" y="12583"/>
                  </a:lnTo>
                  <a:lnTo>
                    <a:pt x="3264" y="11538"/>
                  </a:lnTo>
                  <a:lnTo>
                    <a:pt x="4353" y="11538"/>
                  </a:lnTo>
                  <a:lnTo>
                    <a:pt x="4353" y="12583"/>
                  </a:lnTo>
                  <a:lnTo>
                    <a:pt x="5440" y="12583"/>
                  </a:lnTo>
                  <a:lnTo>
                    <a:pt x="5440" y="10488"/>
                  </a:lnTo>
                  <a:lnTo>
                    <a:pt x="4353" y="10488"/>
                  </a:lnTo>
                  <a:lnTo>
                    <a:pt x="4353" y="7339"/>
                  </a:lnTo>
                  <a:lnTo>
                    <a:pt x="5440" y="7339"/>
                  </a:lnTo>
                  <a:lnTo>
                    <a:pt x="5440" y="4195"/>
                  </a:lnTo>
                  <a:lnTo>
                    <a:pt x="4353" y="4195"/>
                  </a:lnTo>
                  <a:lnTo>
                    <a:pt x="4353" y="1"/>
                  </a:lnTo>
                  <a:lnTo>
                    <a:pt x="3264" y="1"/>
                  </a:lnTo>
                  <a:lnTo>
                    <a:pt x="3264" y="7339"/>
                  </a:lnTo>
                  <a:lnTo>
                    <a:pt x="2834" y="7339"/>
                  </a:lnTo>
                  <a:lnTo>
                    <a:pt x="2834" y="1"/>
                  </a:lnTo>
                  <a:lnTo>
                    <a:pt x="2601" y="1"/>
                  </a:lnTo>
                  <a:lnTo>
                    <a:pt x="2601" y="7339"/>
                  </a:lnTo>
                  <a:lnTo>
                    <a:pt x="2177" y="7339"/>
                  </a:lnTo>
                  <a:lnTo>
                    <a:pt x="2177" y="8388"/>
                  </a:lnTo>
                  <a:lnTo>
                    <a:pt x="2601" y="8388"/>
                  </a:lnTo>
                  <a:lnTo>
                    <a:pt x="2601" y="10488"/>
                  </a:lnTo>
                  <a:lnTo>
                    <a:pt x="2177" y="10488"/>
                  </a:lnTo>
                  <a:lnTo>
                    <a:pt x="2177" y="11538"/>
                  </a:lnTo>
                  <a:lnTo>
                    <a:pt x="1089" y="11538"/>
                  </a:lnTo>
                  <a:lnTo>
                    <a:pt x="1089" y="4195"/>
                  </a:lnTo>
                  <a:lnTo>
                    <a:pt x="2177" y="4195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324725" y="5013050"/>
              <a:ext cx="81500" cy="314575"/>
            </a:xfrm>
            <a:custGeom>
              <a:avLst/>
              <a:gdLst/>
              <a:ahLst/>
              <a:cxnLst/>
              <a:rect l="l" t="t" r="r" b="b"/>
              <a:pathLst>
                <a:path w="3260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3259" y="12583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953925" y="5013050"/>
              <a:ext cx="13500" cy="190575"/>
            </a:xfrm>
            <a:custGeom>
              <a:avLst/>
              <a:gdLst/>
              <a:ahLst/>
              <a:cxnLst/>
              <a:rect l="l" t="t" r="r" b="b"/>
              <a:pathLst>
                <a:path w="540" h="7623" extrusionOk="0">
                  <a:moveTo>
                    <a:pt x="1" y="1"/>
                  </a:moveTo>
                  <a:lnTo>
                    <a:pt x="1" y="7622"/>
                  </a:lnTo>
                  <a:lnTo>
                    <a:pt x="540" y="7622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919675" y="5013050"/>
              <a:ext cx="9275" cy="314575"/>
            </a:xfrm>
            <a:custGeom>
              <a:avLst/>
              <a:gdLst/>
              <a:ahLst/>
              <a:cxnLst/>
              <a:rect l="l" t="t" r="r" b="b"/>
              <a:pathLst>
                <a:path w="371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371" y="12583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786825" y="5013050"/>
              <a:ext cx="108800" cy="314575"/>
            </a:xfrm>
            <a:custGeom>
              <a:avLst/>
              <a:gdLst/>
              <a:ahLst/>
              <a:cxnLst/>
              <a:rect l="l" t="t" r="r" b="b"/>
              <a:pathLst>
                <a:path w="4352" h="12583" extrusionOk="0">
                  <a:moveTo>
                    <a:pt x="4184" y="1"/>
                  </a:moveTo>
                  <a:lnTo>
                    <a:pt x="4184" y="8388"/>
                  </a:lnTo>
                  <a:lnTo>
                    <a:pt x="3265" y="8388"/>
                  </a:lnTo>
                  <a:lnTo>
                    <a:pt x="3265" y="4195"/>
                  </a:lnTo>
                  <a:lnTo>
                    <a:pt x="2176" y="4195"/>
                  </a:lnTo>
                  <a:lnTo>
                    <a:pt x="2176" y="2095"/>
                  </a:lnTo>
                  <a:lnTo>
                    <a:pt x="1" y="2095"/>
                  </a:lnTo>
                  <a:lnTo>
                    <a:pt x="1" y="4195"/>
                  </a:lnTo>
                  <a:lnTo>
                    <a:pt x="1088" y="4195"/>
                  </a:lnTo>
                  <a:lnTo>
                    <a:pt x="1088" y="12583"/>
                  </a:lnTo>
                  <a:lnTo>
                    <a:pt x="1453" y="12583"/>
                  </a:lnTo>
                  <a:lnTo>
                    <a:pt x="1453" y="6294"/>
                  </a:lnTo>
                  <a:lnTo>
                    <a:pt x="2176" y="6294"/>
                  </a:lnTo>
                  <a:lnTo>
                    <a:pt x="2176" y="12583"/>
                  </a:lnTo>
                  <a:lnTo>
                    <a:pt x="3265" y="12583"/>
                  </a:lnTo>
                  <a:lnTo>
                    <a:pt x="3265" y="10488"/>
                  </a:lnTo>
                  <a:lnTo>
                    <a:pt x="4352" y="10488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50975" y="5013050"/>
              <a:ext cx="54425" cy="314575"/>
            </a:xfrm>
            <a:custGeom>
              <a:avLst/>
              <a:gdLst/>
              <a:ahLst/>
              <a:cxnLst/>
              <a:rect l="l" t="t" r="r" b="b"/>
              <a:pathLst>
                <a:path w="2177" h="12583" extrusionOk="0">
                  <a:moveTo>
                    <a:pt x="1654" y="1"/>
                  </a:moveTo>
                  <a:lnTo>
                    <a:pt x="1654" y="7339"/>
                  </a:lnTo>
                  <a:lnTo>
                    <a:pt x="0" y="7339"/>
                  </a:lnTo>
                  <a:lnTo>
                    <a:pt x="0" y="8388"/>
                  </a:lnTo>
                  <a:lnTo>
                    <a:pt x="1088" y="8388"/>
                  </a:lnTo>
                  <a:lnTo>
                    <a:pt x="1088" y="12583"/>
                  </a:lnTo>
                  <a:lnTo>
                    <a:pt x="2176" y="12583"/>
                  </a:lnTo>
                  <a:lnTo>
                    <a:pt x="2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903900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1357825" y="5013050"/>
              <a:ext cx="81600" cy="314575"/>
            </a:xfrm>
            <a:custGeom>
              <a:avLst/>
              <a:gdLst/>
              <a:ahLst/>
              <a:cxnLst/>
              <a:rect l="l" t="t" r="r" b="b"/>
              <a:pathLst>
                <a:path w="3264" h="12583" extrusionOk="0">
                  <a:moveTo>
                    <a:pt x="441" y="1"/>
                  </a:moveTo>
                  <a:lnTo>
                    <a:pt x="441" y="6294"/>
                  </a:lnTo>
                  <a:lnTo>
                    <a:pt x="0" y="6294"/>
                  </a:lnTo>
                  <a:lnTo>
                    <a:pt x="0" y="8388"/>
                  </a:lnTo>
                  <a:lnTo>
                    <a:pt x="441" y="8388"/>
                  </a:lnTo>
                  <a:lnTo>
                    <a:pt x="441" y="12583"/>
                  </a:lnTo>
                  <a:lnTo>
                    <a:pt x="675" y="12583"/>
                  </a:lnTo>
                  <a:lnTo>
                    <a:pt x="675" y="8388"/>
                  </a:lnTo>
                  <a:lnTo>
                    <a:pt x="1089" y="8388"/>
                  </a:lnTo>
                  <a:lnTo>
                    <a:pt x="1089" y="12583"/>
                  </a:lnTo>
                  <a:lnTo>
                    <a:pt x="3264" y="12583"/>
                  </a:lnTo>
                  <a:lnTo>
                    <a:pt x="3264" y="11538"/>
                  </a:lnTo>
                  <a:lnTo>
                    <a:pt x="2176" y="11538"/>
                  </a:lnTo>
                  <a:lnTo>
                    <a:pt x="2176" y="6294"/>
                  </a:lnTo>
                  <a:lnTo>
                    <a:pt x="1632" y="6294"/>
                  </a:lnTo>
                  <a:lnTo>
                    <a:pt x="1632" y="1"/>
                  </a:lnTo>
                  <a:lnTo>
                    <a:pt x="1398" y="1"/>
                  </a:lnTo>
                  <a:lnTo>
                    <a:pt x="1398" y="6294"/>
                  </a:lnTo>
                  <a:lnTo>
                    <a:pt x="675" y="6294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936150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437450" y="5013050"/>
              <a:ext cx="9175" cy="314575"/>
            </a:xfrm>
            <a:custGeom>
              <a:avLst/>
              <a:gdLst/>
              <a:ahLst/>
              <a:cxnLst/>
              <a:rect l="l" t="t" r="r" b="b"/>
              <a:pathLst>
                <a:path w="367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366" y="12583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421575" y="5013050"/>
              <a:ext cx="5850" cy="314575"/>
            </a:xfrm>
            <a:custGeom>
              <a:avLst/>
              <a:gdLst/>
              <a:ahLst/>
              <a:cxnLst/>
              <a:rect l="l" t="t" r="r" b="b"/>
              <a:pathLst>
                <a:path w="234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453775" y="5013050"/>
              <a:ext cx="5900" cy="314575"/>
            </a:xfrm>
            <a:custGeom>
              <a:avLst/>
              <a:gdLst/>
              <a:ahLst/>
              <a:cxnLst/>
              <a:rect l="l" t="t" r="r" b="b"/>
              <a:pathLst>
                <a:path w="236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236" y="1258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483300" y="5013050"/>
              <a:ext cx="9150" cy="314575"/>
            </a:xfrm>
            <a:custGeom>
              <a:avLst/>
              <a:gdLst/>
              <a:ahLst/>
              <a:cxnLst/>
              <a:rect l="l" t="t" r="r" b="b"/>
              <a:pathLst>
                <a:path w="366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365" y="12583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467375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235" y="12583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499625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1288075" y="5013050"/>
              <a:ext cx="5850" cy="314575"/>
            </a:xfrm>
            <a:custGeom>
              <a:avLst/>
              <a:gdLst/>
              <a:ahLst/>
              <a:cxnLst/>
              <a:rect l="l" t="t" r="r" b="b"/>
              <a:pathLst>
                <a:path w="234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13925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4322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9"/>
          <p:cNvSpPr txBox="1">
            <a:spLocks noGrp="1"/>
          </p:cNvSpPr>
          <p:nvPr>
            <p:ph type="title"/>
          </p:nvPr>
        </p:nvSpPr>
        <p:spPr>
          <a:xfrm>
            <a:off x="720000" y="1756948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7" name="Google Shape;507;p9"/>
          <p:cNvSpPr txBox="1">
            <a:spLocks noGrp="1"/>
          </p:cNvSpPr>
          <p:nvPr>
            <p:ph type="subTitle" idx="1"/>
          </p:nvPr>
        </p:nvSpPr>
        <p:spPr>
          <a:xfrm>
            <a:off x="2272850" y="2598750"/>
            <a:ext cx="4598700" cy="12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9"/>
          <p:cNvGrpSpPr/>
          <p:nvPr/>
        </p:nvGrpSpPr>
        <p:grpSpPr>
          <a:xfrm>
            <a:off x="6902972" y="3086116"/>
            <a:ext cx="4036920" cy="4094247"/>
            <a:chOff x="286800" y="3240600"/>
            <a:chExt cx="1455900" cy="1476575"/>
          </a:xfrm>
        </p:grpSpPr>
        <p:sp>
          <p:nvSpPr>
            <p:cNvPr id="509" name="Google Shape;509;p9"/>
            <p:cNvSpPr/>
            <p:nvPr/>
          </p:nvSpPr>
          <p:spPr>
            <a:xfrm>
              <a:off x="286800" y="3240600"/>
              <a:ext cx="1455900" cy="1476575"/>
            </a:xfrm>
            <a:custGeom>
              <a:avLst/>
              <a:gdLst/>
              <a:ahLst/>
              <a:cxnLst/>
              <a:rect l="l" t="t" r="r" b="b"/>
              <a:pathLst>
                <a:path w="58236" h="59063" extrusionOk="0">
                  <a:moveTo>
                    <a:pt x="23895" y="51"/>
                  </a:moveTo>
                  <a:cubicBezTo>
                    <a:pt x="24946" y="51"/>
                    <a:pt x="26019" y="597"/>
                    <a:pt x="26986" y="1149"/>
                  </a:cubicBezTo>
                  <a:cubicBezTo>
                    <a:pt x="28688" y="2118"/>
                    <a:pt x="30309" y="3281"/>
                    <a:pt x="31882" y="4402"/>
                  </a:cubicBezTo>
                  <a:cubicBezTo>
                    <a:pt x="33823" y="5799"/>
                    <a:pt x="35836" y="7242"/>
                    <a:pt x="38023" y="8334"/>
                  </a:cubicBezTo>
                  <a:cubicBezTo>
                    <a:pt x="38866" y="8753"/>
                    <a:pt x="39660" y="9090"/>
                    <a:pt x="40448" y="9356"/>
                  </a:cubicBezTo>
                  <a:cubicBezTo>
                    <a:pt x="40883" y="9504"/>
                    <a:pt x="41329" y="9624"/>
                    <a:pt x="41764" y="9732"/>
                  </a:cubicBezTo>
                  <a:cubicBezTo>
                    <a:pt x="42118" y="9825"/>
                    <a:pt x="42482" y="9923"/>
                    <a:pt x="42841" y="10037"/>
                  </a:cubicBezTo>
                  <a:cubicBezTo>
                    <a:pt x="44316" y="10499"/>
                    <a:pt x="45485" y="11184"/>
                    <a:pt x="46317" y="12082"/>
                  </a:cubicBezTo>
                  <a:cubicBezTo>
                    <a:pt x="47139" y="12963"/>
                    <a:pt x="47721" y="14138"/>
                    <a:pt x="48047" y="15580"/>
                  </a:cubicBezTo>
                  <a:cubicBezTo>
                    <a:pt x="48384" y="17065"/>
                    <a:pt x="48743" y="18512"/>
                    <a:pt x="49428" y="19931"/>
                  </a:cubicBezTo>
                  <a:cubicBezTo>
                    <a:pt x="50533" y="22232"/>
                    <a:pt x="52142" y="24234"/>
                    <a:pt x="53693" y="26171"/>
                  </a:cubicBezTo>
                  <a:cubicBezTo>
                    <a:pt x="54645" y="27356"/>
                    <a:pt x="55629" y="28579"/>
                    <a:pt x="56490" y="29864"/>
                  </a:cubicBezTo>
                  <a:cubicBezTo>
                    <a:pt x="57332" y="31120"/>
                    <a:pt x="58180" y="32589"/>
                    <a:pt x="57522" y="34079"/>
                  </a:cubicBezTo>
                  <a:cubicBezTo>
                    <a:pt x="56984" y="35303"/>
                    <a:pt x="55765" y="36141"/>
                    <a:pt x="54683" y="36881"/>
                  </a:cubicBezTo>
                  <a:cubicBezTo>
                    <a:pt x="54629" y="36919"/>
                    <a:pt x="54575" y="36957"/>
                    <a:pt x="54520" y="36994"/>
                  </a:cubicBezTo>
                  <a:cubicBezTo>
                    <a:pt x="54401" y="37077"/>
                    <a:pt x="54281" y="37158"/>
                    <a:pt x="54161" y="37235"/>
                  </a:cubicBezTo>
                  <a:cubicBezTo>
                    <a:pt x="53024" y="38018"/>
                    <a:pt x="51844" y="38822"/>
                    <a:pt x="50914" y="39872"/>
                  </a:cubicBezTo>
                  <a:cubicBezTo>
                    <a:pt x="50163" y="40710"/>
                    <a:pt x="49689" y="41739"/>
                    <a:pt x="49227" y="42728"/>
                  </a:cubicBezTo>
                  <a:cubicBezTo>
                    <a:pt x="49162" y="42869"/>
                    <a:pt x="49097" y="43011"/>
                    <a:pt x="49032" y="43147"/>
                  </a:cubicBezTo>
                  <a:cubicBezTo>
                    <a:pt x="47977" y="45387"/>
                    <a:pt x="47226" y="47885"/>
                    <a:pt x="46747" y="50772"/>
                  </a:cubicBezTo>
                  <a:cubicBezTo>
                    <a:pt x="46671" y="51214"/>
                    <a:pt x="46606" y="51660"/>
                    <a:pt x="46535" y="52095"/>
                  </a:cubicBezTo>
                  <a:cubicBezTo>
                    <a:pt x="46378" y="53139"/>
                    <a:pt x="46209" y="54216"/>
                    <a:pt x="45969" y="55266"/>
                  </a:cubicBezTo>
                  <a:cubicBezTo>
                    <a:pt x="45735" y="56294"/>
                    <a:pt x="45381" y="57844"/>
                    <a:pt x="44375" y="58562"/>
                  </a:cubicBezTo>
                  <a:cubicBezTo>
                    <a:pt x="43919" y="58893"/>
                    <a:pt x="43351" y="59011"/>
                    <a:pt x="42761" y="59011"/>
                  </a:cubicBezTo>
                  <a:cubicBezTo>
                    <a:pt x="41980" y="59011"/>
                    <a:pt x="41159" y="58804"/>
                    <a:pt x="40503" y="58605"/>
                  </a:cubicBezTo>
                  <a:cubicBezTo>
                    <a:pt x="38653" y="58045"/>
                    <a:pt x="36901" y="57126"/>
                    <a:pt x="35204" y="56240"/>
                  </a:cubicBezTo>
                  <a:lnTo>
                    <a:pt x="35118" y="56190"/>
                  </a:lnTo>
                  <a:cubicBezTo>
                    <a:pt x="34764" y="56006"/>
                    <a:pt x="34400" y="55810"/>
                    <a:pt x="34046" y="55625"/>
                  </a:cubicBezTo>
                  <a:cubicBezTo>
                    <a:pt x="32620" y="54864"/>
                    <a:pt x="31141" y="54075"/>
                    <a:pt x="29618" y="53466"/>
                  </a:cubicBezTo>
                  <a:lnTo>
                    <a:pt x="29558" y="53443"/>
                  </a:lnTo>
                  <a:cubicBezTo>
                    <a:pt x="28927" y="53187"/>
                    <a:pt x="28209" y="52905"/>
                    <a:pt x="27508" y="52856"/>
                  </a:cubicBezTo>
                  <a:cubicBezTo>
                    <a:pt x="27421" y="52851"/>
                    <a:pt x="27333" y="52851"/>
                    <a:pt x="27252" y="52851"/>
                  </a:cubicBezTo>
                  <a:cubicBezTo>
                    <a:pt x="26605" y="52851"/>
                    <a:pt x="25968" y="53003"/>
                    <a:pt x="25413" y="53150"/>
                  </a:cubicBezTo>
                  <a:cubicBezTo>
                    <a:pt x="24805" y="53313"/>
                    <a:pt x="24190" y="53514"/>
                    <a:pt x="23597" y="53704"/>
                  </a:cubicBezTo>
                  <a:cubicBezTo>
                    <a:pt x="22357" y="54108"/>
                    <a:pt x="21079" y="54520"/>
                    <a:pt x="19746" y="54646"/>
                  </a:cubicBezTo>
                  <a:cubicBezTo>
                    <a:pt x="19484" y="54670"/>
                    <a:pt x="19222" y="54682"/>
                    <a:pt x="18962" y="54682"/>
                  </a:cubicBezTo>
                  <a:cubicBezTo>
                    <a:pt x="17121" y="54682"/>
                    <a:pt x="15339" y="54079"/>
                    <a:pt x="13756" y="52916"/>
                  </a:cubicBezTo>
                  <a:cubicBezTo>
                    <a:pt x="12169" y="51741"/>
                    <a:pt x="10950" y="50152"/>
                    <a:pt x="9775" y="48618"/>
                  </a:cubicBezTo>
                  <a:cubicBezTo>
                    <a:pt x="9569" y="48347"/>
                    <a:pt x="9351" y="48070"/>
                    <a:pt x="9139" y="47797"/>
                  </a:cubicBezTo>
                  <a:cubicBezTo>
                    <a:pt x="7894" y="46198"/>
                    <a:pt x="6647" y="44654"/>
                    <a:pt x="5173" y="43381"/>
                  </a:cubicBezTo>
                  <a:cubicBezTo>
                    <a:pt x="4417" y="42723"/>
                    <a:pt x="3612" y="42266"/>
                    <a:pt x="2758" y="41782"/>
                  </a:cubicBezTo>
                  <a:cubicBezTo>
                    <a:pt x="2644" y="41716"/>
                    <a:pt x="2529" y="41646"/>
                    <a:pt x="2411" y="41581"/>
                  </a:cubicBezTo>
                  <a:cubicBezTo>
                    <a:pt x="1746" y="41199"/>
                    <a:pt x="1997" y="40411"/>
                    <a:pt x="2182" y="39834"/>
                  </a:cubicBezTo>
                  <a:cubicBezTo>
                    <a:pt x="2437" y="39018"/>
                    <a:pt x="2742" y="38202"/>
                    <a:pt x="3036" y="37414"/>
                  </a:cubicBezTo>
                  <a:cubicBezTo>
                    <a:pt x="3764" y="35445"/>
                    <a:pt x="4515" y="33410"/>
                    <a:pt x="4656" y="31245"/>
                  </a:cubicBezTo>
                  <a:cubicBezTo>
                    <a:pt x="4749" y="29777"/>
                    <a:pt x="4297" y="28406"/>
                    <a:pt x="3797" y="27138"/>
                  </a:cubicBezTo>
                  <a:cubicBezTo>
                    <a:pt x="3395" y="26126"/>
                    <a:pt x="2926" y="25127"/>
                    <a:pt x="2476" y="24153"/>
                  </a:cubicBezTo>
                  <a:cubicBezTo>
                    <a:pt x="2176" y="23505"/>
                    <a:pt x="1866" y="22835"/>
                    <a:pt x="1578" y="22177"/>
                  </a:cubicBezTo>
                  <a:cubicBezTo>
                    <a:pt x="1110" y="21085"/>
                    <a:pt x="463" y="19594"/>
                    <a:pt x="250" y="18158"/>
                  </a:cubicBezTo>
                  <a:cubicBezTo>
                    <a:pt x="1" y="16461"/>
                    <a:pt x="403" y="15253"/>
                    <a:pt x="1485" y="14465"/>
                  </a:cubicBezTo>
                  <a:cubicBezTo>
                    <a:pt x="2567" y="13676"/>
                    <a:pt x="3885" y="13247"/>
                    <a:pt x="5157" y="12828"/>
                  </a:cubicBezTo>
                  <a:lnTo>
                    <a:pt x="5255" y="12795"/>
                  </a:lnTo>
                  <a:cubicBezTo>
                    <a:pt x="5642" y="12670"/>
                    <a:pt x="6027" y="12550"/>
                    <a:pt x="6408" y="12431"/>
                  </a:cubicBezTo>
                  <a:cubicBezTo>
                    <a:pt x="7360" y="12125"/>
                    <a:pt x="8351" y="11811"/>
                    <a:pt x="9307" y="11452"/>
                  </a:cubicBezTo>
                  <a:cubicBezTo>
                    <a:pt x="11549" y="10614"/>
                    <a:pt x="13545" y="9379"/>
                    <a:pt x="15476" y="8188"/>
                  </a:cubicBezTo>
                  <a:lnTo>
                    <a:pt x="15639" y="8090"/>
                  </a:lnTo>
                  <a:cubicBezTo>
                    <a:pt x="16510" y="7556"/>
                    <a:pt x="17331" y="7051"/>
                    <a:pt x="18027" y="6263"/>
                  </a:cubicBezTo>
                  <a:cubicBezTo>
                    <a:pt x="18755" y="5440"/>
                    <a:pt x="19343" y="4494"/>
                    <a:pt x="19909" y="3580"/>
                  </a:cubicBezTo>
                  <a:cubicBezTo>
                    <a:pt x="19980" y="3466"/>
                    <a:pt x="20050" y="3351"/>
                    <a:pt x="20121" y="3243"/>
                  </a:cubicBezTo>
                  <a:cubicBezTo>
                    <a:pt x="20158" y="3183"/>
                    <a:pt x="20198" y="3123"/>
                    <a:pt x="20236" y="3058"/>
                  </a:cubicBezTo>
                  <a:cubicBezTo>
                    <a:pt x="20861" y="2052"/>
                    <a:pt x="21568" y="915"/>
                    <a:pt x="22651" y="349"/>
                  </a:cubicBezTo>
                  <a:cubicBezTo>
                    <a:pt x="23056" y="139"/>
                    <a:pt x="23474" y="51"/>
                    <a:pt x="23895" y="51"/>
                  </a:cubicBezTo>
                  <a:close/>
                  <a:moveTo>
                    <a:pt x="23902" y="0"/>
                  </a:moveTo>
                  <a:cubicBezTo>
                    <a:pt x="23444" y="0"/>
                    <a:pt x="23023" y="102"/>
                    <a:pt x="22628" y="306"/>
                  </a:cubicBezTo>
                  <a:cubicBezTo>
                    <a:pt x="21536" y="877"/>
                    <a:pt x="20823" y="2025"/>
                    <a:pt x="20191" y="3037"/>
                  </a:cubicBezTo>
                  <a:cubicBezTo>
                    <a:pt x="20153" y="3097"/>
                    <a:pt x="20115" y="3156"/>
                    <a:pt x="20078" y="3216"/>
                  </a:cubicBezTo>
                  <a:cubicBezTo>
                    <a:pt x="20007" y="3330"/>
                    <a:pt x="19937" y="3439"/>
                    <a:pt x="19865" y="3554"/>
                  </a:cubicBezTo>
                  <a:cubicBezTo>
                    <a:pt x="19299" y="4468"/>
                    <a:pt x="18712" y="5414"/>
                    <a:pt x="17989" y="6230"/>
                  </a:cubicBezTo>
                  <a:cubicBezTo>
                    <a:pt x="17298" y="7013"/>
                    <a:pt x="16477" y="7518"/>
                    <a:pt x="15612" y="8046"/>
                  </a:cubicBezTo>
                  <a:lnTo>
                    <a:pt x="15448" y="8149"/>
                  </a:lnTo>
                  <a:cubicBezTo>
                    <a:pt x="13523" y="9336"/>
                    <a:pt x="11527" y="10571"/>
                    <a:pt x="9285" y="11407"/>
                  </a:cubicBezTo>
                  <a:cubicBezTo>
                    <a:pt x="8334" y="11766"/>
                    <a:pt x="7344" y="12077"/>
                    <a:pt x="6392" y="12381"/>
                  </a:cubicBezTo>
                  <a:cubicBezTo>
                    <a:pt x="6016" y="12501"/>
                    <a:pt x="5625" y="12627"/>
                    <a:pt x="5244" y="12751"/>
                  </a:cubicBezTo>
                  <a:lnTo>
                    <a:pt x="5140" y="12783"/>
                  </a:lnTo>
                  <a:cubicBezTo>
                    <a:pt x="3862" y="13197"/>
                    <a:pt x="2541" y="13627"/>
                    <a:pt x="1458" y="14422"/>
                  </a:cubicBezTo>
                  <a:cubicBezTo>
                    <a:pt x="870" y="14851"/>
                    <a:pt x="479" y="15411"/>
                    <a:pt x="278" y="16097"/>
                  </a:cubicBezTo>
                  <a:cubicBezTo>
                    <a:pt x="109" y="16684"/>
                    <a:pt x="82" y="17380"/>
                    <a:pt x="202" y="18168"/>
                  </a:cubicBezTo>
                  <a:cubicBezTo>
                    <a:pt x="413" y="19611"/>
                    <a:pt x="1061" y="21100"/>
                    <a:pt x="1535" y="22194"/>
                  </a:cubicBezTo>
                  <a:cubicBezTo>
                    <a:pt x="1823" y="22858"/>
                    <a:pt x="2133" y="23527"/>
                    <a:pt x="2432" y="24174"/>
                  </a:cubicBezTo>
                  <a:cubicBezTo>
                    <a:pt x="2883" y="25142"/>
                    <a:pt x="3345" y="26149"/>
                    <a:pt x="3749" y="27160"/>
                  </a:cubicBezTo>
                  <a:cubicBezTo>
                    <a:pt x="4249" y="28416"/>
                    <a:pt x="4700" y="29782"/>
                    <a:pt x="4603" y="31245"/>
                  </a:cubicBezTo>
                  <a:cubicBezTo>
                    <a:pt x="4467" y="33399"/>
                    <a:pt x="3716" y="35428"/>
                    <a:pt x="2986" y="37398"/>
                  </a:cubicBezTo>
                  <a:cubicBezTo>
                    <a:pt x="2693" y="38186"/>
                    <a:pt x="2394" y="39002"/>
                    <a:pt x="2133" y="39818"/>
                  </a:cubicBezTo>
                  <a:cubicBezTo>
                    <a:pt x="1947" y="40411"/>
                    <a:pt x="1686" y="41222"/>
                    <a:pt x="2383" y="41624"/>
                  </a:cubicBezTo>
                  <a:cubicBezTo>
                    <a:pt x="2502" y="41689"/>
                    <a:pt x="2617" y="41759"/>
                    <a:pt x="2737" y="41825"/>
                  </a:cubicBezTo>
                  <a:cubicBezTo>
                    <a:pt x="3586" y="42309"/>
                    <a:pt x="4385" y="42766"/>
                    <a:pt x="5140" y="43419"/>
                  </a:cubicBezTo>
                  <a:cubicBezTo>
                    <a:pt x="6609" y="44692"/>
                    <a:pt x="7854" y="46231"/>
                    <a:pt x="9101" y="47825"/>
                  </a:cubicBezTo>
                  <a:cubicBezTo>
                    <a:pt x="9313" y="48103"/>
                    <a:pt x="9525" y="48379"/>
                    <a:pt x="9732" y="48651"/>
                  </a:cubicBezTo>
                  <a:cubicBezTo>
                    <a:pt x="10912" y="50185"/>
                    <a:pt x="12130" y="51779"/>
                    <a:pt x="13729" y="52954"/>
                  </a:cubicBezTo>
                  <a:cubicBezTo>
                    <a:pt x="15318" y="54123"/>
                    <a:pt x="17108" y="54733"/>
                    <a:pt x="18963" y="54733"/>
                  </a:cubicBezTo>
                  <a:cubicBezTo>
                    <a:pt x="19224" y="54733"/>
                    <a:pt x="19490" y="54716"/>
                    <a:pt x="19751" y="54695"/>
                  </a:cubicBezTo>
                  <a:cubicBezTo>
                    <a:pt x="21089" y="54570"/>
                    <a:pt x="22367" y="54156"/>
                    <a:pt x="23613" y="53754"/>
                  </a:cubicBezTo>
                  <a:cubicBezTo>
                    <a:pt x="24205" y="53563"/>
                    <a:pt x="24820" y="53362"/>
                    <a:pt x="25430" y="53199"/>
                  </a:cubicBezTo>
                  <a:cubicBezTo>
                    <a:pt x="25977" y="53051"/>
                    <a:pt x="26609" y="52897"/>
                    <a:pt x="27247" y="52897"/>
                  </a:cubicBezTo>
                  <a:cubicBezTo>
                    <a:pt x="27332" y="52897"/>
                    <a:pt x="27417" y="52900"/>
                    <a:pt x="27502" y="52905"/>
                  </a:cubicBezTo>
                  <a:cubicBezTo>
                    <a:pt x="28199" y="52954"/>
                    <a:pt x="28879" y="53227"/>
                    <a:pt x="29542" y="53488"/>
                  </a:cubicBezTo>
                  <a:lnTo>
                    <a:pt x="29597" y="53509"/>
                  </a:lnTo>
                  <a:cubicBezTo>
                    <a:pt x="31124" y="54118"/>
                    <a:pt x="32600" y="54907"/>
                    <a:pt x="34024" y="55668"/>
                  </a:cubicBezTo>
                  <a:cubicBezTo>
                    <a:pt x="34378" y="55853"/>
                    <a:pt x="34737" y="56049"/>
                    <a:pt x="35096" y="56240"/>
                  </a:cubicBezTo>
                  <a:lnTo>
                    <a:pt x="35183" y="56283"/>
                  </a:lnTo>
                  <a:cubicBezTo>
                    <a:pt x="36880" y="57176"/>
                    <a:pt x="38631" y="58095"/>
                    <a:pt x="40486" y="58655"/>
                  </a:cubicBezTo>
                  <a:cubicBezTo>
                    <a:pt x="41150" y="58851"/>
                    <a:pt x="41972" y="59062"/>
                    <a:pt x="42760" y="59062"/>
                  </a:cubicBezTo>
                  <a:cubicBezTo>
                    <a:pt x="43363" y="59062"/>
                    <a:pt x="43940" y="58943"/>
                    <a:pt x="44408" y="58605"/>
                  </a:cubicBezTo>
                  <a:cubicBezTo>
                    <a:pt x="45426" y="57877"/>
                    <a:pt x="45778" y="56310"/>
                    <a:pt x="46019" y="55276"/>
                  </a:cubicBezTo>
                  <a:cubicBezTo>
                    <a:pt x="46257" y="54227"/>
                    <a:pt x="46426" y="53144"/>
                    <a:pt x="46584" y="52100"/>
                  </a:cubicBezTo>
                  <a:cubicBezTo>
                    <a:pt x="46654" y="51671"/>
                    <a:pt x="46720" y="51219"/>
                    <a:pt x="46797" y="50784"/>
                  </a:cubicBezTo>
                  <a:cubicBezTo>
                    <a:pt x="47274" y="47895"/>
                    <a:pt x="48020" y="45404"/>
                    <a:pt x="49075" y="43168"/>
                  </a:cubicBezTo>
                  <a:cubicBezTo>
                    <a:pt x="49140" y="43032"/>
                    <a:pt x="49205" y="42891"/>
                    <a:pt x="49270" y="42750"/>
                  </a:cubicBezTo>
                  <a:cubicBezTo>
                    <a:pt x="49734" y="41759"/>
                    <a:pt x="50206" y="40742"/>
                    <a:pt x="50947" y="39904"/>
                  </a:cubicBezTo>
                  <a:cubicBezTo>
                    <a:pt x="51876" y="38860"/>
                    <a:pt x="53051" y="38056"/>
                    <a:pt x="54193" y="37278"/>
                  </a:cubicBezTo>
                  <a:cubicBezTo>
                    <a:pt x="54308" y="37196"/>
                    <a:pt x="54427" y="37115"/>
                    <a:pt x="54547" y="37032"/>
                  </a:cubicBezTo>
                  <a:cubicBezTo>
                    <a:pt x="54602" y="36994"/>
                    <a:pt x="54655" y="36957"/>
                    <a:pt x="54710" y="36919"/>
                  </a:cubicBezTo>
                  <a:cubicBezTo>
                    <a:pt x="55798" y="36179"/>
                    <a:pt x="57028" y="35335"/>
                    <a:pt x="57572" y="34095"/>
                  </a:cubicBezTo>
                  <a:cubicBezTo>
                    <a:pt x="58235" y="32589"/>
                    <a:pt x="57381" y="31104"/>
                    <a:pt x="56533" y="29837"/>
                  </a:cubicBezTo>
                  <a:cubicBezTo>
                    <a:pt x="55667" y="28553"/>
                    <a:pt x="54683" y="27324"/>
                    <a:pt x="53731" y="26138"/>
                  </a:cubicBezTo>
                  <a:cubicBezTo>
                    <a:pt x="52182" y="24201"/>
                    <a:pt x="50576" y="22205"/>
                    <a:pt x="49473" y="19910"/>
                  </a:cubicBezTo>
                  <a:cubicBezTo>
                    <a:pt x="48793" y="18495"/>
                    <a:pt x="48434" y="17048"/>
                    <a:pt x="48096" y="15569"/>
                  </a:cubicBezTo>
                  <a:cubicBezTo>
                    <a:pt x="47764" y="14121"/>
                    <a:pt x="47182" y="12936"/>
                    <a:pt x="46355" y="12050"/>
                  </a:cubicBezTo>
                  <a:cubicBezTo>
                    <a:pt x="45517" y="11146"/>
                    <a:pt x="44337" y="10450"/>
                    <a:pt x="42858" y="9988"/>
                  </a:cubicBezTo>
                  <a:cubicBezTo>
                    <a:pt x="42499" y="9873"/>
                    <a:pt x="42130" y="9781"/>
                    <a:pt x="41776" y="9689"/>
                  </a:cubicBezTo>
                  <a:cubicBezTo>
                    <a:pt x="41346" y="9574"/>
                    <a:pt x="40895" y="9454"/>
                    <a:pt x="40465" y="9308"/>
                  </a:cubicBezTo>
                  <a:cubicBezTo>
                    <a:pt x="39675" y="9042"/>
                    <a:pt x="38887" y="8710"/>
                    <a:pt x="38050" y="8291"/>
                  </a:cubicBezTo>
                  <a:cubicBezTo>
                    <a:pt x="35863" y="7197"/>
                    <a:pt x="33850" y="5756"/>
                    <a:pt x="31908" y="4363"/>
                  </a:cubicBezTo>
                  <a:cubicBezTo>
                    <a:pt x="30336" y="3238"/>
                    <a:pt x="28716" y="2073"/>
                    <a:pt x="27012" y="1106"/>
                  </a:cubicBezTo>
                  <a:cubicBezTo>
                    <a:pt x="26382" y="747"/>
                    <a:pt x="25653" y="349"/>
                    <a:pt x="24891" y="143"/>
                  </a:cubicBezTo>
                  <a:cubicBezTo>
                    <a:pt x="24543" y="48"/>
                    <a:pt x="24214" y="0"/>
                    <a:pt x="239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00100" y="3242350"/>
              <a:ext cx="1152475" cy="1421775"/>
            </a:xfrm>
            <a:custGeom>
              <a:avLst/>
              <a:gdLst/>
              <a:ahLst/>
              <a:cxnLst/>
              <a:rect l="l" t="t" r="r" b="b"/>
              <a:pathLst>
                <a:path w="46099" h="56871" extrusionOk="0">
                  <a:moveTo>
                    <a:pt x="19591" y="52"/>
                  </a:moveTo>
                  <a:cubicBezTo>
                    <a:pt x="20552" y="52"/>
                    <a:pt x="21524" y="550"/>
                    <a:pt x="22454" y="1079"/>
                  </a:cubicBezTo>
                  <a:cubicBezTo>
                    <a:pt x="24184" y="2063"/>
                    <a:pt x="25821" y="3281"/>
                    <a:pt x="27403" y="4456"/>
                  </a:cubicBezTo>
                  <a:cubicBezTo>
                    <a:pt x="28698" y="5420"/>
                    <a:pt x="30036" y="6414"/>
                    <a:pt x="31423" y="7280"/>
                  </a:cubicBezTo>
                  <a:cubicBezTo>
                    <a:pt x="32951" y="8237"/>
                    <a:pt x="34387" y="8977"/>
                    <a:pt x="35818" y="9548"/>
                  </a:cubicBezTo>
                  <a:cubicBezTo>
                    <a:pt x="36302" y="9738"/>
                    <a:pt x="36808" y="9901"/>
                    <a:pt x="37297" y="10059"/>
                  </a:cubicBezTo>
                  <a:cubicBezTo>
                    <a:pt x="38043" y="10298"/>
                    <a:pt x="38821" y="10549"/>
                    <a:pt x="39528" y="10913"/>
                  </a:cubicBezTo>
                  <a:cubicBezTo>
                    <a:pt x="40626" y="11468"/>
                    <a:pt x="41475" y="12251"/>
                    <a:pt x="41987" y="13182"/>
                  </a:cubicBezTo>
                  <a:cubicBezTo>
                    <a:pt x="42541" y="14177"/>
                    <a:pt x="42612" y="15238"/>
                    <a:pt x="42682" y="16358"/>
                  </a:cubicBezTo>
                  <a:cubicBezTo>
                    <a:pt x="42694" y="16499"/>
                    <a:pt x="42705" y="16652"/>
                    <a:pt x="42715" y="16805"/>
                  </a:cubicBezTo>
                  <a:cubicBezTo>
                    <a:pt x="42971" y="20324"/>
                    <a:pt x="43950" y="23560"/>
                    <a:pt x="44771" y="25986"/>
                  </a:cubicBezTo>
                  <a:cubicBezTo>
                    <a:pt x="44869" y="26290"/>
                    <a:pt x="44984" y="26596"/>
                    <a:pt x="45104" y="26917"/>
                  </a:cubicBezTo>
                  <a:cubicBezTo>
                    <a:pt x="45566" y="28195"/>
                    <a:pt x="46050" y="29511"/>
                    <a:pt x="46018" y="30784"/>
                  </a:cubicBezTo>
                  <a:cubicBezTo>
                    <a:pt x="45973" y="32318"/>
                    <a:pt x="45169" y="33678"/>
                    <a:pt x="44472" y="34690"/>
                  </a:cubicBezTo>
                  <a:cubicBezTo>
                    <a:pt x="44135" y="35184"/>
                    <a:pt x="43776" y="35679"/>
                    <a:pt x="43428" y="36163"/>
                  </a:cubicBezTo>
                  <a:cubicBezTo>
                    <a:pt x="42117" y="37974"/>
                    <a:pt x="40757" y="39851"/>
                    <a:pt x="40094" y="42081"/>
                  </a:cubicBezTo>
                  <a:cubicBezTo>
                    <a:pt x="39468" y="44192"/>
                    <a:pt x="39353" y="46444"/>
                    <a:pt x="39245" y="48620"/>
                  </a:cubicBezTo>
                  <a:cubicBezTo>
                    <a:pt x="39207" y="49321"/>
                    <a:pt x="39169" y="50050"/>
                    <a:pt x="39114" y="50757"/>
                  </a:cubicBezTo>
                  <a:lnTo>
                    <a:pt x="39099" y="50953"/>
                  </a:lnTo>
                  <a:cubicBezTo>
                    <a:pt x="39022" y="51987"/>
                    <a:pt x="38924" y="53270"/>
                    <a:pt x="38549" y="54358"/>
                  </a:cubicBezTo>
                  <a:cubicBezTo>
                    <a:pt x="38108" y="55630"/>
                    <a:pt x="37380" y="56393"/>
                    <a:pt x="36325" y="56681"/>
                  </a:cubicBezTo>
                  <a:cubicBezTo>
                    <a:pt x="35969" y="56779"/>
                    <a:pt x="35602" y="56820"/>
                    <a:pt x="35232" y="56820"/>
                  </a:cubicBezTo>
                  <a:cubicBezTo>
                    <a:pt x="34349" y="56820"/>
                    <a:pt x="33447" y="56587"/>
                    <a:pt x="32642" y="56338"/>
                  </a:cubicBezTo>
                  <a:cubicBezTo>
                    <a:pt x="31287" y="55914"/>
                    <a:pt x="29966" y="55332"/>
                    <a:pt x="28688" y="54761"/>
                  </a:cubicBezTo>
                  <a:cubicBezTo>
                    <a:pt x="28557" y="54706"/>
                    <a:pt x="28427" y="54646"/>
                    <a:pt x="28296" y="54593"/>
                  </a:cubicBezTo>
                  <a:cubicBezTo>
                    <a:pt x="28198" y="54548"/>
                    <a:pt x="28105" y="54505"/>
                    <a:pt x="28013" y="54467"/>
                  </a:cubicBezTo>
                  <a:cubicBezTo>
                    <a:pt x="26810" y="53933"/>
                    <a:pt x="25565" y="53385"/>
                    <a:pt x="24282" y="53009"/>
                  </a:cubicBezTo>
                  <a:cubicBezTo>
                    <a:pt x="23786" y="52868"/>
                    <a:pt x="23303" y="52791"/>
                    <a:pt x="22796" y="52791"/>
                  </a:cubicBezTo>
                  <a:cubicBezTo>
                    <a:pt x="22214" y="52791"/>
                    <a:pt x="21599" y="52889"/>
                    <a:pt x="20881" y="53080"/>
                  </a:cubicBezTo>
                  <a:cubicBezTo>
                    <a:pt x="20452" y="53200"/>
                    <a:pt x="20022" y="53330"/>
                    <a:pt x="19603" y="53456"/>
                  </a:cubicBezTo>
                  <a:cubicBezTo>
                    <a:pt x="18531" y="53782"/>
                    <a:pt x="17428" y="54114"/>
                    <a:pt x="16296" y="54222"/>
                  </a:cubicBezTo>
                  <a:cubicBezTo>
                    <a:pt x="16048" y="54245"/>
                    <a:pt x="15800" y="54257"/>
                    <a:pt x="15553" y="54257"/>
                  </a:cubicBezTo>
                  <a:cubicBezTo>
                    <a:pt x="14143" y="54257"/>
                    <a:pt x="12760" y="53875"/>
                    <a:pt x="11514" y="53134"/>
                  </a:cubicBezTo>
                  <a:cubicBezTo>
                    <a:pt x="8501" y="51345"/>
                    <a:pt x="6570" y="48272"/>
                    <a:pt x="4705" y="45296"/>
                  </a:cubicBezTo>
                  <a:cubicBezTo>
                    <a:pt x="4313" y="44676"/>
                    <a:pt x="3916" y="44034"/>
                    <a:pt x="3513" y="43431"/>
                  </a:cubicBezTo>
                  <a:cubicBezTo>
                    <a:pt x="2768" y="42294"/>
                    <a:pt x="1936" y="41097"/>
                    <a:pt x="826" y="39541"/>
                  </a:cubicBezTo>
                  <a:cubicBezTo>
                    <a:pt x="756" y="39438"/>
                    <a:pt x="668" y="39345"/>
                    <a:pt x="593" y="39253"/>
                  </a:cubicBezTo>
                  <a:cubicBezTo>
                    <a:pt x="299" y="38915"/>
                    <a:pt x="65" y="38649"/>
                    <a:pt x="407" y="38230"/>
                  </a:cubicBezTo>
                  <a:cubicBezTo>
                    <a:pt x="706" y="37861"/>
                    <a:pt x="1082" y="37539"/>
                    <a:pt x="1446" y="37230"/>
                  </a:cubicBezTo>
                  <a:cubicBezTo>
                    <a:pt x="1735" y="36979"/>
                    <a:pt x="2034" y="36723"/>
                    <a:pt x="2295" y="36440"/>
                  </a:cubicBezTo>
                  <a:cubicBezTo>
                    <a:pt x="3264" y="35402"/>
                    <a:pt x="3894" y="34331"/>
                    <a:pt x="4161" y="33254"/>
                  </a:cubicBezTo>
                  <a:cubicBezTo>
                    <a:pt x="4444" y="32106"/>
                    <a:pt x="4188" y="31067"/>
                    <a:pt x="3922" y="29968"/>
                  </a:cubicBezTo>
                  <a:cubicBezTo>
                    <a:pt x="3856" y="29696"/>
                    <a:pt x="3786" y="29418"/>
                    <a:pt x="3726" y="29136"/>
                  </a:cubicBezTo>
                  <a:cubicBezTo>
                    <a:pt x="3465" y="27889"/>
                    <a:pt x="3171" y="26438"/>
                    <a:pt x="3051" y="24991"/>
                  </a:cubicBezTo>
                  <a:cubicBezTo>
                    <a:pt x="2817" y="22102"/>
                    <a:pt x="3573" y="19872"/>
                    <a:pt x="5368" y="18170"/>
                  </a:cubicBezTo>
                  <a:cubicBezTo>
                    <a:pt x="6016" y="17555"/>
                    <a:pt x="6723" y="16989"/>
                    <a:pt x="7402" y="16440"/>
                  </a:cubicBezTo>
                  <a:cubicBezTo>
                    <a:pt x="8441" y="15597"/>
                    <a:pt x="9513" y="14732"/>
                    <a:pt x="10411" y="13682"/>
                  </a:cubicBezTo>
                  <a:cubicBezTo>
                    <a:pt x="11765" y="12100"/>
                    <a:pt x="12809" y="10162"/>
                    <a:pt x="13653" y="8477"/>
                  </a:cubicBezTo>
                  <a:cubicBezTo>
                    <a:pt x="14055" y="7677"/>
                    <a:pt x="14419" y="6839"/>
                    <a:pt x="14773" y="6029"/>
                  </a:cubicBezTo>
                  <a:cubicBezTo>
                    <a:pt x="15312" y="4783"/>
                    <a:pt x="15877" y="3494"/>
                    <a:pt x="16579" y="2314"/>
                  </a:cubicBezTo>
                  <a:cubicBezTo>
                    <a:pt x="17063" y="1493"/>
                    <a:pt x="17754" y="514"/>
                    <a:pt x="18799" y="176"/>
                  </a:cubicBezTo>
                  <a:cubicBezTo>
                    <a:pt x="19061" y="90"/>
                    <a:pt x="19326" y="52"/>
                    <a:pt x="19591" y="52"/>
                  </a:cubicBezTo>
                  <a:close/>
                  <a:moveTo>
                    <a:pt x="19591" y="1"/>
                  </a:moveTo>
                  <a:cubicBezTo>
                    <a:pt x="19320" y="1"/>
                    <a:pt x="19050" y="40"/>
                    <a:pt x="18782" y="127"/>
                  </a:cubicBezTo>
                  <a:cubicBezTo>
                    <a:pt x="17722" y="469"/>
                    <a:pt x="17025" y="1460"/>
                    <a:pt x="16535" y="2287"/>
                  </a:cubicBezTo>
                  <a:cubicBezTo>
                    <a:pt x="15829" y="3472"/>
                    <a:pt x="15267" y="4762"/>
                    <a:pt x="14724" y="6007"/>
                  </a:cubicBezTo>
                  <a:cubicBezTo>
                    <a:pt x="14371" y="6818"/>
                    <a:pt x="14006" y="7655"/>
                    <a:pt x="13610" y="8455"/>
                  </a:cubicBezTo>
                  <a:cubicBezTo>
                    <a:pt x="12766" y="10135"/>
                    <a:pt x="11722" y="12072"/>
                    <a:pt x="10372" y="13649"/>
                  </a:cubicBezTo>
                  <a:cubicBezTo>
                    <a:pt x="9480" y="14694"/>
                    <a:pt x="8409" y="15564"/>
                    <a:pt x="7369" y="16401"/>
                  </a:cubicBezTo>
                  <a:cubicBezTo>
                    <a:pt x="6691" y="16951"/>
                    <a:pt x="5983" y="17517"/>
                    <a:pt x="5335" y="18138"/>
                  </a:cubicBezTo>
                  <a:cubicBezTo>
                    <a:pt x="4399" y="19019"/>
                    <a:pt x="3736" y="20074"/>
                    <a:pt x="3355" y="21276"/>
                  </a:cubicBezTo>
                  <a:cubicBezTo>
                    <a:pt x="3008" y="22369"/>
                    <a:pt x="2888" y="23620"/>
                    <a:pt x="3003" y="24991"/>
                  </a:cubicBezTo>
                  <a:cubicBezTo>
                    <a:pt x="3121" y="26448"/>
                    <a:pt x="3415" y="27901"/>
                    <a:pt x="3676" y="29147"/>
                  </a:cubicBezTo>
                  <a:cubicBezTo>
                    <a:pt x="3736" y="29430"/>
                    <a:pt x="3807" y="29707"/>
                    <a:pt x="3872" y="29978"/>
                  </a:cubicBezTo>
                  <a:cubicBezTo>
                    <a:pt x="4138" y="31072"/>
                    <a:pt x="4394" y="32106"/>
                    <a:pt x="4112" y="33242"/>
                  </a:cubicBezTo>
                  <a:cubicBezTo>
                    <a:pt x="3845" y="34308"/>
                    <a:pt x="3225" y="35375"/>
                    <a:pt x="2257" y="36408"/>
                  </a:cubicBezTo>
                  <a:cubicBezTo>
                    <a:pt x="2001" y="36686"/>
                    <a:pt x="1702" y="36941"/>
                    <a:pt x="1414" y="37191"/>
                  </a:cubicBezTo>
                  <a:cubicBezTo>
                    <a:pt x="1050" y="37502"/>
                    <a:pt x="674" y="37828"/>
                    <a:pt x="369" y="38197"/>
                  </a:cubicBezTo>
                  <a:cubicBezTo>
                    <a:pt x="0" y="38649"/>
                    <a:pt x="266" y="38960"/>
                    <a:pt x="555" y="39286"/>
                  </a:cubicBezTo>
                  <a:cubicBezTo>
                    <a:pt x="631" y="39377"/>
                    <a:pt x="712" y="39470"/>
                    <a:pt x="789" y="39573"/>
                  </a:cubicBezTo>
                  <a:cubicBezTo>
                    <a:pt x="1898" y="41124"/>
                    <a:pt x="2725" y="42321"/>
                    <a:pt x="3470" y="43457"/>
                  </a:cubicBezTo>
                  <a:cubicBezTo>
                    <a:pt x="3872" y="44061"/>
                    <a:pt x="4275" y="44704"/>
                    <a:pt x="4661" y="45324"/>
                  </a:cubicBezTo>
                  <a:cubicBezTo>
                    <a:pt x="6533" y="48304"/>
                    <a:pt x="8463" y="51383"/>
                    <a:pt x="11488" y="53178"/>
                  </a:cubicBezTo>
                  <a:cubicBezTo>
                    <a:pt x="12744" y="53923"/>
                    <a:pt x="14137" y="54309"/>
                    <a:pt x="15551" y="54309"/>
                  </a:cubicBezTo>
                  <a:cubicBezTo>
                    <a:pt x="15801" y="54309"/>
                    <a:pt x="16051" y="54292"/>
                    <a:pt x="16301" y="54272"/>
                  </a:cubicBezTo>
                  <a:cubicBezTo>
                    <a:pt x="17438" y="54162"/>
                    <a:pt x="18548" y="53825"/>
                    <a:pt x="19615" y="53504"/>
                  </a:cubicBezTo>
                  <a:cubicBezTo>
                    <a:pt x="20032" y="53373"/>
                    <a:pt x="20468" y="53243"/>
                    <a:pt x="20898" y="53129"/>
                  </a:cubicBezTo>
                  <a:cubicBezTo>
                    <a:pt x="21611" y="52937"/>
                    <a:pt x="22222" y="52842"/>
                    <a:pt x="22799" y="52842"/>
                  </a:cubicBezTo>
                  <a:cubicBezTo>
                    <a:pt x="23301" y="52842"/>
                    <a:pt x="23777" y="52914"/>
                    <a:pt x="24270" y="53059"/>
                  </a:cubicBezTo>
                  <a:cubicBezTo>
                    <a:pt x="25548" y="53428"/>
                    <a:pt x="26788" y="53978"/>
                    <a:pt x="27991" y="54510"/>
                  </a:cubicBezTo>
                  <a:cubicBezTo>
                    <a:pt x="28088" y="54553"/>
                    <a:pt x="28181" y="54593"/>
                    <a:pt x="28274" y="54636"/>
                  </a:cubicBezTo>
                  <a:cubicBezTo>
                    <a:pt x="28404" y="54696"/>
                    <a:pt x="28535" y="54749"/>
                    <a:pt x="28666" y="54809"/>
                  </a:cubicBezTo>
                  <a:cubicBezTo>
                    <a:pt x="29944" y="55376"/>
                    <a:pt x="31266" y="55963"/>
                    <a:pt x="32625" y="56381"/>
                  </a:cubicBezTo>
                  <a:cubicBezTo>
                    <a:pt x="33436" y="56637"/>
                    <a:pt x="34344" y="56871"/>
                    <a:pt x="35231" y="56871"/>
                  </a:cubicBezTo>
                  <a:cubicBezTo>
                    <a:pt x="35607" y="56871"/>
                    <a:pt x="35976" y="56828"/>
                    <a:pt x="36335" y="56730"/>
                  </a:cubicBezTo>
                  <a:cubicBezTo>
                    <a:pt x="37412" y="56436"/>
                    <a:pt x="38152" y="55663"/>
                    <a:pt x="38598" y="54375"/>
                  </a:cubicBezTo>
                  <a:cubicBezTo>
                    <a:pt x="38973" y="53281"/>
                    <a:pt x="39071" y="51992"/>
                    <a:pt x="39147" y="50953"/>
                  </a:cubicBezTo>
                  <a:lnTo>
                    <a:pt x="39164" y="50762"/>
                  </a:lnTo>
                  <a:cubicBezTo>
                    <a:pt x="39218" y="50056"/>
                    <a:pt x="39255" y="49326"/>
                    <a:pt x="39295" y="48620"/>
                  </a:cubicBezTo>
                  <a:cubicBezTo>
                    <a:pt x="39403" y="46449"/>
                    <a:pt x="39517" y="44202"/>
                    <a:pt x="40143" y="42098"/>
                  </a:cubicBezTo>
                  <a:cubicBezTo>
                    <a:pt x="40806" y="39874"/>
                    <a:pt x="42160" y="38001"/>
                    <a:pt x="43466" y="36191"/>
                  </a:cubicBezTo>
                  <a:cubicBezTo>
                    <a:pt x="43814" y="35712"/>
                    <a:pt x="44173" y="35217"/>
                    <a:pt x="44517" y="34717"/>
                  </a:cubicBezTo>
                  <a:cubicBezTo>
                    <a:pt x="45218" y="33699"/>
                    <a:pt x="46023" y="32334"/>
                    <a:pt x="46066" y="30789"/>
                  </a:cubicBezTo>
                  <a:cubicBezTo>
                    <a:pt x="46099" y="29500"/>
                    <a:pt x="45614" y="28178"/>
                    <a:pt x="45147" y="26900"/>
                  </a:cubicBezTo>
                  <a:cubicBezTo>
                    <a:pt x="45027" y="26579"/>
                    <a:pt x="44919" y="26275"/>
                    <a:pt x="44815" y="25970"/>
                  </a:cubicBezTo>
                  <a:cubicBezTo>
                    <a:pt x="43994" y="23543"/>
                    <a:pt x="43020" y="20312"/>
                    <a:pt x="42765" y="16799"/>
                  </a:cubicBezTo>
                  <a:cubicBezTo>
                    <a:pt x="42754" y="16652"/>
                    <a:pt x="42742" y="16499"/>
                    <a:pt x="42732" y="16353"/>
                  </a:cubicBezTo>
                  <a:cubicBezTo>
                    <a:pt x="42661" y="15226"/>
                    <a:pt x="42591" y="14166"/>
                    <a:pt x="42030" y="13155"/>
                  </a:cubicBezTo>
                  <a:cubicBezTo>
                    <a:pt x="41514" y="12219"/>
                    <a:pt x="40659" y="11430"/>
                    <a:pt x="39556" y="10870"/>
                  </a:cubicBezTo>
                  <a:cubicBezTo>
                    <a:pt x="38838" y="10506"/>
                    <a:pt x="38060" y="10255"/>
                    <a:pt x="37309" y="10011"/>
                  </a:cubicBezTo>
                  <a:cubicBezTo>
                    <a:pt x="36825" y="9853"/>
                    <a:pt x="36318" y="9690"/>
                    <a:pt x="35840" y="9499"/>
                  </a:cubicBezTo>
                  <a:cubicBezTo>
                    <a:pt x="34410" y="8934"/>
                    <a:pt x="32979" y="8194"/>
                    <a:pt x="31450" y="7237"/>
                  </a:cubicBezTo>
                  <a:cubicBezTo>
                    <a:pt x="30064" y="6371"/>
                    <a:pt x="28726" y="5377"/>
                    <a:pt x="27431" y="4418"/>
                  </a:cubicBezTo>
                  <a:cubicBezTo>
                    <a:pt x="25848" y="3238"/>
                    <a:pt x="24210" y="2020"/>
                    <a:pt x="22480" y="1036"/>
                  </a:cubicBezTo>
                  <a:cubicBezTo>
                    <a:pt x="21544" y="504"/>
                    <a:pt x="20564" y="1"/>
                    <a:pt x="1959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481250" y="3246000"/>
              <a:ext cx="936150" cy="1358575"/>
            </a:xfrm>
            <a:custGeom>
              <a:avLst/>
              <a:gdLst/>
              <a:ahLst/>
              <a:cxnLst/>
              <a:rect l="l" t="t" r="r" b="b"/>
              <a:pathLst>
                <a:path w="37446" h="54343" extrusionOk="0">
                  <a:moveTo>
                    <a:pt x="16710" y="50"/>
                  </a:moveTo>
                  <a:cubicBezTo>
                    <a:pt x="17543" y="50"/>
                    <a:pt x="18398" y="469"/>
                    <a:pt x="19208" y="933"/>
                  </a:cubicBezTo>
                  <a:cubicBezTo>
                    <a:pt x="20833" y="1863"/>
                    <a:pt x="22335" y="3060"/>
                    <a:pt x="23788" y="4212"/>
                  </a:cubicBezTo>
                  <a:cubicBezTo>
                    <a:pt x="24511" y="4784"/>
                    <a:pt x="25256" y="5382"/>
                    <a:pt x="26007" y="5932"/>
                  </a:cubicBezTo>
                  <a:cubicBezTo>
                    <a:pt x="28079" y="7455"/>
                    <a:pt x="30386" y="8847"/>
                    <a:pt x="33056" y="10191"/>
                  </a:cubicBezTo>
                  <a:cubicBezTo>
                    <a:pt x="33160" y="10245"/>
                    <a:pt x="33268" y="10300"/>
                    <a:pt x="33378" y="10355"/>
                  </a:cubicBezTo>
                  <a:cubicBezTo>
                    <a:pt x="35047" y="11186"/>
                    <a:pt x="37131" y="12225"/>
                    <a:pt x="37299" y="14314"/>
                  </a:cubicBezTo>
                  <a:cubicBezTo>
                    <a:pt x="37397" y="15527"/>
                    <a:pt x="36968" y="16794"/>
                    <a:pt x="36619" y="17806"/>
                  </a:cubicBezTo>
                  <a:cubicBezTo>
                    <a:pt x="36380" y="18514"/>
                    <a:pt x="36114" y="19220"/>
                    <a:pt x="35858" y="19905"/>
                  </a:cubicBezTo>
                  <a:cubicBezTo>
                    <a:pt x="35635" y="20510"/>
                    <a:pt x="35401" y="21135"/>
                    <a:pt x="35183" y="21755"/>
                  </a:cubicBezTo>
                  <a:cubicBezTo>
                    <a:pt x="34716" y="23104"/>
                    <a:pt x="34247" y="24557"/>
                    <a:pt x="34008" y="26031"/>
                  </a:cubicBezTo>
                  <a:cubicBezTo>
                    <a:pt x="33927" y="26531"/>
                    <a:pt x="33938" y="27037"/>
                    <a:pt x="33943" y="27532"/>
                  </a:cubicBezTo>
                  <a:cubicBezTo>
                    <a:pt x="33948" y="27755"/>
                    <a:pt x="33953" y="27989"/>
                    <a:pt x="33948" y="28217"/>
                  </a:cubicBezTo>
                  <a:cubicBezTo>
                    <a:pt x="33932" y="28995"/>
                    <a:pt x="33878" y="29827"/>
                    <a:pt x="33775" y="30839"/>
                  </a:cubicBezTo>
                  <a:cubicBezTo>
                    <a:pt x="33606" y="32585"/>
                    <a:pt x="33366" y="34326"/>
                    <a:pt x="33089" y="36256"/>
                  </a:cubicBezTo>
                  <a:cubicBezTo>
                    <a:pt x="33062" y="36436"/>
                    <a:pt x="33040" y="36621"/>
                    <a:pt x="33013" y="36806"/>
                  </a:cubicBezTo>
                  <a:cubicBezTo>
                    <a:pt x="32833" y="38084"/>
                    <a:pt x="32648" y="39412"/>
                    <a:pt x="32311" y="40667"/>
                  </a:cubicBezTo>
                  <a:cubicBezTo>
                    <a:pt x="32263" y="40853"/>
                    <a:pt x="32208" y="41038"/>
                    <a:pt x="32153" y="41212"/>
                  </a:cubicBezTo>
                  <a:cubicBezTo>
                    <a:pt x="32034" y="41609"/>
                    <a:pt x="31914" y="42023"/>
                    <a:pt x="31849" y="42447"/>
                  </a:cubicBezTo>
                  <a:cubicBezTo>
                    <a:pt x="31741" y="43115"/>
                    <a:pt x="31708" y="43790"/>
                    <a:pt x="31681" y="44421"/>
                  </a:cubicBezTo>
                  <a:cubicBezTo>
                    <a:pt x="31658" y="44992"/>
                    <a:pt x="31643" y="45569"/>
                    <a:pt x="31631" y="46124"/>
                  </a:cubicBezTo>
                  <a:cubicBezTo>
                    <a:pt x="31610" y="47141"/>
                    <a:pt x="31588" y="48186"/>
                    <a:pt x="31500" y="49213"/>
                  </a:cubicBezTo>
                  <a:cubicBezTo>
                    <a:pt x="31310" y="51394"/>
                    <a:pt x="30842" y="53696"/>
                    <a:pt x="28809" y="54174"/>
                  </a:cubicBezTo>
                  <a:cubicBezTo>
                    <a:pt x="28450" y="54256"/>
                    <a:pt x="28090" y="54294"/>
                    <a:pt x="27720" y="54294"/>
                  </a:cubicBezTo>
                  <a:cubicBezTo>
                    <a:pt x="26442" y="54294"/>
                    <a:pt x="25104" y="53859"/>
                    <a:pt x="23891" y="53468"/>
                  </a:cubicBezTo>
                  <a:cubicBezTo>
                    <a:pt x="23510" y="53342"/>
                    <a:pt x="23151" y="53227"/>
                    <a:pt x="22798" y="53124"/>
                  </a:cubicBezTo>
                  <a:cubicBezTo>
                    <a:pt x="22716" y="53102"/>
                    <a:pt x="22640" y="53081"/>
                    <a:pt x="22558" y="53054"/>
                  </a:cubicBezTo>
                  <a:cubicBezTo>
                    <a:pt x="21747" y="52820"/>
                    <a:pt x="20916" y="52575"/>
                    <a:pt x="20078" y="52515"/>
                  </a:cubicBezTo>
                  <a:cubicBezTo>
                    <a:pt x="20002" y="52509"/>
                    <a:pt x="19931" y="52509"/>
                    <a:pt x="19861" y="52509"/>
                  </a:cubicBezTo>
                  <a:cubicBezTo>
                    <a:pt x="19181" y="52509"/>
                    <a:pt x="18468" y="52705"/>
                    <a:pt x="17831" y="52880"/>
                  </a:cubicBezTo>
                  <a:cubicBezTo>
                    <a:pt x="17766" y="52901"/>
                    <a:pt x="17700" y="52918"/>
                    <a:pt x="17635" y="52934"/>
                  </a:cubicBezTo>
                  <a:cubicBezTo>
                    <a:pt x="16223" y="53322"/>
                    <a:pt x="14941" y="53629"/>
                    <a:pt x="13702" y="53629"/>
                  </a:cubicBezTo>
                  <a:cubicBezTo>
                    <a:pt x="12698" y="53629"/>
                    <a:pt x="11721" y="53427"/>
                    <a:pt x="10728" y="52901"/>
                  </a:cubicBezTo>
                  <a:cubicBezTo>
                    <a:pt x="7622" y="51264"/>
                    <a:pt x="5516" y="47897"/>
                    <a:pt x="3792" y="44872"/>
                  </a:cubicBezTo>
                  <a:cubicBezTo>
                    <a:pt x="2797" y="43132"/>
                    <a:pt x="1878" y="41299"/>
                    <a:pt x="1062" y="39422"/>
                  </a:cubicBezTo>
                  <a:cubicBezTo>
                    <a:pt x="1023" y="39346"/>
                    <a:pt x="990" y="39264"/>
                    <a:pt x="958" y="39188"/>
                  </a:cubicBezTo>
                  <a:cubicBezTo>
                    <a:pt x="714" y="38634"/>
                    <a:pt x="458" y="38057"/>
                    <a:pt x="257" y="37476"/>
                  </a:cubicBezTo>
                  <a:cubicBezTo>
                    <a:pt x="137" y="37127"/>
                    <a:pt x="56" y="36763"/>
                    <a:pt x="234" y="36436"/>
                  </a:cubicBezTo>
                  <a:cubicBezTo>
                    <a:pt x="545" y="35892"/>
                    <a:pt x="1334" y="35669"/>
                    <a:pt x="1969" y="35490"/>
                  </a:cubicBezTo>
                  <a:cubicBezTo>
                    <a:pt x="2100" y="35452"/>
                    <a:pt x="2220" y="35419"/>
                    <a:pt x="2328" y="35387"/>
                  </a:cubicBezTo>
                  <a:lnTo>
                    <a:pt x="2443" y="35348"/>
                  </a:lnTo>
                  <a:cubicBezTo>
                    <a:pt x="3395" y="35049"/>
                    <a:pt x="4477" y="34712"/>
                    <a:pt x="5207" y="33967"/>
                  </a:cubicBezTo>
                  <a:cubicBezTo>
                    <a:pt x="5647" y="33515"/>
                    <a:pt x="5853" y="32982"/>
                    <a:pt x="5832" y="32340"/>
                  </a:cubicBezTo>
                  <a:cubicBezTo>
                    <a:pt x="5821" y="31840"/>
                    <a:pt x="5669" y="31290"/>
                    <a:pt x="5364" y="30610"/>
                  </a:cubicBezTo>
                  <a:cubicBezTo>
                    <a:pt x="4798" y="29327"/>
                    <a:pt x="5305" y="27798"/>
                    <a:pt x="5549" y="27200"/>
                  </a:cubicBezTo>
                  <a:cubicBezTo>
                    <a:pt x="6174" y="25666"/>
                    <a:pt x="7306" y="24431"/>
                    <a:pt x="8399" y="23240"/>
                  </a:cubicBezTo>
                  <a:cubicBezTo>
                    <a:pt x="8933" y="22659"/>
                    <a:pt x="9482" y="22059"/>
                    <a:pt x="9972" y="21429"/>
                  </a:cubicBezTo>
                  <a:cubicBezTo>
                    <a:pt x="11283" y="19732"/>
                    <a:pt x="11636" y="17387"/>
                    <a:pt x="11946" y="15315"/>
                  </a:cubicBezTo>
                  <a:cubicBezTo>
                    <a:pt x="11973" y="15125"/>
                    <a:pt x="12001" y="14939"/>
                    <a:pt x="12028" y="14754"/>
                  </a:cubicBezTo>
                  <a:cubicBezTo>
                    <a:pt x="12250" y="13324"/>
                    <a:pt x="12420" y="11856"/>
                    <a:pt x="12576" y="10441"/>
                  </a:cubicBezTo>
                  <a:cubicBezTo>
                    <a:pt x="12696" y="9402"/>
                    <a:pt x="12822" y="8325"/>
                    <a:pt x="12963" y="7270"/>
                  </a:cubicBezTo>
                  <a:lnTo>
                    <a:pt x="12990" y="7058"/>
                  </a:lnTo>
                  <a:cubicBezTo>
                    <a:pt x="13241" y="5203"/>
                    <a:pt x="13523" y="3097"/>
                    <a:pt x="14524" y="1466"/>
                  </a:cubicBezTo>
                  <a:cubicBezTo>
                    <a:pt x="15008" y="682"/>
                    <a:pt x="15623" y="205"/>
                    <a:pt x="16309" y="84"/>
                  </a:cubicBezTo>
                  <a:cubicBezTo>
                    <a:pt x="16442" y="61"/>
                    <a:pt x="16576" y="50"/>
                    <a:pt x="16710" y="50"/>
                  </a:cubicBezTo>
                  <a:close/>
                  <a:moveTo>
                    <a:pt x="16704" y="1"/>
                  </a:moveTo>
                  <a:cubicBezTo>
                    <a:pt x="16568" y="1"/>
                    <a:pt x="16432" y="12"/>
                    <a:pt x="16297" y="35"/>
                  </a:cubicBezTo>
                  <a:cubicBezTo>
                    <a:pt x="15601" y="155"/>
                    <a:pt x="14976" y="645"/>
                    <a:pt x="14486" y="1445"/>
                  </a:cubicBezTo>
                  <a:cubicBezTo>
                    <a:pt x="13480" y="3082"/>
                    <a:pt x="13191" y="5191"/>
                    <a:pt x="12942" y="7047"/>
                  </a:cubicBezTo>
                  <a:lnTo>
                    <a:pt x="12914" y="7265"/>
                  </a:lnTo>
                  <a:cubicBezTo>
                    <a:pt x="12772" y="8319"/>
                    <a:pt x="12648" y="9396"/>
                    <a:pt x="12528" y="10436"/>
                  </a:cubicBezTo>
                  <a:cubicBezTo>
                    <a:pt x="12365" y="11849"/>
                    <a:pt x="12202" y="13313"/>
                    <a:pt x="11978" y="14749"/>
                  </a:cubicBezTo>
                  <a:cubicBezTo>
                    <a:pt x="11951" y="14934"/>
                    <a:pt x="11924" y="15120"/>
                    <a:pt x="11897" y="15304"/>
                  </a:cubicBezTo>
                  <a:cubicBezTo>
                    <a:pt x="11587" y="17371"/>
                    <a:pt x="11233" y="19710"/>
                    <a:pt x="9928" y="21401"/>
                  </a:cubicBezTo>
                  <a:cubicBezTo>
                    <a:pt x="9443" y="22027"/>
                    <a:pt x="8895" y="22626"/>
                    <a:pt x="8361" y="23207"/>
                  </a:cubicBezTo>
                  <a:cubicBezTo>
                    <a:pt x="7263" y="24399"/>
                    <a:pt x="6131" y="25639"/>
                    <a:pt x="5501" y="27178"/>
                  </a:cubicBezTo>
                  <a:cubicBezTo>
                    <a:pt x="5255" y="27788"/>
                    <a:pt x="4744" y="29332"/>
                    <a:pt x="5321" y="30627"/>
                  </a:cubicBezTo>
                  <a:cubicBezTo>
                    <a:pt x="5772" y="31639"/>
                    <a:pt x="6159" y="32927"/>
                    <a:pt x="5168" y="33934"/>
                  </a:cubicBezTo>
                  <a:cubicBezTo>
                    <a:pt x="4450" y="34669"/>
                    <a:pt x="3373" y="35006"/>
                    <a:pt x="2426" y="35299"/>
                  </a:cubicBezTo>
                  <a:lnTo>
                    <a:pt x="2313" y="35337"/>
                  </a:lnTo>
                  <a:cubicBezTo>
                    <a:pt x="2204" y="35370"/>
                    <a:pt x="2084" y="35408"/>
                    <a:pt x="1959" y="35440"/>
                  </a:cubicBezTo>
                  <a:cubicBezTo>
                    <a:pt x="1311" y="35621"/>
                    <a:pt x="512" y="35849"/>
                    <a:pt x="197" y="36409"/>
                  </a:cubicBezTo>
                  <a:cubicBezTo>
                    <a:pt x="1" y="36758"/>
                    <a:pt x="88" y="37132"/>
                    <a:pt x="214" y="37491"/>
                  </a:cubicBezTo>
                  <a:cubicBezTo>
                    <a:pt x="409" y="38074"/>
                    <a:pt x="664" y="38651"/>
                    <a:pt x="909" y="39211"/>
                  </a:cubicBezTo>
                  <a:cubicBezTo>
                    <a:pt x="947" y="39286"/>
                    <a:pt x="980" y="39369"/>
                    <a:pt x="1012" y="39444"/>
                  </a:cubicBezTo>
                  <a:cubicBezTo>
                    <a:pt x="1834" y="41320"/>
                    <a:pt x="2753" y="43154"/>
                    <a:pt x="3749" y="44895"/>
                  </a:cubicBezTo>
                  <a:cubicBezTo>
                    <a:pt x="5478" y="47930"/>
                    <a:pt x="7589" y="51302"/>
                    <a:pt x="10700" y="52945"/>
                  </a:cubicBezTo>
                  <a:cubicBezTo>
                    <a:pt x="11629" y="53436"/>
                    <a:pt x="12617" y="53676"/>
                    <a:pt x="13718" y="53676"/>
                  </a:cubicBezTo>
                  <a:cubicBezTo>
                    <a:pt x="13861" y="53676"/>
                    <a:pt x="14007" y="53672"/>
                    <a:pt x="14155" y="53663"/>
                  </a:cubicBezTo>
                  <a:cubicBezTo>
                    <a:pt x="15307" y="53603"/>
                    <a:pt x="16467" y="53310"/>
                    <a:pt x="17652" y="52983"/>
                  </a:cubicBezTo>
                  <a:cubicBezTo>
                    <a:pt x="17712" y="52966"/>
                    <a:pt x="17777" y="52951"/>
                    <a:pt x="17848" y="52928"/>
                  </a:cubicBezTo>
                  <a:cubicBezTo>
                    <a:pt x="18477" y="52756"/>
                    <a:pt x="19187" y="52557"/>
                    <a:pt x="19859" y="52557"/>
                  </a:cubicBezTo>
                  <a:cubicBezTo>
                    <a:pt x="19931" y="52557"/>
                    <a:pt x="20002" y="52559"/>
                    <a:pt x="20072" y="52564"/>
                  </a:cubicBezTo>
                  <a:cubicBezTo>
                    <a:pt x="20905" y="52624"/>
                    <a:pt x="21737" y="52868"/>
                    <a:pt x="22547" y="53102"/>
                  </a:cubicBezTo>
                  <a:cubicBezTo>
                    <a:pt x="22623" y="53124"/>
                    <a:pt x="22705" y="53152"/>
                    <a:pt x="22781" y="53174"/>
                  </a:cubicBezTo>
                  <a:cubicBezTo>
                    <a:pt x="23135" y="53277"/>
                    <a:pt x="23494" y="53391"/>
                    <a:pt x="23875" y="53516"/>
                  </a:cubicBezTo>
                  <a:cubicBezTo>
                    <a:pt x="25093" y="53907"/>
                    <a:pt x="26431" y="54342"/>
                    <a:pt x="27720" y="54342"/>
                  </a:cubicBezTo>
                  <a:cubicBezTo>
                    <a:pt x="28090" y="54342"/>
                    <a:pt x="28460" y="54304"/>
                    <a:pt x="28819" y="54223"/>
                  </a:cubicBezTo>
                  <a:cubicBezTo>
                    <a:pt x="29336" y="54103"/>
                    <a:pt x="29782" y="53853"/>
                    <a:pt x="30147" y="53483"/>
                  </a:cubicBezTo>
                  <a:cubicBezTo>
                    <a:pt x="30468" y="53162"/>
                    <a:pt x="30739" y="52738"/>
                    <a:pt x="30946" y="52227"/>
                  </a:cubicBezTo>
                  <a:cubicBezTo>
                    <a:pt x="31327" y="51286"/>
                    <a:pt x="31463" y="50176"/>
                    <a:pt x="31550" y="49213"/>
                  </a:cubicBezTo>
                  <a:cubicBezTo>
                    <a:pt x="31636" y="48191"/>
                    <a:pt x="31658" y="47141"/>
                    <a:pt x="31681" y="46130"/>
                  </a:cubicBezTo>
                  <a:cubicBezTo>
                    <a:pt x="31696" y="45569"/>
                    <a:pt x="31708" y="44992"/>
                    <a:pt x="31729" y="44427"/>
                  </a:cubicBezTo>
                  <a:cubicBezTo>
                    <a:pt x="31756" y="43795"/>
                    <a:pt x="31789" y="43122"/>
                    <a:pt x="31897" y="42457"/>
                  </a:cubicBezTo>
                  <a:cubicBezTo>
                    <a:pt x="31963" y="42033"/>
                    <a:pt x="32083" y="41626"/>
                    <a:pt x="32203" y="41229"/>
                  </a:cubicBezTo>
                  <a:cubicBezTo>
                    <a:pt x="32256" y="41049"/>
                    <a:pt x="32311" y="40863"/>
                    <a:pt x="32361" y="40684"/>
                  </a:cubicBezTo>
                  <a:cubicBezTo>
                    <a:pt x="32697" y="39417"/>
                    <a:pt x="32883" y="38096"/>
                    <a:pt x="33062" y="36811"/>
                  </a:cubicBezTo>
                  <a:cubicBezTo>
                    <a:pt x="33089" y="36627"/>
                    <a:pt x="33117" y="36447"/>
                    <a:pt x="33137" y="36262"/>
                  </a:cubicBezTo>
                  <a:cubicBezTo>
                    <a:pt x="33416" y="34331"/>
                    <a:pt x="33654" y="32591"/>
                    <a:pt x="33829" y="30844"/>
                  </a:cubicBezTo>
                  <a:cubicBezTo>
                    <a:pt x="33927" y="29832"/>
                    <a:pt x="33981" y="28995"/>
                    <a:pt x="33998" y="28217"/>
                  </a:cubicBezTo>
                  <a:cubicBezTo>
                    <a:pt x="34003" y="27989"/>
                    <a:pt x="33998" y="27755"/>
                    <a:pt x="33993" y="27527"/>
                  </a:cubicBezTo>
                  <a:cubicBezTo>
                    <a:pt x="33986" y="27042"/>
                    <a:pt x="33976" y="26536"/>
                    <a:pt x="34058" y="26041"/>
                  </a:cubicBezTo>
                  <a:cubicBezTo>
                    <a:pt x="34297" y="24567"/>
                    <a:pt x="34764" y="23121"/>
                    <a:pt x="35233" y="21771"/>
                  </a:cubicBezTo>
                  <a:cubicBezTo>
                    <a:pt x="35449" y="21157"/>
                    <a:pt x="35678" y="20531"/>
                    <a:pt x="35906" y="19922"/>
                  </a:cubicBezTo>
                  <a:cubicBezTo>
                    <a:pt x="36162" y="19237"/>
                    <a:pt x="36423" y="18529"/>
                    <a:pt x="36669" y="17822"/>
                  </a:cubicBezTo>
                  <a:cubicBezTo>
                    <a:pt x="37011" y="16805"/>
                    <a:pt x="37445" y="15537"/>
                    <a:pt x="37348" y="14309"/>
                  </a:cubicBezTo>
                  <a:cubicBezTo>
                    <a:pt x="37179" y="12193"/>
                    <a:pt x="35085" y="11148"/>
                    <a:pt x="33399" y="10310"/>
                  </a:cubicBezTo>
                  <a:cubicBezTo>
                    <a:pt x="33290" y="10257"/>
                    <a:pt x="33182" y="10202"/>
                    <a:pt x="33079" y="10147"/>
                  </a:cubicBezTo>
                  <a:cubicBezTo>
                    <a:pt x="30408" y="8804"/>
                    <a:pt x="28106" y="7411"/>
                    <a:pt x="26040" y="5894"/>
                  </a:cubicBezTo>
                  <a:cubicBezTo>
                    <a:pt x="25289" y="5339"/>
                    <a:pt x="24544" y="4746"/>
                    <a:pt x="23820" y="4174"/>
                  </a:cubicBezTo>
                  <a:cubicBezTo>
                    <a:pt x="22362" y="3017"/>
                    <a:pt x="20861" y="1819"/>
                    <a:pt x="19234" y="890"/>
                  </a:cubicBezTo>
                  <a:cubicBezTo>
                    <a:pt x="18415" y="421"/>
                    <a:pt x="17550" y="1"/>
                    <a:pt x="1670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589650" y="3253300"/>
              <a:ext cx="744700" cy="1324625"/>
            </a:xfrm>
            <a:custGeom>
              <a:avLst/>
              <a:gdLst/>
              <a:ahLst/>
              <a:cxnLst/>
              <a:rect l="l" t="t" r="r" b="b"/>
              <a:pathLst>
                <a:path w="29788" h="52985" extrusionOk="0">
                  <a:moveTo>
                    <a:pt x="13027" y="48"/>
                  </a:moveTo>
                  <a:cubicBezTo>
                    <a:pt x="13723" y="48"/>
                    <a:pt x="14453" y="402"/>
                    <a:pt x="14872" y="641"/>
                  </a:cubicBezTo>
                  <a:cubicBezTo>
                    <a:pt x="16161" y="1381"/>
                    <a:pt x="17303" y="2398"/>
                    <a:pt x="18407" y="3388"/>
                  </a:cubicBezTo>
                  <a:cubicBezTo>
                    <a:pt x="18728" y="3671"/>
                    <a:pt x="19060" y="3970"/>
                    <a:pt x="19386" y="4247"/>
                  </a:cubicBezTo>
                  <a:cubicBezTo>
                    <a:pt x="21078" y="5705"/>
                    <a:pt x="22927" y="7136"/>
                    <a:pt x="25201" y="8757"/>
                  </a:cubicBezTo>
                  <a:cubicBezTo>
                    <a:pt x="25414" y="8903"/>
                    <a:pt x="25630" y="9056"/>
                    <a:pt x="25864" y="9214"/>
                  </a:cubicBezTo>
                  <a:cubicBezTo>
                    <a:pt x="27355" y="10231"/>
                    <a:pt x="29047" y="11389"/>
                    <a:pt x="29461" y="13098"/>
                  </a:cubicBezTo>
                  <a:cubicBezTo>
                    <a:pt x="29737" y="14218"/>
                    <a:pt x="29368" y="15398"/>
                    <a:pt x="29063" y="16181"/>
                  </a:cubicBezTo>
                  <a:cubicBezTo>
                    <a:pt x="28552" y="17530"/>
                    <a:pt x="27796" y="18792"/>
                    <a:pt x="27061" y="20010"/>
                  </a:cubicBezTo>
                  <a:lnTo>
                    <a:pt x="27018" y="20082"/>
                  </a:lnTo>
                  <a:cubicBezTo>
                    <a:pt x="26909" y="20271"/>
                    <a:pt x="26790" y="20462"/>
                    <a:pt x="26675" y="20652"/>
                  </a:cubicBezTo>
                  <a:cubicBezTo>
                    <a:pt x="25952" y="21844"/>
                    <a:pt x="25206" y="23078"/>
                    <a:pt x="24689" y="24395"/>
                  </a:cubicBezTo>
                  <a:cubicBezTo>
                    <a:pt x="24194" y="25656"/>
                    <a:pt x="24222" y="26914"/>
                    <a:pt x="24249" y="28241"/>
                  </a:cubicBezTo>
                  <a:cubicBezTo>
                    <a:pt x="24254" y="28561"/>
                    <a:pt x="24265" y="28887"/>
                    <a:pt x="24265" y="29214"/>
                  </a:cubicBezTo>
                  <a:cubicBezTo>
                    <a:pt x="24254" y="32973"/>
                    <a:pt x="24031" y="36830"/>
                    <a:pt x="23569" y="41002"/>
                  </a:cubicBezTo>
                  <a:cubicBezTo>
                    <a:pt x="23542" y="41241"/>
                    <a:pt x="23521" y="41485"/>
                    <a:pt x="23499" y="41720"/>
                  </a:cubicBezTo>
                  <a:cubicBezTo>
                    <a:pt x="23444" y="42258"/>
                    <a:pt x="23390" y="42818"/>
                    <a:pt x="23298" y="43357"/>
                  </a:cubicBezTo>
                  <a:cubicBezTo>
                    <a:pt x="23243" y="43678"/>
                    <a:pt x="23155" y="44005"/>
                    <a:pt x="23074" y="44314"/>
                  </a:cubicBezTo>
                  <a:cubicBezTo>
                    <a:pt x="23004" y="44592"/>
                    <a:pt x="22927" y="44869"/>
                    <a:pt x="22873" y="45152"/>
                  </a:cubicBezTo>
                  <a:cubicBezTo>
                    <a:pt x="22764" y="45702"/>
                    <a:pt x="22677" y="46262"/>
                    <a:pt x="22595" y="46805"/>
                  </a:cubicBezTo>
                  <a:cubicBezTo>
                    <a:pt x="22503" y="47387"/>
                    <a:pt x="22411" y="47992"/>
                    <a:pt x="22291" y="48574"/>
                  </a:cubicBezTo>
                  <a:cubicBezTo>
                    <a:pt x="22008" y="50010"/>
                    <a:pt x="21551" y="51391"/>
                    <a:pt x="20208" y="51798"/>
                  </a:cubicBezTo>
                  <a:cubicBezTo>
                    <a:pt x="19748" y="51936"/>
                    <a:pt x="19267" y="51978"/>
                    <a:pt x="18779" y="51978"/>
                  </a:cubicBezTo>
                  <a:cubicBezTo>
                    <a:pt x="18401" y="51978"/>
                    <a:pt x="18018" y="51953"/>
                    <a:pt x="17640" y="51929"/>
                  </a:cubicBezTo>
                  <a:cubicBezTo>
                    <a:pt x="17292" y="51908"/>
                    <a:pt x="16922" y="51881"/>
                    <a:pt x="16574" y="51881"/>
                  </a:cubicBezTo>
                  <a:cubicBezTo>
                    <a:pt x="15731" y="51881"/>
                    <a:pt x="14975" y="52119"/>
                    <a:pt x="14180" y="52375"/>
                  </a:cubicBezTo>
                  <a:cubicBezTo>
                    <a:pt x="13893" y="52468"/>
                    <a:pt x="13599" y="52561"/>
                    <a:pt x="13299" y="52642"/>
                  </a:cubicBezTo>
                  <a:cubicBezTo>
                    <a:pt x="12595" y="52835"/>
                    <a:pt x="11948" y="52932"/>
                    <a:pt x="11344" y="52932"/>
                  </a:cubicBezTo>
                  <a:cubicBezTo>
                    <a:pt x="10436" y="52932"/>
                    <a:pt x="9626" y="52713"/>
                    <a:pt x="8872" y="52272"/>
                  </a:cubicBezTo>
                  <a:cubicBezTo>
                    <a:pt x="6663" y="50989"/>
                    <a:pt x="5135" y="48600"/>
                    <a:pt x="3874" y="46463"/>
                  </a:cubicBezTo>
                  <a:cubicBezTo>
                    <a:pt x="2965" y="44924"/>
                    <a:pt x="2154" y="43308"/>
                    <a:pt x="1447" y="41655"/>
                  </a:cubicBezTo>
                  <a:cubicBezTo>
                    <a:pt x="1088" y="40795"/>
                    <a:pt x="794" y="40033"/>
                    <a:pt x="560" y="39315"/>
                  </a:cubicBezTo>
                  <a:cubicBezTo>
                    <a:pt x="533" y="39233"/>
                    <a:pt x="505" y="39147"/>
                    <a:pt x="479" y="39065"/>
                  </a:cubicBezTo>
                  <a:cubicBezTo>
                    <a:pt x="304" y="38560"/>
                    <a:pt x="131" y="38043"/>
                    <a:pt x="88" y="37543"/>
                  </a:cubicBezTo>
                  <a:cubicBezTo>
                    <a:pt x="22" y="36765"/>
                    <a:pt x="440" y="36100"/>
                    <a:pt x="1366" y="35519"/>
                  </a:cubicBezTo>
                  <a:cubicBezTo>
                    <a:pt x="1883" y="35198"/>
                    <a:pt x="2443" y="34942"/>
                    <a:pt x="2986" y="34691"/>
                  </a:cubicBezTo>
                  <a:cubicBezTo>
                    <a:pt x="3487" y="34463"/>
                    <a:pt x="4009" y="34224"/>
                    <a:pt x="4487" y="33936"/>
                  </a:cubicBezTo>
                  <a:cubicBezTo>
                    <a:pt x="5722" y="33195"/>
                    <a:pt x="6304" y="32261"/>
                    <a:pt x="6217" y="31156"/>
                  </a:cubicBezTo>
                  <a:cubicBezTo>
                    <a:pt x="6184" y="30732"/>
                    <a:pt x="6038" y="30340"/>
                    <a:pt x="5897" y="29964"/>
                  </a:cubicBezTo>
                  <a:cubicBezTo>
                    <a:pt x="5787" y="29677"/>
                    <a:pt x="5674" y="29377"/>
                    <a:pt x="5614" y="29068"/>
                  </a:cubicBezTo>
                  <a:cubicBezTo>
                    <a:pt x="5526" y="28605"/>
                    <a:pt x="5571" y="28111"/>
                    <a:pt x="5749" y="27594"/>
                  </a:cubicBezTo>
                  <a:cubicBezTo>
                    <a:pt x="6119" y="26489"/>
                    <a:pt x="6870" y="25526"/>
                    <a:pt x="7599" y="24602"/>
                  </a:cubicBezTo>
                  <a:cubicBezTo>
                    <a:pt x="7648" y="24536"/>
                    <a:pt x="7697" y="24476"/>
                    <a:pt x="7746" y="24411"/>
                  </a:cubicBezTo>
                  <a:cubicBezTo>
                    <a:pt x="7871" y="24253"/>
                    <a:pt x="7991" y="24102"/>
                    <a:pt x="8116" y="23944"/>
                  </a:cubicBezTo>
                  <a:cubicBezTo>
                    <a:pt x="8860" y="22992"/>
                    <a:pt x="9633" y="22008"/>
                    <a:pt x="10313" y="20979"/>
                  </a:cubicBezTo>
                  <a:cubicBezTo>
                    <a:pt x="11042" y="19891"/>
                    <a:pt x="11842" y="18613"/>
                    <a:pt x="12189" y="17210"/>
                  </a:cubicBezTo>
                  <a:cubicBezTo>
                    <a:pt x="12467" y="16089"/>
                    <a:pt x="12560" y="14843"/>
                    <a:pt x="12473" y="13304"/>
                  </a:cubicBezTo>
                  <a:cubicBezTo>
                    <a:pt x="12375" y="11629"/>
                    <a:pt x="12086" y="9948"/>
                    <a:pt x="11804" y="8326"/>
                  </a:cubicBezTo>
                  <a:cubicBezTo>
                    <a:pt x="11652" y="7440"/>
                    <a:pt x="11494" y="6516"/>
                    <a:pt x="11368" y="5607"/>
                  </a:cubicBezTo>
                  <a:cubicBezTo>
                    <a:pt x="11358" y="5547"/>
                    <a:pt x="11347" y="5487"/>
                    <a:pt x="11341" y="5422"/>
                  </a:cubicBezTo>
                  <a:cubicBezTo>
                    <a:pt x="11140" y="3980"/>
                    <a:pt x="10890" y="2180"/>
                    <a:pt x="11619" y="880"/>
                  </a:cubicBezTo>
                  <a:cubicBezTo>
                    <a:pt x="11847" y="478"/>
                    <a:pt x="12157" y="222"/>
                    <a:pt x="12555" y="114"/>
                  </a:cubicBezTo>
                  <a:cubicBezTo>
                    <a:pt x="12706" y="69"/>
                    <a:pt x="12864" y="48"/>
                    <a:pt x="13027" y="48"/>
                  </a:cubicBezTo>
                  <a:close/>
                  <a:moveTo>
                    <a:pt x="13030" y="1"/>
                  </a:moveTo>
                  <a:cubicBezTo>
                    <a:pt x="12865" y="1"/>
                    <a:pt x="12701" y="20"/>
                    <a:pt x="12543" y="64"/>
                  </a:cubicBezTo>
                  <a:cubicBezTo>
                    <a:pt x="12131" y="179"/>
                    <a:pt x="11809" y="440"/>
                    <a:pt x="11576" y="853"/>
                  </a:cubicBezTo>
                  <a:cubicBezTo>
                    <a:pt x="10841" y="2170"/>
                    <a:pt x="11091" y="3980"/>
                    <a:pt x="11292" y="5428"/>
                  </a:cubicBezTo>
                  <a:cubicBezTo>
                    <a:pt x="11298" y="5493"/>
                    <a:pt x="11308" y="5552"/>
                    <a:pt x="11315" y="5612"/>
                  </a:cubicBezTo>
                  <a:cubicBezTo>
                    <a:pt x="11439" y="6526"/>
                    <a:pt x="11602" y="7445"/>
                    <a:pt x="11755" y="8338"/>
                  </a:cubicBezTo>
                  <a:cubicBezTo>
                    <a:pt x="12038" y="9958"/>
                    <a:pt x="12326" y="11634"/>
                    <a:pt x="12418" y="13304"/>
                  </a:cubicBezTo>
                  <a:cubicBezTo>
                    <a:pt x="12505" y="14843"/>
                    <a:pt x="12418" y="16078"/>
                    <a:pt x="12141" y="17198"/>
                  </a:cubicBezTo>
                  <a:cubicBezTo>
                    <a:pt x="11798" y="18591"/>
                    <a:pt x="10999" y="19864"/>
                    <a:pt x="10276" y="20951"/>
                  </a:cubicBezTo>
                  <a:cubicBezTo>
                    <a:pt x="9595" y="21975"/>
                    <a:pt x="8823" y="22959"/>
                    <a:pt x="8077" y="23911"/>
                  </a:cubicBezTo>
                  <a:cubicBezTo>
                    <a:pt x="7953" y="24069"/>
                    <a:pt x="7828" y="24227"/>
                    <a:pt x="7708" y="24384"/>
                  </a:cubicBezTo>
                  <a:cubicBezTo>
                    <a:pt x="7659" y="24444"/>
                    <a:pt x="7610" y="24509"/>
                    <a:pt x="7561" y="24569"/>
                  </a:cubicBezTo>
                  <a:cubicBezTo>
                    <a:pt x="6832" y="25500"/>
                    <a:pt x="6076" y="26462"/>
                    <a:pt x="5701" y="27577"/>
                  </a:cubicBezTo>
                  <a:cubicBezTo>
                    <a:pt x="5521" y="28104"/>
                    <a:pt x="5478" y="28605"/>
                    <a:pt x="5564" y="29073"/>
                  </a:cubicBezTo>
                  <a:cubicBezTo>
                    <a:pt x="5624" y="29394"/>
                    <a:pt x="5739" y="29693"/>
                    <a:pt x="5847" y="29987"/>
                  </a:cubicBezTo>
                  <a:cubicBezTo>
                    <a:pt x="5988" y="30356"/>
                    <a:pt x="6136" y="30742"/>
                    <a:pt x="6169" y="31156"/>
                  </a:cubicBezTo>
                  <a:cubicBezTo>
                    <a:pt x="6249" y="32244"/>
                    <a:pt x="5679" y="33163"/>
                    <a:pt x="4466" y="33893"/>
                  </a:cubicBezTo>
                  <a:cubicBezTo>
                    <a:pt x="3987" y="34181"/>
                    <a:pt x="3465" y="34415"/>
                    <a:pt x="2965" y="34648"/>
                  </a:cubicBezTo>
                  <a:cubicBezTo>
                    <a:pt x="2421" y="34893"/>
                    <a:pt x="1860" y="35154"/>
                    <a:pt x="1344" y="35475"/>
                  </a:cubicBezTo>
                  <a:cubicBezTo>
                    <a:pt x="919" y="35741"/>
                    <a:pt x="598" y="36030"/>
                    <a:pt x="381" y="36329"/>
                  </a:cubicBezTo>
                  <a:cubicBezTo>
                    <a:pt x="120" y="36699"/>
                    <a:pt x="0" y="37112"/>
                    <a:pt x="38" y="37543"/>
                  </a:cubicBezTo>
                  <a:cubicBezTo>
                    <a:pt x="81" y="38053"/>
                    <a:pt x="261" y="38575"/>
                    <a:pt x="430" y="39082"/>
                  </a:cubicBezTo>
                  <a:cubicBezTo>
                    <a:pt x="457" y="39163"/>
                    <a:pt x="485" y="39250"/>
                    <a:pt x="512" y="39331"/>
                  </a:cubicBezTo>
                  <a:cubicBezTo>
                    <a:pt x="751" y="40049"/>
                    <a:pt x="1039" y="40817"/>
                    <a:pt x="1404" y="41670"/>
                  </a:cubicBezTo>
                  <a:cubicBezTo>
                    <a:pt x="2105" y="43330"/>
                    <a:pt x="2921" y="44951"/>
                    <a:pt x="3829" y="46485"/>
                  </a:cubicBezTo>
                  <a:cubicBezTo>
                    <a:pt x="5092" y="48627"/>
                    <a:pt x="6631" y="51027"/>
                    <a:pt x="8845" y="52315"/>
                  </a:cubicBezTo>
                  <a:cubicBezTo>
                    <a:pt x="9611" y="52762"/>
                    <a:pt x="10427" y="52985"/>
                    <a:pt x="11341" y="52985"/>
                  </a:cubicBezTo>
                  <a:cubicBezTo>
                    <a:pt x="11950" y="52985"/>
                    <a:pt x="12603" y="52887"/>
                    <a:pt x="13316" y="52691"/>
                  </a:cubicBezTo>
                  <a:cubicBezTo>
                    <a:pt x="13610" y="52609"/>
                    <a:pt x="13909" y="52516"/>
                    <a:pt x="14192" y="52425"/>
                  </a:cubicBezTo>
                  <a:cubicBezTo>
                    <a:pt x="14986" y="52169"/>
                    <a:pt x="15736" y="51929"/>
                    <a:pt x="16574" y="51929"/>
                  </a:cubicBezTo>
                  <a:cubicBezTo>
                    <a:pt x="16922" y="51935"/>
                    <a:pt x="17287" y="51956"/>
                    <a:pt x="17640" y="51978"/>
                  </a:cubicBezTo>
                  <a:cubicBezTo>
                    <a:pt x="18011" y="52004"/>
                    <a:pt x="18387" y="52029"/>
                    <a:pt x="18760" y="52029"/>
                  </a:cubicBezTo>
                  <a:cubicBezTo>
                    <a:pt x="19258" y="52029"/>
                    <a:pt x="19752" y="51985"/>
                    <a:pt x="20225" y="51843"/>
                  </a:cubicBezTo>
                  <a:cubicBezTo>
                    <a:pt x="21595" y="51429"/>
                    <a:pt x="22052" y="50031"/>
                    <a:pt x="22339" y="48584"/>
                  </a:cubicBezTo>
                  <a:cubicBezTo>
                    <a:pt x="22459" y="47997"/>
                    <a:pt x="22552" y="47399"/>
                    <a:pt x="22645" y="46817"/>
                  </a:cubicBezTo>
                  <a:cubicBezTo>
                    <a:pt x="22726" y="46272"/>
                    <a:pt x="22813" y="45712"/>
                    <a:pt x="22922" y="45163"/>
                  </a:cubicBezTo>
                  <a:cubicBezTo>
                    <a:pt x="22976" y="44879"/>
                    <a:pt x="23052" y="44603"/>
                    <a:pt x="23123" y="44331"/>
                  </a:cubicBezTo>
                  <a:cubicBezTo>
                    <a:pt x="23205" y="44015"/>
                    <a:pt x="23292" y="43689"/>
                    <a:pt x="23346" y="43368"/>
                  </a:cubicBezTo>
                  <a:cubicBezTo>
                    <a:pt x="23439" y="42823"/>
                    <a:pt x="23493" y="42263"/>
                    <a:pt x="23547" y="41725"/>
                  </a:cubicBezTo>
                  <a:cubicBezTo>
                    <a:pt x="23569" y="41492"/>
                    <a:pt x="23591" y="41246"/>
                    <a:pt x="23619" y="41007"/>
                  </a:cubicBezTo>
                  <a:cubicBezTo>
                    <a:pt x="24081" y="36835"/>
                    <a:pt x="24304" y="32979"/>
                    <a:pt x="24315" y="29214"/>
                  </a:cubicBezTo>
                  <a:cubicBezTo>
                    <a:pt x="24315" y="28887"/>
                    <a:pt x="24304" y="28556"/>
                    <a:pt x="24298" y="28241"/>
                  </a:cubicBezTo>
                  <a:cubicBezTo>
                    <a:pt x="24271" y="26919"/>
                    <a:pt x="24244" y="25668"/>
                    <a:pt x="24734" y="24416"/>
                  </a:cubicBezTo>
                  <a:cubicBezTo>
                    <a:pt x="25251" y="23100"/>
                    <a:pt x="25995" y="21870"/>
                    <a:pt x="26719" y="20680"/>
                  </a:cubicBezTo>
                  <a:cubicBezTo>
                    <a:pt x="26833" y="20489"/>
                    <a:pt x="26948" y="20299"/>
                    <a:pt x="27061" y="20108"/>
                  </a:cubicBezTo>
                  <a:lnTo>
                    <a:pt x="27104" y="20038"/>
                  </a:lnTo>
                  <a:cubicBezTo>
                    <a:pt x="27839" y="18814"/>
                    <a:pt x="28595" y="17552"/>
                    <a:pt x="29112" y="16203"/>
                  </a:cubicBezTo>
                  <a:cubicBezTo>
                    <a:pt x="29416" y="15408"/>
                    <a:pt x="29787" y="14223"/>
                    <a:pt x="29509" y="13086"/>
                  </a:cubicBezTo>
                  <a:cubicBezTo>
                    <a:pt x="29324" y="12314"/>
                    <a:pt x="28856" y="11585"/>
                    <a:pt x="28090" y="10856"/>
                  </a:cubicBezTo>
                  <a:cubicBezTo>
                    <a:pt x="27420" y="10219"/>
                    <a:pt x="26610" y="9659"/>
                    <a:pt x="25892" y="9170"/>
                  </a:cubicBezTo>
                  <a:cubicBezTo>
                    <a:pt x="25658" y="9012"/>
                    <a:pt x="25440" y="8860"/>
                    <a:pt x="25234" y="8713"/>
                  </a:cubicBezTo>
                  <a:cubicBezTo>
                    <a:pt x="22954" y="7098"/>
                    <a:pt x="21111" y="5667"/>
                    <a:pt x="19419" y="4209"/>
                  </a:cubicBezTo>
                  <a:cubicBezTo>
                    <a:pt x="19093" y="3932"/>
                    <a:pt x="18761" y="3633"/>
                    <a:pt x="18440" y="3350"/>
                  </a:cubicBezTo>
                  <a:cubicBezTo>
                    <a:pt x="17336" y="2360"/>
                    <a:pt x="16188" y="1337"/>
                    <a:pt x="14898" y="598"/>
                  </a:cubicBezTo>
                  <a:cubicBezTo>
                    <a:pt x="14475" y="354"/>
                    <a:pt x="13740" y="1"/>
                    <a:pt x="1303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749150" y="3263950"/>
              <a:ext cx="489300" cy="1307850"/>
            </a:xfrm>
            <a:custGeom>
              <a:avLst/>
              <a:gdLst/>
              <a:ahLst/>
              <a:cxnLst/>
              <a:rect l="l" t="t" r="r" b="b"/>
              <a:pathLst>
                <a:path w="19572" h="52314" extrusionOk="0">
                  <a:moveTo>
                    <a:pt x="7942" y="52"/>
                  </a:moveTo>
                  <a:cubicBezTo>
                    <a:pt x="8116" y="52"/>
                    <a:pt x="8307" y="107"/>
                    <a:pt x="8492" y="215"/>
                  </a:cubicBezTo>
                  <a:cubicBezTo>
                    <a:pt x="9177" y="612"/>
                    <a:pt x="9721" y="1265"/>
                    <a:pt x="10243" y="1902"/>
                  </a:cubicBezTo>
                  <a:cubicBezTo>
                    <a:pt x="10401" y="2091"/>
                    <a:pt x="10553" y="2271"/>
                    <a:pt x="10705" y="2445"/>
                  </a:cubicBezTo>
                  <a:cubicBezTo>
                    <a:pt x="12017" y="3930"/>
                    <a:pt x="13408" y="5289"/>
                    <a:pt x="14714" y="6541"/>
                  </a:cubicBezTo>
                  <a:cubicBezTo>
                    <a:pt x="14932" y="6753"/>
                    <a:pt x="15155" y="6966"/>
                    <a:pt x="15394" y="7182"/>
                  </a:cubicBezTo>
                  <a:cubicBezTo>
                    <a:pt x="16835" y="8532"/>
                    <a:pt x="18326" y="9930"/>
                    <a:pt x="19055" y="11693"/>
                  </a:cubicBezTo>
                  <a:cubicBezTo>
                    <a:pt x="19523" y="12835"/>
                    <a:pt x="19305" y="13950"/>
                    <a:pt x="19034" y="14891"/>
                  </a:cubicBezTo>
                  <a:cubicBezTo>
                    <a:pt x="18582" y="16463"/>
                    <a:pt x="17869" y="18002"/>
                    <a:pt x="17244" y="19356"/>
                  </a:cubicBezTo>
                  <a:cubicBezTo>
                    <a:pt x="16978" y="19928"/>
                    <a:pt x="16705" y="20505"/>
                    <a:pt x="16438" y="21065"/>
                  </a:cubicBezTo>
                  <a:cubicBezTo>
                    <a:pt x="15803" y="22408"/>
                    <a:pt x="15143" y="23801"/>
                    <a:pt x="14568" y="25198"/>
                  </a:cubicBezTo>
                  <a:cubicBezTo>
                    <a:pt x="14236" y="26003"/>
                    <a:pt x="13865" y="26960"/>
                    <a:pt x="13621" y="27946"/>
                  </a:cubicBezTo>
                  <a:cubicBezTo>
                    <a:pt x="13446" y="28652"/>
                    <a:pt x="13453" y="29322"/>
                    <a:pt x="13463" y="30028"/>
                  </a:cubicBezTo>
                  <a:cubicBezTo>
                    <a:pt x="13463" y="30198"/>
                    <a:pt x="13469" y="30376"/>
                    <a:pt x="13463" y="30550"/>
                  </a:cubicBezTo>
                  <a:cubicBezTo>
                    <a:pt x="13453" y="34075"/>
                    <a:pt x="12658" y="37594"/>
                    <a:pt x="11886" y="41000"/>
                  </a:cubicBezTo>
                  <a:cubicBezTo>
                    <a:pt x="11706" y="41805"/>
                    <a:pt x="11516" y="42637"/>
                    <a:pt x="11342" y="43459"/>
                  </a:cubicBezTo>
                  <a:cubicBezTo>
                    <a:pt x="11244" y="43915"/>
                    <a:pt x="11168" y="44290"/>
                    <a:pt x="11103" y="44633"/>
                  </a:cubicBezTo>
                  <a:cubicBezTo>
                    <a:pt x="11076" y="44774"/>
                    <a:pt x="11053" y="44938"/>
                    <a:pt x="11038" y="45090"/>
                  </a:cubicBezTo>
                  <a:cubicBezTo>
                    <a:pt x="11005" y="45357"/>
                    <a:pt x="10972" y="45635"/>
                    <a:pt x="10890" y="45874"/>
                  </a:cubicBezTo>
                  <a:cubicBezTo>
                    <a:pt x="10809" y="46107"/>
                    <a:pt x="10657" y="46346"/>
                    <a:pt x="10509" y="46575"/>
                  </a:cubicBezTo>
                  <a:cubicBezTo>
                    <a:pt x="10401" y="46744"/>
                    <a:pt x="10287" y="46923"/>
                    <a:pt x="10205" y="47097"/>
                  </a:cubicBezTo>
                  <a:cubicBezTo>
                    <a:pt x="10047" y="47430"/>
                    <a:pt x="9916" y="47777"/>
                    <a:pt x="9791" y="48115"/>
                  </a:cubicBezTo>
                  <a:cubicBezTo>
                    <a:pt x="9732" y="48284"/>
                    <a:pt x="9667" y="48457"/>
                    <a:pt x="9602" y="48631"/>
                  </a:cubicBezTo>
                  <a:cubicBezTo>
                    <a:pt x="9476" y="48947"/>
                    <a:pt x="9324" y="49230"/>
                    <a:pt x="9150" y="49496"/>
                  </a:cubicBezTo>
                  <a:cubicBezTo>
                    <a:pt x="8932" y="49817"/>
                    <a:pt x="8801" y="50084"/>
                    <a:pt x="8623" y="50491"/>
                  </a:cubicBezTo>
                  <a:cubicBezTo>
                    <a:pt x="8329" y="51183"/>
                    <a:pt x="7724" y="51999"/>
                    <a:pt x="6919" y="52216"/>
                  </a:cubicBezTo>
                  <a:cubicBezTo>
                    <a:pt x="6805" y="52248"/>
                    <a:pt x="6697" y="52265"/>
                    <a:pt x="6587" y="52265"/>
                  </a:cubicBezTo>
                  <a:cubicBezTo>
                    <a:pt x="5751" y="52265"/>
                    <a:pt x="5065" y="51405"/>
                    <a:pt x="4679" y="50922"/>
                  </a:cubicBezTo>
                  <a:cubicBezTo>
                    <a:pt x="3394" y="49316"/>
                    <a:pt x="2247" y="47272"/>
                    <a:pt x="1252" y="44845"/>
                  </a:cubicBezTo>
                  <a:cubicBezTo>
                    <a:pt x="730" y="43567"/>
                    <a:pt x="409" y="42294"/>
                    <a:pt x="208" y="40712"/>
                  </a:cubicBezTo>
                  <a:cubicBezTo>
                    <a:pt x="196" y="40597"/>
                    <a:pt x="175" y="40489"/>
                    <a:pt x="158" y="40380"/>
                  </a:cubicBezTo>
                  <a:cubicBezTo>
                    <a:pt x="104" y="40075"/>
                    <a:pt x="50" y="39786"/>
                    <a:pt x="142" y="39455"/>
                  </a:cubicBezTo>
                  <a:cubicBezTo>
                    <a:pt x="278" y="38965"/>
                    <a:pt x="632" y="38563"/>
                    <a:pt x="926" y="38269"/>
                  </a:cubicBezTo>
                  <a:cubicBezTo>
                    <a:pt x="1181" y="38013"/>
                    <a:pt x="1463" y="37775"/>
                    <a:pt x="1736" y="37546"/>
                  </a:cubicBezTo>
                  <a:cubicBezTo>
                    <a:pt x="2274" y="37089"/>
                    <a:pt x="2829" y="36621"/>
                    <a:pt x="3193" y="36000"/>
                  </a:cubicBezTo>
                  <a:cubicBezTo>
                    <a:pt x="3471" y="35538"/>
                    <a:pt x="3597" y="35028"/>
                    <a:pt x="3552" y="34521"/>
                  </a:cubicBezTo>
                  <a:cubicBezTo>
                    <a:pt x="3531" y="34238"/>
                    <a:pt x="3449" y="33999"/>
                    <a:pt x="3356" y="33743"/>
                  </a:cubicBezTo>
                  <a:cubicBezTo>
                    <a:pt x="3324" y="33651"/>
                    <a:pt x="3291" y="33553"/>
                    <a:pt x="3264" y="33455"/>
                  </a:cubicBezTo>
                  <a:cubicBezTo>
                    <a:pt x="3133" y="33042"/>
                    <a:pt x="3275" y="32580"/>
                    <a:pt x="3401" y="32172"/>
                  </a:cubicBezTo>
                  <a:cubicBezTo>
                    <a:pt x="3422" y="32106"/>
                    <a:pt x="3439" y="32041"/>
                    <a:pt x="3460" y="31976"/>
                  </a:cubicBezTo>
                  <a:cubicBezTo>
                    <a:pt x="4009" y="30067"/>
                    <a:pt x="4961" y="28222"/>
                    <a:pt x="5892" y="26438"/>
                  </a:cubicBezTo>
                  <a:lnTo>
                    <a:pt x="5962" y="26297"/>
                  </a:lnTo>
                  <a:cubicBezTo>
                    <a:pt x="6457" y="25350"/>
                    <a:pt x="6963" y="24394"/>
                    <a:pt x="7458" y="23468"/>
                  </a:cubicBezTo>
                  <a:cubicBezTo>
                    <a:pt x="8056" y="22348"/>
                    <a:pt x="8671" y="21195"/>
                    <a:pt x="9258" y="20048"/>
                  </a:cubicBezTo>
                  <a:cubicBezTo>
                    <a:pt x="10059" y="18486"/>
                    <a:pt x="10966" y="16664"/>
                    <a:pt x="11674" y="14787"/>
                  </a:cubicBezTo>
                  <a:cubicBezTo>
                    <a:pt x="11929" y="14108"/>
                    <a:pt x="12082" y="13553"/>
                    <a:pt x="12055" y="12888"/>
                  </a:cubicBezTo>
                  <a:cubicBezTo>
                    <a:pt x="12033" y="12361"/>
                    <a:pt x="11924" y="11784"/>
                    <a:pt x="11728" y="11126"/>
                  </a:cubicBezTo>
                  <a:cubicBezTo>
                    <a:pt x="11189" y="9364"/>
                    <a:pt x="10254" y="7727"/>
                    <a:pt x="9351" y="6144"/>
                  </a:cubicBezTo>
                  <a:cubicBezTo>
                    <a:pt x="9073" y="5665"/>
                    <a:pt x="8791" y="5171"/>
                    <a:pt x="8525" y="4681"/>
                  </a:cubicBezTo>
                  <a:cubicBezTo>
                    <a:pt x="8453" y="4545"/>
                    <a:pt x="8377" y="4408"/>
                    <a:pt x="8296" y="4262"/>
                  </a:cubicBezTo>
                  <a:cubicBezTo>
                    <a:pt x="7724" y="3245"/>
                    <a:pt x="7012" y="1977"/>
                    <a:pt x="7164" y="835"/>
                  </a:cubicBezTo>
                  <a:cubicBezTo>
                    <a:pt x="7213" y="498"/>
                    <a:pt x="7371" y="242"/>
                    <a:pt x="7611" y="122"/>
                  </a:cubicBezTo>
                  <a:cubicBezTo>
                    <a:pt x="7714" y="74"/>
                    <a:pt x="7822" y="52"/>
                    <a:pt x="7942" y="52"/>
                  </a:cubicBezTo>
                  <a:close/>
                  <a:moveTo>
                    <a:pt x="7939" y="1"/>
                  </a:moveTo>
                  <a:cubicBezTo>
                    <a:pt x="7815" y="1"/>
                    <a:pt x="7696" y="27"/>
                    <a:pt x="7589" y="79"/>
                  </a:cubicBezTo>
                  <a:cubicBezTo>
                    <a:pt x="7333" y="205"/>
                    <a:pt x="7164" y="471"/>
                    <a:pt x="7115" y="830"/>
                  </a:cubicBezTo>
                  <a:cubicBezTo>
                    <a:pt x="6963" y="1988"/>
                    <a:pt x="7676" y="3261"/>
                    <a:pt x="8252" y="4284"/>
                  </a:cubicBezTo>
                  <a:cubicBezTo>
                    <a:pt x="8334" y="4430"/>
                    <a:pt x="8410" y="4571"/>
                    <a:pt x="8480" y="4702"/>
                  </a:cubicBezTo>
                  <a:cubicBezTo>
                    <a:pt x="8747" y="5191"/>
                    <a:pt x="9030" y="5688"/>
                    <a:pt x="9308" y="6165"/>
                  </a:cubicBezTo>
                  <a:cubicBezTo>
                    <a:pt x="10210" y="7749"/>
                    <a:pt x="11146" y="9381"/>
                    <a:pt x="11679" y="11143"/>
                  </a:cubicBezTo>
                  <a:cubicBezTo>
                    <a:pt x="11875" y="11796"/>
                    <a:pt x="11984" y="12366"/>
                    <a:pt x="12005" y="12894"/>
                  </a:cubicBezTo>
                  <a:cubicBezTo>
                    <a:pt x="12033" y="13546"/>
                    <a:pt x="11892" y="14080"/>
                    <a:pt x="11630" y="14771"/>
                  </a:cubicBezTo>
                  <a:cubicBezTo>
                    <a:pt x="10923" y="16647"/>
                    <a:pt x="10014" y="18464"/>
                    <a:pt x="9215" y="20025"/>
                  </a:cubicBezTo>
                  <a:cubicBezTo>
                    <a:pt x="8628" y="21173"/>
                    <a:pt x="8013" y="22326"/>
                    <a:pt x="7415" y="23442"/>
                  </a:cubicBezTo>
                  <a:cubicBezTo>
                    <a:pt x="6919" y="24366"/>
                    <a:pt x="6409" y="25323"/>
                    <a:pt x="5919" y="26275"/>
                  </a:cubicBezTo>
                  <a:lnTo>
                    <a:pt x="5849" y="26417"/>
                  </a:lnTo>
                  <a:cubicBezTo>
                    <a:pt x="4918" y="28200"/>
                    <a:pt x="3961" y="30050"/>
                    <a:pt x="3411" y="31965"/>
                  </a:cubicBezTo>
                  <a:cubicBezTo>
                    <a:pt x="3394" y="32025"/>
                    <a:pt x="3373" y="32091"/>
                    <a:pt x="3351" y="32161"/>
                  </a:cubicBezTo>
                  <a:cubicBezTo>
                    <a:pt x="3226" y="32574"/>
                    <a:pt x="3085" y="33042"/>
                    <a:pt x="3215" y="33472"/>
                  </a:cubicBezTo>
                  <a:cubicBezTo>
                    <a:pt x="3248" y="33570"/>
                    <a:pt x="3281" y="33668"/>
                    <a:pt x="3313" y="33760"/>
                  </a:cubicBezTo>
                  <a:cubicBezTo>
                    <a:pt x="3401" y="34010"/>
                    <a:pt x="3482" y="34250"/>
                    <a:pt x="3504" y="34527"/>
                  </a:cubicBezTo>
                  <a:cubicBezTo>
                    <a:pt x="3547" y="35021"/>
                    <a:pt x="3422" y="35523"/>
                    <a:pt x="3155" y="35980"/>
                  </a:cubicBezTo>
                  <a:cubicBezTo>
                    <a:pt x="2791" y="36588"/>
                    <a:pt x="2236" y="37057"/>
                    <a:pt x="1704" y="37508"/>
                  </a:cubicBezTo>
                  <a:cubicBezTo>
                    <a:pt x="1431" y="37737"/>
                    <a:pt x="1142" y="37976"/>
                    <a:pt x="893" y="38237"/>
                  </a:cubicBezTo>
                  <a:cubicBezTo>
                    <a:pt x="594" y="38536"/>
                    <a:pt x="235" y="38944"/>
                    <a:pt x="93" y="39439"/>
                  </a:cubicBezTo>
                  <a:cubicBezTo>
                    <a:pt x="0" y="39781"/>
                    <a:pt x="50" y="40075"/>
                    <a:pt x="110" y="40391"/>
                  </a:cubicBezTo>
                  <a:cubicBezTo>
                    <a:pt x="125" y="40494"/>
                    <a:pt x="148" y="40602"/>
                    <a:pt x="158" y="40717"/>
                  </a:cubicBezTo>
                  <a:cubicBezTo>
                    <a:pt x="359" y="42306"/>
                    <a:pt x="685" y="43584"/>
                    <a:pt x="1208" y="44862"/>
                  </a:cubicBezTo>
                  <a:cubicBezTo>
                    <a:pt x="2198" y="47299"/>
                    <a:pt x="3356" y="49344"/>
                    <a:pt x="4641" y="50948"/>
                  </a:cubicBezTo>
                  <a:cubicBezTo>
                    <a:pt x="5033" y="51444"/>
                    <a:pt x="5728" y="52314"/>
                    <a:pt x="6587" y="52314"/>
                  </a:cubicBezTo>
                  <a:cubicBezTo>
                    <a:pt x="6702" y="52314"/>
                    <a:pt x="6816" y="52298"/>
                    <a:pt x="6936" y="52265"/>
                  </a:cubicBezTo>
                  <a:cubicBezTo>
                    <a:pt x="7311" y="52162"/>
                    <a:pt x="7664" y="51934"/>
                    <a:pt x="7986" y="51580"/>
                  </a:cubicBezTo>
                  <a:cubicBezTo>
                    <a:pt x="8334" y="51204"/>
                    <a:pt x="8551" y="50791"/>
                    <a:pt x="8671" y="50513"/>
                  </a:cubicBezTo>
                  <a:cubicBezTo>
                    <a:pt x="8845" y="50106"/>
                    <a:pt x="8975" y="49838"/>
                    <a:pt x="9188" y="49524"/>
                  </a:cubicBezTo>
                  <a:cubicBezTo>
                    <a:pt x="9367" y="49257"/>
                    <a:pt x="9519" y="48969"/>
                    <a:pt x="9645" y="48648"/>
                  </a:cubicBezTo>
                  <a:cubicBezTo>
                    <a:pt x="9715" y="48479"/>
                    <a:pt x="9775" y="48299"/>
                    <a:pt x="9841" y="48131"/>
                  </a:cubicBezTo>
                  <a:cubicBezTo>
                    <a:pt x="9966" y="47794"/>
                    <a:pt x="10091" y="47451"/>
                    <a:pt x="10248" y="47119"/>
                  </a:cubicBezTo>
                  <a:cubicBezTo>
                    <a:pt x="10330" y="46945"/>
                    <a:pt x="10444" y="46771"/>
                    <a:pt x="10553" y="46597"/>
                  </a:cubicBezTo>
                  <a:cubicBezTo>
                    <a:pt x="10700" y="46368"/>
                    <a:pt x="10858" y="46130"/>
                    <a:pt x="10940" y="45889"/>
                  </a:cubicBezTo>
                  <a:cubicBezTo>
                    <a:pt x="11021" y="45645"/>
                    <a:pt x="11053" y="45367"/>
                    <a:pt x="11086" y="45096"/>
                  </a:cubicBezTo>
                  <a:cubicBezTo>
                    <a:pt x="11108" y="44938"/>
                    <a:pt x="11124" y="44786"/>
                    <a:pt x="11151" y="44644"/>
                  </a:cubicBezTo>
                  <a:cubicBezTo>
                    <a:pt x="11217" y="44297"/>
                    <a:pt x="11292" y="43926"/>
                    <a:pt x="11390" y="43469"/>
                  </a:cubicBezTo>
                  <a:cubicBezTo>
                    <a:pt x="11565" y="42648"/>
                    <a:pt x="11749" y="41816"/>
                    <a:pt x="11935" y="41011"/>
                  </a:cubicBezTo>
                  <a:cubicBezTo>
                    <a:pt x="12707" y="37606"/>
                    <a:pt x="13501" y="34081"/>
                    <a:pt x="13518" y="30550"/>
                  </a:cubicBezTo>
                  <a:cubicBezTo>
                    <a:pt x="13518" y="30376"/>
                    <a:pt x="13512" y="30198"/>
                    <a:pt x="13512" y="30028"/>
                  </a:cubicBezTo>
                  <a:cubicBezTo>
                    <a:pt x="13501" y="29327"/>
                    <a:pt x="13496" y="28664"/>
                    <a:pt x="13670" y="27956"/>
                  </a:cubicBezTo>
                  <a:cubicBezTo>
                    <a:pt x="13915" y="26972"/>
                    <a:pt x="14284" y="26020"/>
                    <a:pt x="14611" y="25220"/>
                  </a:cubicBezTo>
                  <a:cubicBezTo>
                    <a:pt x="15188" y="23822"/>
                    <a:pt x="15846" y="22430"/>
                    <a:pt x="16482" y="21085"/>
                  </a:cubicBezTo>
                  <a:cubicBezTo>
                    <a:pt x="16749" y="20525"/>
                    <a:pt x="17026" y="19950"/>
                    <a:pt x="17287" y="19378"/>
                  </a:cubicBezTo>
                  <a:cubicBezTo>
                    <a:pt x="17918" y="18018"/>
                    <a:pt x="18630" y="16479"/>
                    <a:pt x="19082" y="14907"/>
                  </a:cubicBezTo>
                  <a:cubicBezTo>
                    <a:pt x="19354" y="13955"/>
                    <a:pt x="19572" y="12828"/>
                    <a:pt x="19099" y="11676"/>
                  </a:cubicBezTo>
                  <a:cubicBezTo>
                    <a:pt x="18369" y="9898"/>
                    <a:pt x="16873" y="8500"/>
                    <a:pt x="15427" y="7150"/>
                  </a:cubicBezTo>
                  <a:cubicBezTo>
                    <a:pt x="15193" y="6928"/>
                    <a:pt x="14970" y="6720"/>
                    <a:pt x="14747" y="6509"/>
                  </a:cubicBezTo>
                  <a:cubicBezTo>
                    <a:pt x="13441" y="5257"/>
                    <a:pt x="12055" y="3898"/>
                    <a:pt x="10744" y="2412"/>
                  </a:cubicBezTo>
                  <a:cubicBezTo>
                    <a:pt x="10591" y="2238"/>
                    <a:pt x="10439" y="2058"/>
                    <a:pt x="10281" y="1869"/>
                  </a:cubicBezTo>
                  <a:cubicBezTo>
                    <a:pt x="9753" y="1232"/>
                    <a:pt x="9210" y="574"/>
                    <a:pt x="8518" y="172"/>
                  </a:cubicBezTo>
                  <a:cubicBezTo>
                    <a:pt x="8323" y="58"/>
                    <a:pt x="8125" y="1"/>
                    <a:pt x="79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867325" y="3268625"/>
              <a:ext cx="283575" cy="1301550"/>
            </a:xfrm>
            <a:custGeom>
              <a:avLst/>
              <a:gdLst/>
              <a:ahLst/>
              <a:cxnLst/>
              <a:rect l="l" t="t" r="r" b="b"/>
              <a:pathLst>
                <a:path w="11343" h="52062" extrusionOk="0">
                  <a:moveTo>
                    <a:pt x="3803" y="1"/>
                  </a:moveTo>
                  <a:lnTo>
                    <a:pt x="3753" y="11"/>
                  </a:lnTo>
                  <a:cubicBezTo>
                    <a:pt x="3759" y="23"/>
                    <a:pt x="4052" y="1055"/>
                    <a:pt x="4293" y="1535"/>
                  </a:cubicBezTo>
                  <a:cubicBezTo>
                    <a:pt x="4966" y="2883"/>
                    <a:pt x="5945" y="4085"/>
                    <a:pt x="6892" y="5245"/>
                  </a:cubicBezTo>
                  <a:cubicBezTo>
                    <a:pt x="6963" y="5331"/>
                    <a:pt x="7029" y="5418"/>
                    <a:pt x="7099" y="5506"/>
                  </a:cubicBezTo>
                  <a:cubicBezTo>
                    <a:pt x="7328" y="5783"/>
                    <a:pt x="7567" y="6071"/>
                    <a:pt x="7795" y="6349"/>
                  </a:cubicBezTo>
                  <a:cubicBezTo>
                    <a:pt x="9101" y="7909"/>
                    <a:pt x="10449" y="9531"/>
                    <a:pt x="11064" y="11423"/>
                  </a:cubicBezTo>
                  <a:cubicBezTo>
                    <a:pt x="11102" y="11538"/>
                    <a:pt x="11134" y="11652"/>
                    <a:pt x="11162" y="11760"/>
                  </a:cubicBezTo>
                  <a:cubicBezTo>
                    <a:pt x="11211" y="11989"/>
                    <a:pt x="11239" y="12212"/>
                    <a:pt x="11249" y="12435"/>
                  </a:cubicBezTo>
                  <a:cubicBezTo>
                    <a:pt x="11287" y="13224"/>
                    <a:pt x="11097" y="14002"/>
                    <a:pt x="10873" y="14785"/>
                  </a:cubicBezTo>
                  <a:cubicBezTo>
                    <a:pt x="10390" y="16472"/>
                    <a:pt x="9753" y="18141"/>
                    <a:pt x="9133" y="19756"/>
                  </a:cubicBezTo>
                  <a:lnTo>
                    <a:pt x="9003" y="20100"/>
                  </a:lnTo>
                  <a:cubicBezTo>
                    <a:pt x="8839" y="20529"/>
                    <a:pt x="8671" y="20970"/>
                    <a:pt x="8508" y="21400"/>
                  </a:cubicBezTo>
                  <a:cubicBezTo>
                    <a:pt x="7866" y="23064"/>
                    <a:pt x="7208" y="24782"/>
                    <a:pt x="6610" y="26496"/>
                  </a:cubicBezTo>
                  <a:cubicBezTo>
                    <a:pt x="6332" y="27290"/>
                    <a:pt x="6093" y="28046"/>
                    <a:pt x="5892" y="28764"/>
                  </a:cubicBezTo>
                  <a:cubicBezTo>
                    <a:pt x="5641" y="29640"/>
                    <a:pt x="5450" y="30440"/>
                    <a:pt x="5320" y="31163"/>
                  </a:cubicBezTo>
                  <a:cubicBezTo>
                    <a:pt x="5277" y="31392"/>
                    <a:pt x="5239" y="31615"/>
                    <a:pt x="5206" y="31827"/>
                  </a:cubicBezTo>
                  <a:cubicBezTo>
                    <a:pt x="4945" y="33606"/>
                    <a:pt x="4009" y="35428"/>
                    <a:pt x="3221" y="36815"/>
                  </a:cubicBezTo>
                  <a:cubicBezTo>
                    <a:pt x="2922" y="37332"/>
                    <a:pt x="2601" y="37854"/>
                    <a:pt x="2290" y="38354"/>
                  </a:cubicBezTo>
                  <a:cubicBezTo>
                    <a:pt x="1800" y="39137"/>
                    <a:pt x="1295" y="39953"/>
                    <a:pt x="876" y="40796"/>
                  </a:cubicBezTo>
                  <a:cubicBezTo>
                    <a:pt x="436" y="41688"/>
                    <a:pt x="201" y="42646"/>
                    <a:pt x="185" y="43646"/>
                  </a:cubicBezTo>
                  <a:cubicBezTo>
                    <a:pt x="163" y="44599"/>
                    <a:pt x="338" y="45572"/>
                    <a:pt x="708" y="46540"/>
                  </a:cubicBezTo>
                  <a:cubicBezTo>
                    <a:pt x="1366" y="48287"/>
                    <a:pt x="2138" y="51871"/>
                    <a:pt x="2176" y="52051"/>
                  </a:cubicBezTo>
                  <a:lnTo>
                    <a:pt x="2176" y="52061"/>
                  </a:lnTo>
                  <a:lnTo>
                    <a:pt x="2225" y="52051"/>
                  </a:lnTo>
                  <a:lnTo>
                    <a:pt x="2225" y="52046"/>
                  </a:lnTo>
                  <a:cubicBezTo>
                    <a:pt x="2192" y="51888"/>
                    <a:pt x="1420" y="48275"/>
                    <a:pt x="756" y="46525"/>
                  </a:cubicBezTo>
                  <a:cubicBezTo>
                    <a:pt x="0" y="44534"/>
                    <a:pt x="60" y="42564"/>
                    <a:pt x="926" y="40819"/>
                  </a:cubicBezTo>
                  <a:cubicBezTo>
                    <a:pt x="1343" y="39980"/>
                    <a:pt x="1850" y="39165"/>
                    <a:pt x="2340" y="38376"/>
                  </a:cubicBezTo>
                  <a:cubicBezTo>
                    <a:pt x="2649" y="37876"/>
                    <a:pt x="2970" y="37359"/>
                    <a:pt x="3264" y="36837"/>
                  </a:cubicBezTo>
                  <a:cubicBezTo>
                    <a:pt x="4118" y="35336"/>
                    <a:pt x="5021" y="33568"/>
                    <a:pt x="5260" y="31832"/>
                  </a:cubicBezTo>
                  <a:cubicBezTo>
                    <a:pt x="5292" y="31620"/>
                    <a:pt x="5325" y="31397"/>
                    <a:pt x="5370" y="31169"/>
                  </a:cubicBezTo>
                  <a:cubicBezTo>
                    <a:pt x="5505" y="30435"/>
                    <a:pt x="5696" y="29635"/>
                    <a:pt x="5940" y="28776"/>
                  </a:cubicBezTo>
                  <a:cubicBezTo>
                    <a:pt x="6141" y="28058"/>
                    <a:pt x="6386" y="27290"/>
                    <a:pt x="6670" y="26474"/>
                  </a:cubicBezTo>
                  <a:cubicBezTo>
                    <a:pt x="7262" y="24772"/>
                    <a:pt x="7920" y="23064"/>
                    <a:pt x="8556" y="21410"/>
                  </a:cubicBezTo>
                  <a:cubicBezTo>
                    <a:pt x="8731" y="20964"/>
                    <a:pt x="8905" y="20502"/>
                    <a:pt x="9078" y="20045"/>
                  </a:cubicBezTo>
                  <a:lnTo>
                    <a:pt x="9209" y="19708"/>
                  </a:lnTo>
                  <a:cubicBezTo>
                    <a:pt x="9829" y="18087"/>
                    <a:pt x="10466" y="16417"/>
                    <a:pt x="10945" y="14725"/>
                  </a:cubicBezTo>
                  <a:cubicBezTo>
                    <a:pt x="11157" y="13964"/>
                    <a:pt x="11342" y="13208"/>
                    <a:pt x="11298" y="12419"/>
                  </a:cubicBezTo>
                  <a:cubicBezTo>
                    <a:pt x="11287" y="12201"/>
                    <a:pt x="11260" y="11978"/>
                    <a:pt x="11211" y="11755"/>
                  </a:cubicBezTo>
                  <a:cubicBezTo>
                    <a:pt x="11179" y="11619"/>
                    <a:pt x="11141" y="11478"/>
                    <a:pt x="11091" y="11336"/>
                  </a:cubicBezTo>
                  <a:cubicBezTo>
                    <a:pt x="10456" y="9450"/>
                    <a:pt x="9106" y="7833"/>
                    <a:pt x="7806" y="6272"/>
                  </a:cubicBezTo>
                  <a:cubicBezTo>
                    <a:pt x="7561" y="5984"/>
                    <a:pt x="7311" y="5679"/>
                    <a:pt x="7072" y="5386"/>
                  </a:cubicBezTo>
                  <a:lnTo>
                    <a:pt x="6903" y="5179"/>
                  </a:lnTo>
                  <a:cubicBezTo>
                    <a:pt x="5973" y="4037"/>
                    <a:pt x="5016" y="2857"/>
                    <a:pt x="4346" y="1529"/>
                  </a:cubicBezTo>
                  <a:cubicBezTo>
                    <a:pt x="4107" y="1062"/>
                    <a:pt x="3819" y="50"/>
                    <a:pt x="38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292375" y="3379575"/>
              <a:ext cx="1438200" cy="1191275"/>
            </a:xfrm>
            <a:custGeom>
              <a:avLst/>
              <a:gdLst/>
              <a:ahLst/>
              <a:cxnLst/>
              <a:rect l="l" t="t" r="r" b="b"/>
              <a:pathLst>
                <a:path w="57528" h="47651" extrusionOk="0">
                  <a:moveTo>
                    <a:pt x="26616" y="51"/>
                  </a:moveTo>
                  <a:cubicBezTo>
                    <a:pt x="27755" y="51"/>
                    <a:pt x="28867" y="435"/>
                    <a:pt x="29934" y="855"/>
                  </a:cubicBezTo>
                  <a:cubicBezTo>
                    <a:pt x="31495" y="1470"/>
                    <a:pt x="33050" y="2193"/>
                    <a:pt x="34552" y="2901"/>
                  </a:cubicBezTo>
                  <a:cubicBezTo>
                    <a:pt x="36450" y="3792"/>
                    <a:pt x="38408" y="4711"/>
                    <a:pt x="40426" y="5414"/>
                  </a:cubicBezTo>
                  <a:cubicBezTo>
                    <a:pt x="40888" y="5577"/>
                    <a:pt x="41390" y="5718"/>
                    <a:pt x="41867" y="5854"/>
                  </a:cubicBezTo>
                  <a:cubicBezTo>
                    <a:pt x="42733" y="6104"/>
                    <a:pt x="43636" y="6360"/>
                    <a:pt x="44425" y="6762"/>
                  </a:cubicBezTo>
                  <a:cubicBezTo>
                    <a:pt x="45507" y="7312"/>
                    <a:pt x="46290" y="8243"/>
                    <a:pt x="46632" y="9385"/>
                  </a:cubicBezTo>
                  <a:cubicBezTo>
                    <a:pt x="46790" y="9918"/>
                    <a:pt x="46926" y="10467"/>
                    <a:pt x="47057" y="10995"/>
                  </a:cubicBezTo>
                  <a:cubicBezTo>
                    <a:pt x="47237" y="11740"/>
                    <a:pt x="47427" y="12511"/>
                    <a:pt x="47688" y="13252"/>
                  </a:cubicBezTo>
                  <a:cubicBezTo>
                    <a:pt x="48216" y="14743"/>
                    <a:pt x="48999" y="16222"/>
                    <a:pt x="50076" y="17766"/>
                  </a:cubicBezTo>
                  <a:cubicBezTo>
                    <a:pt x="51175" y="19349"/>
                    <a:pt x="52453" y="20829"/>
                    <a:pt x="53694" y="22259"/>
                  </a:cubicBezTo>
                  <a:lnTo>
                    <a:pt x="53704" y="22276"/>
                  </a:lnTo>
                  <a:cubicBezTo>
                    <a:pt x="53852" y="22445"/>
                    <a:pt x="53998" y="22613"/>
                    <a:pt x="54145" y="22782"/>
                  </a:cubicBezTo>
                  <a:cubicBezTo>
                    <a:pt x="55047" y="23815"/>
                    <a:pt x="55989" y="24892"/>
                    <a:pt x="56674" y="26088"/>
                  </a:cubicBezTo>
                  <a:cubicBezTo>
                    <a:pt x="57103" y="26845"/>
                    <a:pt x="57474" y="27993"/>
                    <a:pt x="56782" y="29151"/>
                  </a:cubicBezTo>
                  <a:cubicBezTo>
                    <a:pt x="56217" y="30114"/>
                    <a:pt x="55205" y="30810"/>
                    <a:pt x="54319" y="31420"/>
                  </a:cubicBezTo>
                  <a:lnTo>
                    <a:pt x="54297" y="31435"/>
                  </a:lnTo>
                  <a:cubicBezTo>
                    <a:pt x="54204" y="31496"/>
                    <a:pt x="54118" y="31556"/>
                    <a:pt x="54030" y="31616"/>
                  </a:cubicBezTo>
                  <a:cubicBezTo>
                    <a:pt x="52122" y="32926"/>
                    <a:pt x="50320" y="34161"/>
                    <a:pt x="48956" y="36037"/>
                  </a:cubicBezTo>
                  <a:cubicBezTo>
                    <a:pt x="47900" y="37485"/>
                    <a:pt x="46709" y="39122"/>
                    <a:pt x="45811" y="40955"/>
                  </a:cubicBezTo>
                  <a:cubicBezTo>
                    <a:pt x="45567" y="41460"/>
                    <a:pt x="45333" y="41977"/>
                    <a:pt x="45110" y="42478"/>
                  </a:cubicBezTo>
                  <a:cubicBezTo>
                    <a:pt x="44882" y="42978"/>
                    <a:pt x="44653" y="43495"/>
                    <a:pt x="44408" y="43995"/>
                  </a:cubicBezTo>
                  <a:cubicBezTo>
                    <a:pt x="43935" y="44964"/>
                    <a:pt x="43401" y="45964"/>
                    <a:pt x="42548" y="46617"/>
                  </a:cubicBezTo>
                  <a:cubicBezTo>
                    <a:pt x="41580" y="47357"/>
                    <a:pt x="40323" y="47602"/>
                    <a:pt x="39061" y="47602"/>
                  </a:cubicBezTo>
                  <a:cubicBezTo>
                    <a:pt x="37494" y="47602"/>
                    <a:pt x="35912" y="47226"/>
                    <a:pt x="34840" y="46976"/>
                  </a:cubicBezTo>
                  <a:cubicBezTo>
                    <a:pt x="33181" y="46584"/>
                    <a:pt x="31468" y="46074"/>
                    <a:pt x="29608" y="45404"/>
                  </a:cubicBezTo>
                  <a:cubicBezTo>
                    <a:pt x="28699" y="45078"/>
                    <a:pt x="27796" y="44691"/>
                    <a:pt x="26926" y="44322"/>
                  </a:cubicBezTo>
                  <a:cubicBezTo>
                    <a:pt x="26784" y="44262"/>
                    <a:pt x="26638" y="44196"/>
                    <a:pt x="26490" y="44136"/>
                  </a:cubicBezTo>
                  <a:cubicBezTo>
                    <a:pt x="25935" y="43897"/>
                    <a:pt x="25315" y="43789"/>
                    <a:pt x="24717" y="43686"/>
                  </a:cubicBezTo>
                  <a:cubicBezTo>
                    <a:pt x="24597" y="43664"/>
                    <a:pt x="24479" y="43642"/>
                    <a:pt x="24358" y="43621"/>
                  </a:cubicBezTo>
                  <a:cubicBezTo>
                    <a:pt x="22280" y="43234"/>
                    <a:pt x="20078" y="42783"/>
                    <a:pt x="17956" y="41884"/>
                  </a:cubicBezTo>
                  <a:cubicBezTo>
                    <a:pt x="15785" y="40971"/>
                    <a:pt x="13648" y="39627"/>
                    <a:pt x="11603" y="37887"/>
                  </a:cubicBezTo>
                  <a:cubicBezTo>
                    <a:pt x="11005" y="37381"/>
                    <a:pt x="10433" y="36821"/>
                    <a:pt x="9878" y="36271"/>
                  </a:cubicBezTo>
                  <a:cubicBezTo>
                    <a:pt x="9057" y="35462"/>
                    <a:pt x="8208" y="34623"/>
                    <a:pt x="7246" y="33949"/>
                  </a:cubicBezTo>
                  <a:cubicBezTo>
                    <a:pt x="6587" y="33486"/>
                    <a:pt x="5924" y="33079"/>
                    <a:pt x="5092" y="33079"/>
                  </a:cubicBezTo>
                  <a:cubicBezTo>
                    <a:pt x="4945" y="33079"/>
                    <a:pt x="4799" y="33090"/>
                    <a:pt x="4641" y="33117"/>
                  </a:cubicBezTo>
                  <a:cubicBezTo>
                    <a:pt x="4581" y="33127"/>
                    <a:pt x="4526" y="33144"/>
                    <a:pt x="4466" y="33155"/>
                  </a:cubicBezTo>
                  <a:cubicBezTo>
                    <a:pt x="4379" y="33179"/>
                    <a:pt x="4294" y="33201"/>
                    <a:pt x="4224" y="33201"/>
                  </a:cubicBezTo>
                  <a:cubicBezTo>
                    <a:pt x="4185" y="33201"/>
                    <a:pt x="4151" y="33194"/>
                    <a:pt x="4124" y="33177"/>
                  </a:cubicBezTo>
                  <a:cubicBezTo>
                    <a:pt x="4086" y="33155"/>
                    <a:pt x="4064" y="33112"/>
                    <a:pt x="4048" y="33040"/>
                  </a:cubicBezTo>
                  <a:cubicBezTo>
                    <a:pt x="4026" y="32904"/>
                    <a:pt x="4101" y="32698"/>
                    <a:pt x="4162" y="32529"/>
                  </a:cubicBezTo>
                  <a:cubicBezTo>
                    <a:pt x="4189" y="32459"/>
                    <a:pt x="4211" y="32399"/>
                    <a:pt x="4227" y="32344"/>
                  </a:cubicBezTo>
                  <a:cubicBezTo>
                    <a:pt x="4319" y="32007"/>
                    <a:pt x="4428" y="31616"/>
                    <a:pt x="4526" y="31207"/>
                  </a:cubicBezTo>
                  <a:cubicBezTo>
                    <a:pt x="4857" y="29821"/>
                    <a:pt x="5043" y="28689"/>
                    <a:pt x="5108" y="27644"/>
                  </a:cubicBezTo>
                  <a:cubicBezTo>
                    <a:pt x="5195" y="26268"/>
                    <a:pt x="5075" y="25104"/>
                    <a:pt x="4733" y="24071"/>
                  </a:cubicBezTo>
                  <a:cubicBezTo>
                    <a:pt x="4199" y="22455"/>
                    <a:pt x="3428" y="20899"/>
                    <a:pt x="2682" y="19393"/>
                  </a:cubicBezTo>
                  <a:cubicBezTo>
                    <a:pt x="2231" y="18490"/>
                    <a:pt x="1763" y="17554"/>
                    <a:pt x="1355" y="16613"/>
                  </a:cubicBezTo>
                  <a:cubicBezTo>
                    <a:pt x="915" y="15591"/>
                    <a:pt x="463" y="14502"/>
                    <a:pt x="278" y="13393"/>
                  </a:cubicBezTo>
                  <a:cubicBezTo>
                    <a:pt x="55" y="12055"/>
                    <a:pt x="273" y="11017"/>
                    <a:pt x="953" y="10227"/>
                  </a:cubicBezTo>
                  <a:cubicBezTo>
                    <a:pt x="1665" y="9395"/>
                    <a:pt x="2911" y="9124"/>
                    <a:pt x="3911" y="8906"/>
                  </a:cubicBezTo>
                  <a:cubicBezTo>
                    <a:pt x="5282" y="8602"/>
                    <a:pt x="6707" y="8454"/>
                    <a:pt x="8088" y="8313"/>
                  </a:cubicBezTo>
                  <a:lnTo>
                    <a:pt x="8143" y="8308"/>
                  </a:lnTo>
                  <a:cubicBezTo>
                    <a:pt x="8507" y="8269"/>
                    <a:pt x="8878" y="8231"/>
                    <a:pt x="9237" y="8193"/>
                  </a:cubicBezTo>
                  <a:cubicBezTo>
                    <a:pt x="11440" y="7975"/>
                    <a:pt x="13719" y="7753"/>
                    <a:pt x="15868" y="7126"/>
                  </a:cubicBezTo>
                  <a:cubicBezTo>
                    <a:pt x="17015" y="6795"/>
                    <a:pt x="17919" y="6343"/>
                    <a:pt x="18712" y="5713"/>
                  </a:cubicBezTo>
                  <a:cubicBezTo>
                    <a:pt x="19496" y="5087"/>
                    <a:pt x="20191" y="4347"/>
                    <a:pt x="20872" y="3634"/>
                  </a:cubicBezTo>
                  <a:cubicBezTo>
                    <a:pt x="21029" y="3471"/>
                    <a:pt x="21193" y="3297"/>
                    <a:pt x="21351" y="3134"/>
                  </a:cubicBezTo>
                  <a:cubicBezTo>
                    <a:pt x="22471" y="1970"/>
                    <a:pt x="23505" y="965"/>
                    <a:pt x="24838" y="403"/>
                  </a:cubicBezTo>
                  <a:cubicBezTo>
                    <a:pt x="25436" y="152"/>
                    <a:pt x="26030" y="51"/>
                    <a:pt x="26616" y="51"/>
                  </a:cubicBezTo>
                  <a:close/>
                  <a:moveTo>
                    <a:pt x="26617" y="1"/>
                  </a:moveTo>
                  <a:cubicBezTo>
                    <a:pt x="26024" y="1"/>
                    <a:pt x="25422" y="104"/>
                    <a:pt x="24815" y="360"/>
                  </a:cubicBezTo>
                  <a:cubicBezTo>
                    <a:pt x="23477" y="920"/>
                    <a:pt x="22438" y="1932"/>
                    <a:pt x="21318" y="3096"/>
                  </a:cubicBezTo>
                  <a:cubicBezTo>
                    <a:pt x="21155" y="3265"/>
                    <a:pt x="20992" y="3438"/>
                    <a:pt x="20834" y="3602"/>
                  </a:cubicBezTo>
                  <a:cubicBezTo>
                    <a:pt x="20159" y="4314"/>
                    <a:pt x="19458" y="5049"/>
                    <a:pt x="18680" y="5670"/>
                  </a:cubicBezTo>
                  <a:cubicBezTo>
                    <a:pt x="17891" y="6300"/>
                    <a:pt x="16993" y="6752"/>
                    <a:pt x="15856" y="7078"/>
                  </a:cubicBezTo>
                  <a:cubicBezTo>
                    <a:pt x="13708" y="7703"/>
                    <a:pt x="11434" y="7927"/>
                    <a:pt x="9231" y="8145"/>
                  </a:cubicBezTo>
                  <a:cubicBezTo>
                    <a:pt x="8872" y="8183"/>
                    <a:pt x="8502" y="8215"/>
                    <a:pt x="8138" y="8253"/>
                  </a:cubicBezTo>
                  <a:lnTo>
                    <a:pt x="8083" y="8263"/>
                  </a:lnTo>
                  <a:cubicBezTo>
                    <a:pt x="6702" y="8406"/>
                    <a:pt x="5276" y="8552"/>
                    <a:pt x="3900" y="8856"/>
                  </a:cubicBezTo>
                  <a:cubicBezTo>
                    <a:pt x="2894" y="9074"/>
                    <a:pt x="1643" y="9346"/>
                    <a:pt x="915" y="10194"/>
                  </a:cubicBezTo>
                  <a:cubicBezTo>
                    <a:pt x="229" y="11000"/>
                    <a:pt x="1" y="12044"/>
                    <a:pt x="229" y="13399"/>
                  </a:cubicBezTo>
                  <a:cubicBezTo>
                    <a:pt x="414" y="14514"/>
                    <a:pt x="865" y="15607"/>
                    <a:pt x="1312" y="16635"/>
                  </a:cubicBezTo>
                  <a:cubicBezTo>
                    <a:pt x="1719" y="17577"/>
                    <a:pt x="2188" y="18511"/>
                    <a:pt x="2633" y="19415"/>
                  </a:cubicBezTo>
                  <a:cubicBezTo>
                    <a:pt x="3383" y="20921"/>
                    <a:pt x="4156" y="22472"/>
                    <a:pt x="4689" y="24087"/>
                  </a:cubicBezTo>
                  <a:cubicBezTo>
                    <a:pt x="5451" y="26409"/>
                    <a:pt x="4977" y="29108"/>
                    <a:pt x="4477" y="31197"/>
                  </a:cubicBezTo>
                  <a:cubicBezTo>
                    <a:pt x="4380" y="31599"/>
                    <a:pt x="4270" y="31996"/>
                    <a:pt x="4178" y="32328"/>
                  </a:cubicBezTo>
                  <a:cubicBezTo>
                    <a:pt x="4162" y="32382"/>
                    <a:pt x="4139" y="32442"/>
                    <a:pt x="4118" y="32512"/>
                  </a:cubicBezTo>
                  <a:cubicBezTo>
                    <a:pt x="4048" y="32693"/>
                    <a:pt x="3971" y="32899"/>
                    <a:pt x="3998" y="33052"/>
                  </a:cubicBezTo>
                  <a:cubicBezTo>
                    <a:pt x="4015" y="33133"/>
                    <a:pt x="4048" y="33187"/>
                    <a:pt x="4096" y="33220"/>
                  </a:cubicBezTo>
                  <a:cubicBezTo>
                    <a:pt x="4133" y="33243"/>
                    <a:pt x="4175" y="33251"/>
                    <a:pt x="4222" y="33251"/>
                  </a:cubicBezTo>
                  <a:cubicBezTo>
                    <a:pt x="4298" y="33251"/>
                    <a:pt x="4385" y="33227"/>
                    <a:pt x="4477" y="33203"/>
                  </a:cubicBezTo>
                  <a:cubicBezTo>
                    <a:pt x="4537" y="33187"/>
                    <a:pt x="4591" y="33177"/>
                    <a:pt x="4646" y="33165"/>
                  </a:cubicBezTo>
                  <a:cubicBezTo>
                    <a:pt x="4800" y="33139"/>
                    <a:pt x="4948" y="33126"/>
                    <a:pt x="5091" y="33126"/>
                  </a:cubicBezTo>
                  <a:cubicBezTo>
                    <a:pt x="5913" y="33126"/>
                    <a:pt x="6569" y="33534"/>
                    <a:pt x="7219" y="33993"/>
                  </a:cubicBezTo>
                  <a:cubicBezTo>
                    <a:pt x="8176" y="34661"/>
                    <a:pt x="9024" y="35499"/>
                    <a:pt x="9846" y="36310"/>
                  </a:cubicBezTo>
                  <a:cubicBezTo>
                    <a:pt x="10395" y="36853"/>
                    <a:pt x="10972" y="37420"/>
                    <a:pt x="11570" y="37925"/>
                  </a:cubicBezTo>
                  <a:cubicBezTo>
                    <a:pt x="13621" y="39665"/>
                    <a:pt x="15758" y="41015"/>
                    <a:pt x="17934" y="41929"/>
                  </a:cubicBezTo>
                  <a:cubicBezTo>
                    <a:pt x="20061" y="42826"/>
                    <a:pt x="22270" y="43283"/>
                    <a:pt x="24348" y="43669"/>
                  </a:cubicBezTo>
                  <a:cubicBezTo>
                    <a:pt x="24467" y="43691"/>
                    <a:pt x="24592" y="43712"/>
                    <a:pt x="24707" y="43734"/>
                  </a:cubicBezTo>
                  <a:cubicBezTo>
                    <a:pt x="25305" y="43837"/>
                    <a:pt x="25920" y="43947"/>
                    <a:pt x="26475" y="44181"/>
                  </a:cubicBezTo>
                  <a:cubicBezTo>
                    <a:pt x="26616" y="44246"/>
                    <a:pt x="26763" y="44306"/>
                    <a:pt x="26909" y="44365"/>
                  </a:cubicBezTo>
                  <a:cubicBezTo>
                    <a:pt x="27780" y="44741"/>
                    <a:pt x="28682" y="45122"/>
                    <a:pt x="29591" y="45454"/>
                  </a:cubicBezTo>
                  <a:cubicBezTo>
                    <a:pt x="31451" y="46117"/>
                    <a:pt x="33165" y="46634"/>
                    <a:pt x="34830" y="47025"/>
                  </a:cubicBezTo>
                  <a:cubicBezTo>
                    <a:pt x="36102" y="47324"/>
                    <a:pt x="37461" y="47608"/>
                    <a:pt x="38784" y="47645"/>
                  </a:cubicBezTo>
                  <a:cubicBezTo>
                    <a:pt x="38887" y="47651"/>
                    <a:pt x="38990" y="47651"/>
                    <a:pt x="39088" y="47651"/>
                  </a:cubicBezTo>
                  <a:cubicBezTo>
                    <a:pt x="40562" y="47651"/>
                    <a:pt x="41704" y="47324"/>
                    <a:pt x="42575" y="46661"/>
                  </a:cubicBezTo>
                  <a:cubicBezTo>
                    <a:pt x="43440" y="45997"/>
                    <a:pt x="43978" y="44991"/>
                    <a:pt x="44452" y="44018"/>
                  </a:cubicBezTo>
                  <a:cubicBezTo>
                    <a:pt x="44696" y="43516"/>
                    <a:pt x="44930" y="43001"/>
                    <a:pt x="45153" y="42499"/>
                  </a:cubicBezTo>
                  <a:cubicBezTo>
                    <a:pt x="45376" y="41999"/>
                    <a:pt x="45610" y="41482"/>
                    <a:pt x="45856" y="40977"/>
                  </a:cubicBezTo>
                  <a:cubicBezTo>
                    <a:pt x="46752" y="39149"/>
                    <a:pt x="47944" y="37511"/>
                    <a:pt x="48999" y="36065"/>
                  </a:cubicBezTo>
                  <a:cubicBezTo>
                    <a:pt x="50359" y="34199"/>
                    <a:pt x="52154" y="32964"/>
                    <a:pt x="54058" y="31659"/>
                  </a:cubicBezTo>
                  <a:cubicBezTo>
                    <a:pt x="54145" y="31599"/>
                    <a:pt x="54231" y="31539"/>
                    <a:pt x="54324" y="31473"/>
                  </a:cubicBezTo>
                  <a:lnTo>
                    <a:pt x="54346" y="31463"/>
                  </a:lnTo>
                  <a:cubicBezTo>
                    <a:pt x="55238" y="30848"/>
                    <a:pt x="56255" y="30147"/>
                    <a:pt x="56827" y="29178"/>
                  </a:cubicBezTo>
                  <a:cubicBezTo>
                    <a:pt x="57528" y="27998"/>
                    <a:pt x="57153" y="26834"/>
                    <a:pt x="56717" y="26067"/>
                  </a:cubicBezTo>
                  <a:cubicBezTo>
                    <a:pt x="56026" y="24860"/>
                    <a:pt x="55085" y="23788"/>
                    <a:pt x="54178" y="22749"/>
                  </a:cubicBezTo>
                  <a:cubicBezTo>
                    <a:pt x="54036" y="22581"/>
                    <a:pt x="53889" y="22412"/>
                    <a:pt x="53742" y="22244"/>
                  </a:cubicBezTo>
                  <a:lnTo>
                    <a:pt x="53731" y="22227"/>
                  </a:lnTo>
                  <a:cubicBezTo>
                    <a:pt x="52491" y="20796"/>
                    <a:pt x="51213" y="19317"/>
                    <a:pt x="50114" y="17740"/>
                  </a:cubicBezTo>
                  <a:cubicBezTo>
                    <a:pt x="49042" y="16194"/>
                    <a:pt x="48264" y="14720"/>
                    <a:pt x="47737" y="13236"/>
                  </a:cubicBezTo>
                  <a:cubicBezTo>
                    <a:pt x="47476" y="12496"/>
                    <a:pt x="47285" y="11728"/>
                    <a:pt x="47106" y="10984"/>
                  </a:cubicBezTo>
                  <a:cubicBezTo>
                    <a:pt x="46976" y="10455"/>
                    <a:pt x="46840" y="9907"/>
                    <a:pt x="46677" y="9368"/>
                  </a:cubicBezTo>
                  <a:cubicBezTo>
                    <a:pt x="46333" y="8215"/>
                    <a:pt x="45540" y="7274"/>
                    <a:pt x="44446" y="6719"/>
                  </a:cubicBezTo>
                  <a:cubicBezTo>
                    <a:pt x="43652" y="6311"/>
                    <a:pt x="42749" y="6056"/>
                    <a:pt x="41879" y="5811"/>
                  </a:cubicBezTo>
                  <a:cubicBezTo>
                    <a:pt x="41400" y="5675"/>
                    <a:pt x="40905" y="5534"/>
                    <a:pt x="40443" y="5371"/>
                  </a:cubicBezTo>
                  <a:cubicBezTo>
                    <a:pt x="38430" y="4663"/>
                    <a:pt x="36467" y="3744"/>
                    <a:pt x="34574" y="2858"/>
                  </a:cubicBezTo>
                  <a:cubicBezTo>
                    <a:pt x="33067" y="2150"/>
                    <a:pt x="31516" y="1422"/>
                    <a:pt x="29950" y="807"/>
                  </a:cubicBezTo>
                  <a:cubicBezTo>
                    <a:pt x="28882" y="387"/>
                    <a:pt x="27764" y="1"/>
                    <a:pt x="2661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290075" y="3530525"/>
              <a:ext cx="1420525" cy="925850"/>
            </a:xfrm>
            <a:custGeom>
              <a:avLst/>
              <a:gdLst/>
              <a:ahLst/>
              <a:cxnLst/>
              <a:rect l="l" t="t" r="r" b="b"/>
              <a:pathLst>
                <a:path w="56821" h="37034" extrusionOk="0">
                  <a:moveTo>
                    <a:pt x="31392" y="50"/>
                  </a:moveTo>
                  <a:cubicBezTo>
                    <a:pt x="31408" y="50"/>
                    <a:pt x="31424" y="50"/>
                    <a:pt x="31440" y="51"/>
                  </a:cubicBezTo>
                  <a:cubicBezTo>
                    <a:pt x="32283" y="56"/>
                    <a:pt x="33121" y="267"/>
                    <a:pt x="33931" y="475"/>
                  </a:cubicBezTo>
                  <a:lnTo>
                    <a:pt x="33996" y="491"/>
                  </a:lnTo>
                  <a:cubicBezTo>
                    <a:pt x="36107" y="1023"/>
                    <a:pt x="38838" y="1796"/>
                    <a:pt x="41248" y="2998"/>
                  </a:cubicBezTo>
                  <a:cubicBezTo>
                    <a:pt x="42297" y="3526"/>
                    <a:pt x="43124" y="4075"/>
                    <a:pt x="43771" y="4673"/>
                  </a:cubicBezTo>
                  <a:cubicBezTo>
                    <a:pt x="44369" y="5228"/>
                    <a:pt x="44718" y="6011"/>
                    <a:pt x="45055" y="6767"/>
                  </a:cubicBezTo>
                  <a:cubicBezTo>
                    <a:pt x="45125" y="6937"/>
                    <a:pt x="45207" y="7111"/>
                    <a:pt x="45283" y="7279"/>
                  </a:cubicBezTo>
                  <a:cubicBezTo>
                    <a:pt x="46545" y="9972"/>
                    <a:pt x="48324" y="12479"/>
                    <a:pt x="50876" y="15172"/>
                  </a:cubicBezTo>
                  <a:cubicBezTo>
                    <a:pt x="51506" y="15835"/>
                    <a:pt x="52164" y="16488"/>
                    <a:pt x="52795" y="17125"/>
                  </a:cubicBezTo>
                  <a:cubicBezTo>
                    <a:pt x="53312" y="17647"/>
                    <a:pt x="53851" y="18180"/>
                    <a:pt x="54368" y="18719"/>
                  </a:cubicBezTo>
                  <a:cubicBezTo>
                    <a:pt x="54438" y="18789"/>
                    <a:pt x="54509" y="18865"/>
                    <a:pt x="54585" y="18941"/>
                  </a:cubicBezTo>
                  <a:cubicBezTo>
                    <a:pt x="55347" y="19724"/>
                    <a:pt x="56135" y="20529"/>
                    <a:pt x="56494" y="21558"/>
                  </a:cubicBezTo>
                  <a:cubicBezTo>
                    <a:pt x="56771" y="22341"/>
                    <a:pt x="56663" y="23070"/>
                    <a:pt x="56163" y="23788"/>
                  </a:cubicBezTo>
                  <a:cubicBezTo>
                    <a:pt x="55706" y="24446"/>
                    <a:pt x="54971" y="24995"/>
                    <a:pt x="54389" y="25397"/>
                  </a:cubicBezTo>
                  <a:cubicBezTo>
                    <a:pt x="53545" y="25975"/>
                    <a:pt x="52664" y="26529"/>
                    <a:pt x="51810" y="27062"/>
                  </a:cubicBezTo>
                  <a:cubicBezTo>
                    <a:pt x="51065" y="27536"/>
                    <a:pt x="50293" y="28020"/>
                    <a:pt x="49548" y="28525"/>
                  </a:cubicBezTo>
                  <a:cubicBezTo>
                    <a:pt x="48368" y="29314"/>
                    <a:pt x="46975" y="30250"/>
                    <a:pt x="45529" y="31174"/>
                  </a:cubicBezTo>
                  <a:cubicBezTo>
                    <a:pt x="45381" y="31267"/>
                    <a:pt x="45235" y="31365"/>
                    <a:pt x="45087" y="31457"/>
                  </a:cubicBezTo>
                  <a:cubicBezTo>
                    <a:pt x="43777" y="32306"/>
                    <a:pt x="42423" y="33177"/>
                    <a:pt x="40905" y="33568"/>
                  </a:cubicBezTo>
                  <a:cubicBezTo>
                    <a:pt x="40779" y="33595"/>
                    <a:pt x="40654" y="33627"/>
                    <a:pt x="40535" y="33655"/>
                  </a:cubicBezTo>
                  <a:cubicBezTo>
                    <a:pt x="40132" y="33752"/>
                    <a:pt x="39752" y="33845"/>
                    <a:pt x="39360" y="34008"/>
                  </a:cubicBezTo>
                  <a:cubicBezTo>
                    <a:pt x="38854" y="34215"/>
                    <a:pt x="38354" y="34460"/>
                    <a:pt x="37869" y="34694"/>
                  </a:cubicBezTo>
                  <a:lnTo>
                    <a:pt x="37794" y="34732"/>
                  </a:lnTo>
                  <a:cubicBezTo>
                    <a:pt x="36586" y="35319"/>
                    <a:pt x="35334" y="35929"/>
                    <a:pt x="34035" y="36358"/>
                  </a:cubicBezTo>
                  <a:cubicBezTo>
                    <a:pt x="32772" y="36775"/>
                    <a:pt x="31551" y="36983"/>
                    <a:pt x="30390" y="36983"/>
                  </a:cubicBezTo>
                  <a:cubicBezTo>
                    <a:pt x="29931" y="36983"/>
                    <a:pt x="29481" y="36950"/>
                    <a:pt x="29042" y="36886"/>
                  </a:cubicBezTo>
                  <a:cubicBezTo>
                    <a:pt x="27991" y="36728"/>
                    <a:pt x="26926" y="36375"/>
                    <a:pt x="25869" y="35846"/>
                  </a:cubicBezTo>
                  <a:cubicBezTo>
                    <a:pt x="25108" y="35461"/>
                    <a:pt x="24456" y="34982"/>
                    <a:pt x="23760" y="34470"/>
                  </a:cubicBezTo>
                  <a:cubicBezTo>
                    <a:pt x="23624" y="34367"/>
                    <a:pt x="23477" y="34259"/>
                    <a:pt x="23336" y="34156"/>
                  </a:cubicBezTo>
                  <a:cubicBezTo>
                    <a:pt x="22525" y="33568"/>
                    <a:pt x="21698" y="32974"/>
                    <a:pt x="20898" y="32404"/>
                  </a:cubicBezTo>
                  <a:cubicBezTo>
                    <a:pt x="19685" y="31538"/>
                    <a:pt x="18435" y="30642"/>
                    <a:pt x="17216" y="29738"/>
                  </a:cubicBezTo>
                  <a:cubicBezTo>
                    <a:pt x="16133" y="28939"/>
                    <a:pt x="15008" y="28172"/>
                    <a:pt x="13919" y="27426"/>
                  </a:cubicBezTo>
                  <a:cubicBezTo>
                    <a:pt x="13115" y="26878"/>
                    <a:pt x="12282" y="26306"/>
                    <a:pt x="11477" y="25729"/>
                  </a:cubicBezTo>
                  <a:cubicBezTo>
                    <a:pt x="11325" y="25621"/>
                    <a:pt x="11167" y="25507"/>
                    <a:pt x="11020" y="25397"/>
                  </a:cubicBezTo>
                  <a:cubicBezTo>
                    <a:pt x="10661" y="25136"/>
                    <a:pt x="10291" y="24870"/>
                    <a:pt x="9910" y="24626"/>
                  </a:cubicBezTo>
                  <a:cubicBezTo>
                    <a:pt x="9644" y="24446"/>
                    <a:pt x="9421" y="24320"/>
                    <a:pt x="9122" y="24320"/>
                  </a:cubicBezTo>
                  <a:cubicBezTo>
                    <a:pt x="9089" y="24320"/>
                    <a:pt x="9062" y="24320"/>
                    <a:pt x="9035" y="24326"/>
                  </a:cubicBezTo>
                  <a:cubicBezTo>
                    <a:pt x="8812" y="24343"/>
                    <a:pt x="8622" y="24435"/>
                    <a:pt x="8436" y="24528"/>
                  </a:cubicBezTo>
                  <a:cubicBezTo>
                    <a:pt x="8268" y="24609"/>
                    <a:pt x="8110" y="24685"/>
                    <a:pt x="7931" y="24712"/>
                  </a:cubicBezTo>
                  <a:cubicBezTo>
                    <a:pt x="7908" y="24715"/>
                    <a:pt x="7886" y="24717"/>
                    <a:pt x="7866" y="24717"/>
                  </a:cubicBezTo>
                  <a:cubicBezTo>
                    <a:pt x="7608" y="24717"/>
                    <a:pt x="7533" y="24468"/>
                    <a:pt x="7447" y="24212"/>
                  </a:cubicBezTo>
                  <a:lnTo>
                    <a:pt x="7447" y="24202"/>
                  </a:lnTo>
                  <a:cubicBezTo>
                    <a:pt x="7294" y="23738"/>
                    <a:pt x="7196" y="23243"/>
                    <a:pt x="7098" y="22766"/>
                  </a:cubicBezTo>
                  <a:cubicBezTo>
                    <a:pt x="7050" y="22520"/>
                    <a:pt x="7000" y="22270"/>
                    <a:pt x="6947" y="22025"/>
                  </a:cubicBezTo>
                  <a:cubicBezTo>
                    <a:pt x="6761" y="21232"/>
                    <a:pt x="6500" y="20187"/>
                    <a:pt x="6086" y="19176"/>
                  </a:cubicBezTo>
                  <a:cubicBezTo>
                    <a:pt x="5760" y="18365"/>
                    <a:pt x="5315" y="17597"/>
                    <a:pt x="4879" y="16858"/>
                  </a:cubicBezTo>
                  <a:cubicBezTo>
                    <a:pt x="4793" y="16711"/>
                    <a:pt x="4705" y="16565"/>
                    <a:pt x="4623" y="16417"/>
                  </a:cubicBezTo>
                  <a:cubicBezTo>
                    <a:pt x="4411" y="16053"/>
                    <a:pt x="4193" y="15684"/>
                    <a:pt x="3982" y="15325"/>
                  </a:cubicBezTo>
                  <a:cubicBezTo>
                    <a:pt x="3084" y="13796"/>
                    <a:pt x="2160" y="12218"/>
                    <a:pt x="1447" y="10580"/>
                  </a:cubicBezTo>
                  <a:cubicBezTo>
                    <a:pt x="979" y="9493"/>
                    <a:pt x="0" y="7236"/>
                    <a:pt x="1153" y="5832"/>
                  </a:cubicBezTo>
                  <a:cubicBezTo>
                    <a:pt x="1713" y="5152"/>
                    <a:pt x="2584" y="4750"/>
                    <a:pt x="3819" y="4608"/>
                  </a:cubicBezTo>
                  <a:cubicBezTo>
                    <a:pt x="4196" y="4563"/>
                    <a:pt x="4585" y="4546"/>
                    <a:pt x="4971" y="4546"/>
                  </a:cubicBezTo>
                  <a:cubicBezTo>
                    <a:pt x="5663" y="4546"/>
                    <a:pt x="6345" y="4601"/>
                    <a:pt x="6935" y="4646"/>
                  </a:cubicBezTo>
                  <a:cubicBezTo>
                    <a:pt x="7065" y="4658"/>
                    <a:pt x="7191" y="4668"/>
                    <a:pt x="7311" y="4678"/>
                  </a:cubicBezTo>
                  <a:cubicBezTo>
                    <a:pt x="8687" y="4783"/>
                    <a:pt x="10073" y="4951"/>
                    <a:pt x="11418" y="5120"/>
                  </a:cubicBezTo>
                  <a:cubicBezTo>
                    <a:pt x="13093" y="5331"/>
                    <a:pt x="14823" y="5544"/>
                    <a:pt x="16535" y="5625"/>
                  </a:cubicBezTo>
                  <a:cubicBezTo>
                    <a:pt x="16764" y="5636"/>
                    <a:pt x="16984" y="5642"/>
                    <a:pt x="17194" y="5642"/>
                  </a:cubicBezTo>
                  <a:cubicBezTo>
                    <a:pt x="18290" y="5642"/>
                    <a:pt x="19158" y="5483"/>
                    <a:pt x="20007" y="5142"/>
                  </a:cubicBezTo>
                  <a:cubicBezTo>
                    <a:pt x="21219" y="4652"/>
                    <a:pt x="22367" y="3960"/>
                    <a:pt x="23471" y="3287"/>
                  </a:cubicBezTo>
                  <a:cubicBezTo>
                    <a:pt x="23624" y="3194"/>
                    <a:pt x="23781" y="3101"/>
                    <a:pt x="23933" y="3009"/>
                  </a:cubicBezTo>
                  <a:cubicBezTo>
                    <a:pt x="25478" y="2074"/>
                    <a:pt x="27077" y="1111"/>
                    <a:pt x="28819" y="523"/>
                  </a:cubicBezTo>
                  <a:cubicBezTo>
                    <a:pt x="29756" y="208"/>
                    <a:pt x="30600" y="50"/>
                    <a:pt x="31392" y="50"/>
                  </a:cubicBezTo>
                  <a:close/>
                  <a:moveTo>
                    <a:pt x="31401" y="1"/>
                  </a:moveTo>
                  <a:cubicBezTo>
                    <a:pt x="30602" y="1"/>
                    <a:pt x="29750" y="159"/>
                    <a:pt x="28802" y="475"/>
                  </a:cubicBezTo>
                  <a:cubicBezTo>
                    <a:pt x="27056" y="1062"/>
                    <a:pt x="25457" y="2030"/>
                    <a:pt x="23906" y="2966"/>
                  </a:cubicBezTo>
                  <a:cubicBezTo>
                    <a:pt x="23755" y="3058"/>
                    <a:pt x="23602" y="3151"/>
                    <a:pt x="23444" y="3242"/>
                  </a:cubicBezTo>
                  <a:cubicBezTo>
                    <a:pt x="22339" y="3917"/>
                    <a:pt x="21197" y="4608"/>
                    <a:pt x="19984" y="5098"/>
                  </a:cubicBezTo>
                  <a:cubicBezTo>
                    <a:pt x="19139" y="5436"/>
                    <a:pt x="18279" y="5594"/>
                    <a:pt x="17187" y="5594"/>
                  </a:cubicBezTo>
                  <a:cubicBezTo>
                    <a:pt x="16979" y="5594"/>
                    <a:pt x="16762" y="5588"/>
                    <a:pt x="16535" y="5577"/>
                  </a:cubicBezTo>
                  <a:cubicBezTo>
                    <a:pt x="14828" y="5494"/>
                    <a:pt x="13098" y="5278"/>
                    <a:pt x="11423" y="5070"/>
                  </a:cubicBezTo>
                  <a:cubicBezTo>
                    <a:pt x="10080" y="4902"/>
                    <a:pt x="8692" y="4733"/>
                    <a:pt x="7316" y="4630"/>
                  </a:cubicBezTo>
                  <a:cubicBezTo>
                    <a:pt x="7196" y="4620"/>
                    <a:pt x="7065" y="4608"/>
                    <a:pt x="6935" y="4598"/>
                  </a:cubicBezTo>
                  <a:cubicBezTo>
                    <a:pt x="6337" y="4552"/>
                    <a:pt x="5645" y="4496"/>
                    <a:pt x="4943" y="4496"/>
                  </a:cubicBezTo>
                  <a:cubicBezTo>
                    <a:pt x="4565" y="4496"/>
                    <a:pt x="4184" y="4512"/>
                    <a:pt x="3814" y="4554"/>
                  </a:cubicBezTo>
                  <a:cubicBezTo>
                    <a:pt x="2562" y="4701"/>
                    <a:pt x="1680" y="5109"/>
                    <a:pt x="1115" y="5800"/>
                  </a:cubicBezTo>
                  <a:cubicBezTo>
                    <a:pt x="626" y="6393"/>
                    <a:pt x="462" y="7198"/>
                    <a:pt x="620" y="8193"/>
                  </a:cubicBezTo>
                  <a:cubicBezTo>
                    <a:pt x="751" y="9019"/>
                    <a:pt x="1077" y="9842"/>
                    <a:pt x="1404" y="10597"/>
                  </a:cubicBezTo>
                  <a:cubicBezTo>
                    <a:pt x="2116" y="12245"/>
                    <a:pt x="3041" y="13823"/>
                    <a:pt x="3938" y="15345"/>
                  </a:cubicBezTo>
                  <a:cubicBezTo>
                    <a:pt x="4150" y="15704"/>
                    <a:pt x="4368" y="16075"/>
                    <a:pt x="4580" y="16439"/>
                  </a:cubicBezTo>
                  <a:cubicBezTo>
                    <a:pt x="4662" y="16586"/>
                    <a:pt x="4748" y="16733"/>
                    <a:pt x="4836" y="16879"/>
                  </a:cubicBezTo>
                  <a:cubicBezTo>
                    <a:pt x="5270" y="17620"/>
                    <a:pt x="5717" y="18386"/>
                    <a:pt x="6043" y="19191"/>
                  </a:cubicBezTo>
                  <a:cubicBezTo>
                    <a:pt x="6451" y="20203"/>
                    <a:pt x="6712" y="21242"/>
                    <a:pt x="6897" y="22036"/>
                  </a:cubicBezTo>
                  <a:cubicBezTo>
                    <a:pt x="6952" y="22281"/>
                    <a:pt x="7005" y="22531"/>
                    <a:pt x="7050" y="22776"/>
                  </a:cubicBezTo>
                  <a:cubicBezTo>
                    <a:pt x="7148" y="23255"/>
                    <a:pt x="7246" y="23750"/>
                    <a:pt x="7397" y="24217"/>
                  </a:cubicBezTo>
                  <a:lnTo>
                    <a:pt x="7404" y="24228"/>
                  </a:lnTo>
                  <a:cubicBezTo>
                    <a:pt x="7484" y="24481"/>
                    <a:pt x="7574" y="24767"/>
                    <a:pt x="7871" y="24767"/>
                  </a:cubicBezTo>
                  <a:cubicBezTo>
                    <a:pt x="7893" y="24767"/>
                    <a:pt x="7917" y="24765"/>
                    <a:pt x="7941" y="24762"/>
                  </a:cubicBezTo>
                  <a:cubicBezTo>
                    <a:pt x="8127" y="24734"/>
                    <a:pt x="8295" y="24652"/>
                    <a:pt x="8458" y="24571"/>
                  </a:cubicBezTo>
                  <a:cubicBezTo>
                    <a:pt x="8637" y="24484"/>
                    <a:pt x="8823" y="24391"/>
                    <a:pt x="9035" y="24375"/>
                  </a:cubicBezTo>
                  <a:cubicBezTo>
                    <a:pt x="9066" y="24373"/>
                    <a:pt x="9097" y="24372"/>
                    <a:pt x="9126" y="24372"/>
                  </a:cubicBezTo>
                  <a:cubicBezTo>
                    <a:pt x="9413" y="24372"/>
                    <a:pt x="9617" y="24491"/>
                    <a:pt x="9884" y="24664"/>
                  </a:cubicBezTo>
                  <a:cubicBezTo>
                    <a:pt x="10264" y="24908"/>
                    <a:pt x="10635" y="25181"/>
                    <a:pt x="10987" y="25442"/>
                  </a:cubicBezTo>
                  <a:cubicBezTo>
                    <a:pt x="11140" y="25550"/>
                    <a:pt x="11293" y="25659"/>
                    <a:pt x="11444" y="25773"/>
                  </a:cubicBezTo>
                  <a:cubicBezTo>
                    <a:pt x="12255" y="26349"/>
                    <a:pt x="13088" y="26916"/>
                    <a:pt x="13892" y="27465"/>
                  </a:cubicBezTo>
                  <a:cubicBezTo>
                    <a:pt x="14981" y="28209"/>
                    <a:pt x="16106" y="28977"/>
                    <a:pt x="17183" y="29776"/>
                  </a:cubicBezTo>
                  <a:cubicBezTo>
                    <a:pt x="18402" y="30679"/>
                    <a:pt x="19658" y="31578"/>
                    <a:pt x="20871" y="32447"/>
                  </a:cubicBezTo>
                  <a:cubicBezTo>
                    <a:pt x="21671" y="33019"/>
                    <a:pt x="22497" y="33611"/>
                    <a:pt x="23303" y="34194"/>
                  </a:cubicBezTo>
                  <a:cubicBezTo>
                    <a:pt x="23449" y="34302"/>
                    <a:pt x="23591" y="34405"/>
                    <a:pt x="23732" y="34508"/>
                  </a:cubicBezTo>
                  <a:cubicBezTo>
                    <a:pt x="24396" y="34998"/>
                    <a:pt x="25081" y="35504"/>
                    <a:pt x="25843" y="35891"/>
                  </a:cubicBezTo>
                  <a:cubicBezTo>
                    <a:pt x="26903" y="36423"/>
                    <a:pt x="27980" y="36777"/>
                    <a:pt x="29035" y="36935"/>
                  </a:cubicBezTo>
                  <a:cubicBezTo>
                    <a:pt x="29476" y="37000"/>
                    <a:pt x="29928" y="37033"/>
                    <a:pt x="30396" y="37033"/>
                  </a:cubicBezTo>
                  <a:cubicBezTo>
                    <a:pt x="31560" y="37033"/>
                    <a:pt x="32783" y="36820"/>
                    <a:pt x="34051" y="36408"/>
                  </a:cubicBezTo>
                  <a:cubicBezTo>
                    <a:pt x="35351" y="35977"/>
                    <a:pt x="36607" y="35369"/>
                    <a:pt x="37814" y="34776"/>
                  </a:cubicBezTo>
                  <a:lnTo>
                    <a:pt x="37892" y="34737"/>
                  </a:lnTo>
                  <a:cubicBezTo>
                    <a:pt x="38376" y="34503"/>
                    <a:pt x="38876" y="34259"/>
                    <a:pt x="39376" y="34051"/>
                  </a:cubicBezTo>
                  <a:cubicBezTo>
                    <a:pt x="39767" y="33888"/>
                    <a:pt x="40149" y="33802"/>
                    <a:pt x="40546" y="33704"/>
                  </a:cubicBezTo>
                  <a:cubicBezTo>
                    <a:pt x="40666" y="33677"/>
                    <a:pt x="40791" y="33644"/>
                    <a:pt x="40915" y="33617"/>
                  </a:cubicBezTo>
                  <a:cubicBezTo>
                    <a:pt x="42444" y="33225"/>
                    <a:pt x="43804" y="32349"/>
                    <a:pt x="45115" y="31501"/>
                  </a:cubicBezTo>
                  <a:cubicBezTo>
                    <a:pt x="45262" y="31408"/>
                    <a:pt x="45408" y="31310"/>
                    <a:pt x="45556" y="31219"/>
                  </a:cubicBezTo>
                  <a:cubicBezTo>
                    <a:pt x="47002" y="30293"/>
                    <a:pt x="48395" y="29358"/>
                    <a:pt x="49575" y="28563"/>
                  </a:cubicBezTo>
                  <a:cubicBezTo>
                    <a:pt x="50321" y="28063"/>
                    <a:pt x="51092" y="27579"/>
                    <a:pt x="51838" y="27106"/>
                  </a:cubicBezTo>
                  <a:cubicBezTo>
                    <a:pt x="52692" y="26572"/>
                    <a:pt x="53573" y="26018"/>
                    <a:pt x="54416" y="25435"/>
                  </a:cubicBezTo>
                  <a:cubicBezTo>
                    <a:pt x="55004" y="25033"/>
                    <a:pt x="55739" y="24484"/>
                    <a:pt x="56201" y="23820"/>
                  </a:cubicBezTo>
                  <a:cubicBezTo>
                    <a:pt x="56711" y="23086"/>
                    <a:pt x="56821" y="22341"/>
                    <a:pt x="56538" y="21541"/>
                  </a:cubicBezTo>
                  <a:cubicBezTo>
                    <a:pt x="56173" y="20507"/>
                    <a:pt x="55385" y="19691"/>
                    <a:pt x="54617" y="18903"/>
                  </a:cubicBezTo>
                  <a:cubicBezTo>
                    <a:pt x="54547" y="18832"/>
                    <a:pt x="54476" y="18757"/>
                    <a:pt x="54400" y="18680"/>
                  </a:cubicBezTo>
                  <a:cubicBezTo>
                    <a:pt x="53884" y="18147"/>
                    <a:pt x="53350" y="17609"/>
                    <a:pt x="52834" y="17092"/>
                  </a:cubicBezTo>
                  <a:cubicBezTo>
                    <a:pt x="52197" y="16455"/>
                    <a:pt x="51544" y="15797"/>
                    <a:pt x="50914" y="15134"/>
                  </a:cubicBezTo>
                  <a:cubicBezTo>
                    <a:pt x="48363" y="12446"/>
                    <a:pt x="46589" y="9945"/>
                    <a:pt x="45327" y="7257"/>
                  </a:cubicBezTo>
                  <a:cubicBezTo>
                    <a:pt x="45250" y="7094"/>
                    <a:pt x="45175" y="6920"/>
                    <a:pt x="45099" y="6752"/>
                  </a:cubicBezTo>
                  <a:cubicBezTo>
                    <a:pt x="44761" y="5990"/>
                    <a:pt x="44414" y="5201"/>
                    <a:pt x="43804" y="4635"/>
                  </a:cubicBezTo>
                  <a:cubicBezTo>
                    <a:pt x="43151" y="4032"/>
                    <a:pt x="42325" y="3483"/>
                    <a:pt x="41269" y="2955"/>
                  </a:cubicBezTo>
                  <a:cubicBezTo>
                    <a:pt x="38854" y="1748"/>
                    <a:pt x="36124" y="980"/>
                    <a:pt x="34013" y="442"/>
                  </a:cubicBezTo>
                  <a:lnTo>
                    <a:pt x="33942" y="425"/>
                  </a:lnTo>
                  <a:cubicBezTo>
                    <a:pt x="33132" y="219"/>
                    <a:pt x="32288" y="6"/>
                    <a:pt x="31440" y="1"/>
                  </a:cubicBezTo>
                  <a:cubicBezTo>
                    <a:pt x="31427" y="1"/>
                    <a:pt x="31414" y="1"/>
                    <a:pt x="314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309100" y="3677650"/>
              <a:ext cx="1380550" cy="671275"/>
            </a:xfrm>
            <a:custGeom>
              <a:avLst/>
              <a:gdLst/>
              <a:ahLst/>
              <a:cxnLst/>
              <a:rect l="l" t="t" r="r" b="b"/>
              <a:pathLst>
                <a:path w="55222" h="26851" extrusionOk="0">
                  <a:moveTo>
                    <a:pt x="31601" y="50"/>
                  </a:moveTo>
                  <a:cubicBezTo>
                    <a:pt x="31944" y="50"/>
                    <a:pt x="32196" y="149"/>
                    <a:pt x="32512" y="269"/>
                  </a:cubicBezTo>
                  <a:cubicBezTo>
                    <a:pt x="32550" y="279"/>
                    <a:pt x="32589" y="295"/>
                    <a:pt x="32627" y="306"/>
                  </a:cubicBezTo>
                  <a:cubicBezTo>
                    <a:pt x="33355" y="583"/>
                    <a:pt x="34101" y="839"/>
                    <a:pt x="34824" y="1095"/>
                  </a:cubicBezTo>
                  <a:cubicBezTo>
                    <a:pt x="35798" y="1432"/>
                    <a:pt x="36804" y="1786"/>
                    <a:pt x="37778" y="2172"/>
                  </a:cubicBezTo>
                  <a:cubicBezTo>
                    <a:pt x="38610" y="2498"/>
                    <a:pt x="39257" y="2830"/>
                    <a:pt x="39812" y="3211"/>
                  </a:cubicBezTo>
                  <a:cubicBezTo>
                    <a:pt x="40535" y="3711"/>
                    <a:pt x="41183" y="4348"/>
                    <a:pt x="41808" y="4962"/>
                  </a:cubicBezTo>
                  <a:cubicBezTo>
                    <a:pt x="41966" y="5120"/>
                    <a:pt x="42134" y="5283"/>
                    <a:pt x="42298" y="5441"/>
                  </a:cubicBezTo>
                  <a:cubicBezTo>
                    <a:pt x="45072" y="8107"/>
                    <a:pt x="47999" y="10489"/>
                    <a:pt x="50234" y="12267"/>
                  </a:cubicBezTo>
                  <a:cubicBezTo>
                    <a:pt x="50343" y="12355"/>
                    <a:pt x="50457" y="12447"/>
                    <a:pt x="50572" y="12533"/>
                  </a:cubicBezTo>
                  <a:cubicBezTo>
                    <a:pt x="51556" y="13317"/>
                    <a:pt x="52573" y="14117"/>
                    <a:pt x="53465" y="15031"/>
                  </a:cubicBezTo>
                  <a:cubicBezTo>
                    <a:pt x="53992" y="15569"/>
                    <a:pt x="54579" y="16206"/>
                    <a:pt x="54863" y="16939"/>
                  </a:cubicBezTo>
                  <a:cubicBezTo>
                    <a:pt x="55222" y="17870"/>
                    <a:pt x="54830" y="18686"/>
                    <a:pt x="53628" y="19512"/>
                  </a:cubicBezTo>
                  <a:cubicBezTo>
                    <a:pt x="52595" y="20220"/>
                    <a:pt x="51322" y="20818"/>
                    <a:pt x="49744" y="21345"/>
                  </a:cubicBezTo>
                  <a:cubicBezTo>
                    <a:pt x="46965" y="22266"/>
                    <a:pt x="43783" y="22755"/>
                    <a:pt x="39736" y="22874"/>
                  </a:cubicBezTo>
                  <a:lnTo>
                    <a:pt x="39573" y="22879"/>
                  </a:lnTo>
                  <a:cubicBezTo>
                    <a:pt x="38534" y="22907"/>
                    <a:pt x="37636" y="22934"/>
                    <a:pt x="36684" y="23418"/>
                  </a:cubicBezTo>
                  <a:cubicBezTo>
                    <a:pt x="35988" y="23772"/>
                    <a:pt x="35341" y="24224"/>
                    <a:pt x="34710" y="24659"/>
                  </a:cubicBezTo>
                  <a:cubicBezTo>
                    <a:pt x="34253" y="24975"/>
                    <a:pt x="33779" y="25301"/>
                    <a:pt x="33295" y="25588"/>
                  </a:cubicBezTo>
                  <a:cubicBezTo>
                    <a:pt x="31924" y="26399"/>
                    <a:pt x="30624" y="26802"/>
                    <a:pt x="29346" y="26802"/>
                  </a:cubicBezTo>
                  <a:cubicBezTo>
                    <a:pt x="29178" y="26802"/>
                    <a:pt x="29009" y="26790"/>
                    <a:pt x="28841" y="26780"/>
                  </a:cubicBezTo>
                  <a:cubicBezTo>
                    <a:pt x="27377" y="26660"/>
                    <a:pt x="26120" y="25997"/>
                    <a:pt x="24907" y="25360"/>
                  </a:cubicBezTo>
                  <a:cubicBezTo>
                    <a:pt x="24353" y="25066"/>
                    <a:pt x="23782" y="24767"/>
                    <a:pt x="23195" y="24518"/>
                  </a:cubicBezTo>
                  <a:cubicBezTo>
                    <a:pt x="20187" y="23245"/>
                    <a:pt x="17418" y="21084"/>
                    <a:pt x="14730" y="17908"/>
                  </a:cubicBezTo>
                  <a:cubicBezTo>
                    <a:pt x="14671" y="17838"/>
                    <a:pt x="14611" y="17767"/>
                    <a:pt x="14551" y="17690"/>
                  </a:cubicBezTo>
                  <a:cubicBezTo>
                    <a:pt x="14355" y="17441"/>
                    <a:pt x="14149" y="17190"/>
                    <a:pt x="13904" y="17016"/>
                  </a:cubicBezTo>
                  <a:cubicBezTo>
                    <a:pt x="13773" y="16929"/>
                    <a:pt x="13670" y="16907"/>
                    <a:pt x="13555" y="16907"/>
                  </a:cubicBezTo>
                  <a:cubicBezTo>
                    <a:pt x="13502" y="16907"/>
                    <a:pt x="13441" y="16913"/>
                    <a:pt x="13381" y="16919"/>
                  </a:cubicBezTo>
                  <a:cubicBezTo>
                    <a:pt x="13344" y="16924"/>
                    <a:pt x="13301" y="16929"/>
                    <a:pt x="13261" y="16929"/>
                  </a:cubicBezTo>
                  <a:cubicBezTo>
                    <a:pt x="13018" y="16949"/>
                    <a:pt x="12789" y="16958"/>
                    <a:pt x="12572" y="16958"/>
                  </a:cubicBezTo>
                  <a:cubicBezTo>
                    <a:pt x="11951" y="16958"/>
                    <a:pt x="11432" y="16878"/>
                    <a:pt x="10977" y="16717"/>
                  </a:cubicBezTo>
                  <a:cubicBezTo>
                    <a:pt x="9553" y="16211"/>
                    <a:pt x="8475" y="14911"/>
                    <a:pt x="7529" y="13763"/>
                  </a:cubicBezTo>
                  <a:cubicBezTo>
                    <a:pt x="7344" y="13540"/>
                    <a:pt x="7170" y="13328"/>
                    <a:pt x="6995" y="13121"/>
                  </a:cubicBezTo>
                  <a:cubicBezTo>
                    <a:pt x="6806" y="12904"/>
                    <a:pt x="6615" y="12681"/>
                    <a:pt x="6425" y="12458"/>
                  </a:cubicBezTo>
                  <a:cubicBezTo>
                    <a:pt x="5418" y="11283"/>
                    <a:pt x="4374" y="10075"/>
                    <a:pt x="3395" y="8840"/>
                  </a:cubicBezTo>
                  <a:cubicBezTo>
                    <a:pt x="2388" y="7579"/>
                    <a:pt x="1349" y="6214"/>
                    <a:pt x="686" y="4690"/>
                  </a:cubicBezTo>
                  <a:cubicBezTo>
                    <a:pt x="55" y="3244"/>
                    <a:pt x="93" y="2220"/>
                    <a:pt x="789" y="1650"/>
                  </a:cubicBezTo>
                  <a:cubicBezTo>
                    <a:pt x="1306" y="1231"/>
                    <a:pt x="2051" y="1143"/>
                    <a:pt x="2639" y="1117"/>
                  </a:cubicBezTo>
                  <a:cubicBezTo>
                    <a:pt x="2779" y="1110"/>
                    <a:pt x="2920" y="1107"/>
                    <a:pt x="3061" y="1107"/>
                  </a:cubicBezTo>
                  <a:cubicBezTo>
                    <a:pt x="4076" y="1107"/>
                    <a:pt x="5090" y="1269"/>
                    <a:pt x="5978" y="1421"/>
                  </a:cubicBezTo>
                  <a:cubicBezTo>
                    <a:pt x="7665" y="1720"/>
                    <a:pt x="9351" y="2139"/>
                    <a:pt x="10989" y="2541"/>
                  </a:cubicBezTo>
                  <a:cubicBezTo>
                    <a:pt x="12435" y="2900"/>
                    <a:pt x="13931" y="3271"/>
                    <a:pt x="15422" y="3553"/>
                  </a:cubicBezTo>
                  <a:cubicBezTo>
                    <a:pt x="16144" y="3692"/>
                    <a:pt x="16898" y="3818"/>
                    <a:pt x="17680" y="3818"/>
                  </a:cubicBezTo>
                  <a:cubicBezTo>
                    <a:pt x="18157" y="3818"/>
                    <a:pt x="18645" y="3771"/>
                    <a:pt x="19142" y="3651"/>
                  </a:cubicBezTo>
                  <a:cubicBezTo>
                    <a:pt x="20371" y="3357"/>
                    <a:pt x="21563" y="2857"/>
                    <a:pt x="22716" y="2373"/>
                  </a:cubicBezTo>
                  <a:cubicBezTo>
                    <a:pt x="22813" y="2330"/>
                    <a:pt x="22906" y="2292"/>
                    <a:pt x="23004" y="2253"/>
                  </a:cubicBezTo>
                  <a:lnTo>
                    <a:pt x="23026" y="2242"/>
                  </a:lnTo>
                  <a:cubicBezTo>
                    <a:pt x="24554" y="1600"/>
                    <a:pt x="26137" y="942"/>
                    <a:pt x="27774" y="535"/>
                  </a:cubicBezTo>
                  <a:cubicBezTo>
                    <a:pt x="28595" y="327"/>
                    <a:pt x="29449" y="186"/>
                    <a:pt x="30309" y="116"/>
                  </a:cubicBezTo>
                  <a:cubicBezTo>
                    <a:pt x="30701" y="83"/>
                    <a:pt x="31103" y="61"/>
                    <a:pt x="31550" y="51"/>
                  </a:cubicBezTo>
                  <a:cubicBezTo>
                    <a:pt x="31567" y="50"/>
                    <a:pt x="31584" y="50"/>
                    <a:pt x="31601" y="50"/>
                  </a:cubicBezTo>
                  <a:close/>
                  <a:moveTo>
                    <a:pt x="31598" y="0"/>
                  </a:moveTo>
                  <a:cubicBezTo>
                    <a:pt x="31580" y="0"/>
                    <a:pt x="31562" y="1"/>
                    <a:pt x="31544" y="1"/>
                  </a:cubicBezTo>
                  <a:cubicBezTo>
                    <a:pt x="31103" y="13"/>
                    <a:pt x="30696" y="34"/>
                    <a:pt x="30309" y="66"/>
                  </a:cubicBezTo>
                  <a:cubicBezTo>
                    <a:pt x="29444" y="138"/>
                    <a:pt x="28590" y="279"/>
                    <a:pt x="27764" y="485"/>
                  </a:cubicBezTo>
                  <a:cubicBezTo>
                    <a:pt x="26120" y="894"/>
                    <a:pt x="24538" y="1557"/>
                    <a:pt x="23004" y="2199"/>
                  </a:cubicBezTo>
                  <a:lnTo>
                    <a:pt x="22982" y="2205"/>
                  </a:lnTo>
                  <a:cubicBezTo>
                    <a:pt x="22889" y="2248"/>
                    <a:pt x="22791" y="2286"/>
                    <a:pt x="22700" y="2325"/>
                  </a:cubicBezTo>
                  <a:cubicBezTo>
                    <a:pt x="21546" y="2808"/>
                    <a:pt x="20355" y="3309"/>
                    <a:pt x="19131" y="3603"/>
                  </a:cubicBezTo>
                  <a:cubicBezTo>
                    <a:pt x="18638" y="3722"/>
                    <a:pt x="18153" y="3769"/>
                    <a:pt x="17678" y="3769"/>
                  </a:cubicBezTo>
                  <a:cubicBezTo>
                    <a:pt x="16901" y="3769"/>
                    <a:pt x="16149" y="3643"/>
                    <a:pt x="15427" y="3505"/>
                  </a:cubicBezTo>
                  <a:cubicBezTo>
                    <a:pt x="13941" y="3222"/>
                    <a:pt x="12445" y="2852"/>
                    <a:pt x="10999" y="2493"/>
                  </a:cubicBezTo>
                  <a:cubicBezTo>
                    <a:pt x="9362" y="2090"/>
                    <a:pt x="7675" y="1672"/>
                    <a:pt x="5983" y="1372"/>
                  </a:cubicBezTo>
                  <a:cubicBezTo>
                    <a:pt x="5095" y="1219"/>
                    <a:pt x="4081" y="1058"/>
                    <a:pt x="3063" y="1058"/>
                  </a:cubicBezTo>
                  <a:cubicBezTo>
                    <a:pt x="2921" y="1058"/>
                    <a:pt x="2780" y="1061"/>
                    <a:pt x="2639" y="1068"/>
                  </a:cubicBezTo>
                  <a:cubicBezTo>
                    <a:pt x="2041" y="1095"/>
                    <a:pt x="1284" y="1182"/>
                    <a:pt x="756" y="1612"/>
                  </a:cubicBezTo>
                  <a:cubicBezTo>
                    <a:pt x="38" y="2199"/>
                    <a:pt x="0" y="3244"/>
                    <a:pt x="643" y="4712"/>
                  </a:cubicBezTo>
                  <a:cubicBezTo>
                    <a:pt x="1306" y="6241"/>
                    <a:pt x="2350" y="7605"/>
                    <a:pt x="3357" y="8873"/>
                  </a:cubicBezTo>
                  <a:cubicBezTo>
                    <a:pt x="4336" y="10103"/>
                    <a:pt x="5380" y="11315"/>
                    <a:pt x="6387" y="12490"/>
                  </a:cubicBezTo>
                  <a:cubicBezTo>
                    <a:pt x="6577" y="12714"/>
                    <a:pt x="6767" y="12932"/>
                    <a:pt x="6957" y="13154"/>
                  </a:cubicBezTo>
                  <a:cubicBezTo>
                    <a:pt x="7132" y="13361"/>
                    <a:pt x="7306" y="13573"/>
                    <a:pt x="7491" y="13796"/>
                  </a:cubicBezTo>
                  <a:cubicBezTo>
                    <a:pt x="8443" y="14943"/>
                    <a:pt x="9520" y="16254"/>
                    <a:pt x="10961" y="16766"/>
                  </a:cubicBezTo>
                  <a:cubicBezTo>
                    <a:pt x="11500" y="16956"/>
                    <a:pt x="12071" y="17009"/>
                    <a:pt x="12568" y="17009"/>
                  </a:cubicBezTo>
                  <a:cubicBezTo>
                    <a:pt x="12824" y="17009"/>
                    <a:pt x="13060" y="16995"/>
                    <a:pt x="13261" y="16979"/>
                  </a:cubicBezTo>
                  <a:cubicBezTo>
                    <a:pt x="13306" y="16979"/>
                    <a:pt x="13349" y="16972"/>
                    <a:pt x="13387" y="16967"/>
                  </a:cubicBezTo>
                  <a:cubicBezTo>
                    <a:pt x="13450" y="16962"/>
                    <a:pt x="13505" y="16956"/>
                    <a:pt x="13558" y="16956"/>
                  </a:cubicBezTo>
                  <a:cubicBezTo>
                    <a:pt x="13660" y="16956"/>
                    <a:pt x="13753" y="16977"/>
                    <a:pt x="13871" y="17060"/>
                  </a:cubicBezTo>
                  <a:cubicBezTo>
                    <a:pt x="14116" y="17223"/>
                    <a:pt x="14317" y="17479"/>
                    <a:pt x="14513" y="17717"/>
                  </a:cubicBezTo>
                  <a:cubicBezTo>
                    <a:pt x="14573" y="17794"/>
                    <a:pt x="14632" y="17870"/>
                    <a:pt x="14692" y="17935"/>
                  </a:cubicBezTo>
                  <a:cubicBezTo>
                    <a:pt x="15944" y="19420"/>
                    <a:pt x="17243" y="20704"/>
                    <a:pt x="18560" y="21759"/>
                  </a:cubicBezTo>
                  <a:cubicBezTo>
                    <a:pt x="20045" y="22956"/>
                    <a:pt x="21595" y="23898"/>
                    <a:pt x="23178" y="24566"/>
                  </a:cubicBezTo>
                  <a:cubicBezTo>
                    <a:pt x="23760" y="24811"/>
                    <a:pt x="24332" y="25110"/>
                    <a:pt x="24887" y="25404"/>
                  </a:cubicBezTo>
                  <a:cubicBezTo>
                    <a:pt x="26105" y="26045"/>
                    <a:pt x="27360" y="26710"/>
                    <a:pt x="28836" y="26828"/>
                  </a:cubicBezTo>
                  <a:cubicBezTo>
                    <a:pt x="28999" y="26840"/>
                    <a:pt x="29167" y="26851"/>
                    <a:pt x="29330" y="26851"/>
                  </a:cubicBezTo>
                  <a:cubicBezTo>
                    <a:pt x="29933" y="26851"/>
                    <a:pt x="30554" y="26758"/>
                    <a:pt x="31168" y="26584"/>
                  </a:cubicBezTo>
                  <a:cubicBezTo>
                    <a:pt x="31871" y="26383"/>
                    <a:pt x="32594" y="26062"/>
                    <a:pt x="33317" y="25633"/>
                  </a:cubicBezTo>
                  <a:cubicBezTo>
                    <a:pt x="33807" y="25344"/>
                    <a:pt x="34279" y="25018"/>
                    <a:pt x="34736" y="24696"/>
                  </a:cubicBezTo>
                  <a:cubicBezTo>
                    <a:pt x="35368" y="24267"/>
                    <a:pt x="36016" y="23815"/>
                    <a:pt x="36706" y="23462"/>
                  </a:cubicBezTo>
                  <a:cubicBezTo>
                    <a:pt x="37647" y="22984"/>
                    <a:pt x="38539" y="22956"/>
                    <a:pt x="39573" y="22929"/>
                  </a:cubicBezTo>
                  <a:lnTo>
                    <a:pt x="39736" y="22924"/>
                  </a:lnTo>
                  <a:cubicBezTo>
                    <a:pt x="43788" y="22804"/>
                    <a:pt x="46975" y="22314"/>
                    <a:pt x="49761" y="21390"/>
                  </a:cubicBezTo>
                  <a:cubicBezTo>
                    <a:pt x="51343" y="20868"/>
                    <a:pt x="52616" y="20263"/>
                    <a:pt x="53655" y="19550"/>
                  </a:cubicBezTo>
                  <a:cubicBezTo>
                    <a:pt x="54194" y="19181"/>
                    <a:pt x="54564" y="18822"/>
                    <a:pt x="54787" y="18447"/>
                  </a:cubicBezTo>
                  <a:cubicBezTo>
                    <a:pt x="55075" y="17963"/>
                    <a:pt x="55113" y="17451"/>
                    <a:pt x="54912" y="16924"/>
                  </a:cubicBezTo>
                  <a:cubicBezTo>
                    <a:pt x="54624" y="16178"/>
                    <a:pt x="54031" y="15536"/>
                    <a:pt x="53497" y="14993"/>
                  </a:cubicBezTo>
                  <a:cubicBezTo>
                    <a:pt x="52606" y="14084"/>
                    <a:pt x="51589" y="13279"/>
                    <a:pt x="50604" y="12496"/>
                  </a:cubicBezTo>
                  <a:cubicBezTo>
                    <a:pt x="50489" y="12409"/>
                    <a:pt x="50376" y="12317"/>
                    <a:pt x="50261" y="12229"/>
                  </a:cubicBezTo>
                  <a:cubicBezTo>
                    <a:pt x="48026" y="10451"/>
                    <a:pt x="45104" y="8069"/>
                    <a:pt x="42330" y="5403"/>
                  </a:cubicBezTo>
                  <a:cubicBezTo>
                    <a:pt x="42167" y="5245"/>
                    <a:pt x="42004" y="5082"/>
                    <a:pt x="41841" y="4924"/>
                  </a:cubicBezTo>
                  <a:cubicBezTo>
                    <a:pt x="41215" y="4309"/>
                    <a:pt x="40568" y="3673"/>
                    <a:pt x="39839" y="3173"/>
                  </a:cubicBezTo>
                  <a:cubicBezTo>
                    <a:pt x="39279" y="2787"/>
                    <a:pt x="38632" y="2455"/>
                    <a:pt x="37794" y="2122"/>
                  </a:cubicBezTo>
                  <a:cubicBezTo>
                    <a:pt x="36820" y="1737"/>
                    <a:pt x="35813" y="1389"/>
                    <a:pt x="34841" y="1045"/>
                  </a:cubicBezTo>
                  <a:cubicBezTo>
                    <a:pt x="34116" y="796"/>
                    <a:pt x="33372" y="535"/>
                    <a:pt x="32642" y="262"/>
                  </a:cubicBezTo>
                  <a:cubicBezTo>
                    <a:pt x="32604" y="246"/>
                    <a:pt x="32567" y="236"/>
                    <a:pt x="32534" y="219"/>
                  </a:cubicBezTo>
                  <a:cubicBezTo>
                    <a:pt x="32213" y="100"/>
                    <a:pt x="31955" y="0"/>
                    <a:pt x="315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321200" y="3767975"/>
              <a:ext cx="1338700" cy="414775"/>
            </a:xfrm>
            <a:custGeom>
              <a:avLst/>
              <a:gdLst/>
              <a:ahLst/>
              <a:cxnLst/>
              <a:rect l="l" t="t" r="r" b="b"/>
              <a:pathLst>
                <a:path w="53548" h="16591" extrusionOk="0">
                  <a:moveTo>
                    <a:pt x="1153" y="50"/>
                  </a:moveTo>
                  <a:cubicBezTo>
                    <a:pt x="1605" y="50"/>
                    <a:pt x="2193" y="131"/>
                    <a:pt x="2905" y="289"/>
                  </a:cubicBezTo>
                  <a:cubicBezTo>
                    <a:pt x="3646" y="452"/>
                    <a:pt x="4537" y="708"/>
                    <a:pt x="5408" y="1007"/>
                  </a:cubicBezTo>
                  <a:lnTo>
                    <a:pt x="5424" y="1012"/>
                  </a:lnTo>
                  <a:cubicBezTo>
                    <a:pt x="6126" y="1251"/>
                    <a:pt x="6837" y="1512"/>
                    <a:pt x="7529" y="1763"/>
                  </a:cubicBezTo>
                  <a:cubicBezTo>
                    <a:pt x="9302" y="2410"/>
                    <a:pt x="11135" y="3085"/>
                    <a:pt x="13006" y="3470"/>
                  </a:cubicBezTo>
                  <a:cubicBezTo>
                    <a:pt x="13698" y="3612"/>
                    <a:pt x="14273" y="3683"/>
                    <a:pt x="14818" y="3699"/>
                  </a:cubicBezTo>
                  <a:cubicBezTo>
                    <a:pt x="14850" y="3699"/>
                    <a:pt x="14882" y="3700"/>
                    <a:pt x="14915" y="3700"/>
                  </a:cubicBezTo>
                  <a:cubicBezTo>
                    <a:pt x="15204" y="3700"/>
                    <a:pt x="15497" y="3674"/>
                    <a:pt x="15780" y="3645"/>
                  </a:cubicBezTo>
                  <a:cubicBezTo>
                    <a:pt x="16003" y="3628"/>
                    <a:pt x="16232" y="3607"/>
                    <a:pt x="16460" y="3595"/>
                  </a:cubicBezTo>
                  <a:cubicBezTo>
                    <a:pt x="16548" y="3593"/>
                    <a:pt x="16636" y="3591"/>
                    <a:pt x="16724" y="3591"/>
                  </a:cubicBezTo>
                  <a:cubicBezTo>
                    <a:pt x="17605" y="3591"/>
                    <a:pt x="18509" y="3739"/>
                    <a:pt x="19420" y="4020"/>
                  </a:cubicBezTo>
                  <a:cubicBezTo>
                    <a:pt x="20132" y="4243"/>
                    <a:pt x="20823" y="4542"/>
                    <a:pt x="21491" y="4825"/>
                  </a:cubicBezTo>
                  <a:cubicBezTo>
                    <a:pt x="22020" y="5054"/>
                    <a:pt x="22568" y="5287"/>
                    <a:pt x="23123" y="5483"/>
                  </a:cubicBezTo>
                  <a:cubicBezTo>
                    <a:pt x="24044" y="5810"/>
                    <a:pt x="24880" y="6000"/>
                    <a:pt x="25686" y="6048"/>
                  </a:cubicBezTo>
                  <a:cubicBezTo>
                    <a:pt x="25860" y="6061"/>
                    <a:pt x="26036" y="6067"/>
                    <a:pt x="26212" y="6067"/>
                  </a:cubicBezTo>
                  <a:cubicBezTo>
                    <a:pt x="26504" y="6067"/>
                    <a:pt x="26798" y="6050"/>
                    <a:pt x="27089" y="6016"/>
                  </a:cubicBezTo>
                  <a:cubicBezTo>
                    <a:pt x="27290" y="5995"/>
                    <a:pt x="27503" y="5951"/>
                    <a:pt x="27725" y="5902"/>
                  </a:cubicBezTo>
                  <a:cubicBezTo>
                    <a:pt x="28031" y="5837"/>
                    <a:pt x="28350" y="5766"/>
                    <a:pt x="28627" y="5766"/>
                  </a:cubicBezTo>
                  <a:cubicBezTo>
                    <a:pt x="28671" y="5766"/>
                    <a:pt x="28713" y="5768"/>
                    <a:pt x="28754" y="5772"/>
                  </a:cubicBezTo>
                  <a:cubicBezTo>
                    <a:pt x="28889" y="5782"/>
                    <a:pt x="29020" y="5787"/>
                    <a:pt x="29151" y="5787"/>
                  </a:cubicBezTo>
                  <a:cubicBezTo>
                    <a:pt x="30222" y="5787"/>
                    <a:pt x="31289" y="5418"/>
                    <a:pt x="32322" y="5059"/>
                  </a:cubicBezTo>
                  <a:cubicBezTo>
                    <a:pt x="32828" y="4885"/>
                    <a:pt x="33350" y="4700"/>
                    <a:pt x="33867" y="4564"/>
                  </a:cubicBezTo>
                  <a:cubicBezTo>
                    <a:pt x="34479" y="4404"/>
                    <a:pt x="35047" y="4323"/>
                    <a:pt x="35580" y="4323"/>
                  </a:cubicBezTo>
                  <a:cubicBezTo>
                    <a:pt x="35861" y="4323"/>
                    <a:pt x="36133" y="4345"/>
                    <a:pt x="36396" y="4391"/>
                  </a:cubicBezTo>
                  <a:cubicBezTo>
                    <a:pt x="37511" y="4575"/>
                    <a:pt x="38555" y="5141"/>
                    <a:pt x="39562" y="5689"/>
                  </a:cubicBezTo>
                  <a:cubicBezTo>
                    <a:pt x="39677" y="5749"/>
                    <a:pt x="39785" y="5810"/>
                    <a:pt x="39893" y="5870"/>
                  </a:cubicBezTo>
                  <a:cubicBezTo>
                    <a:pt x="43086" y="7589"/>
                    <a:pt x="46187" y="9618"/>
                    <a:pt x="48793" y="11375"/>
                  </a:cubicBezTo>
                  <a:cubicBezTo>
                    <a:pt x="49043" y="11543"/>
                    <a:pt x="49304" y="11717"/>
                    <a:pt x="49559" y="11885"/>
                  </a:cubicBezTo>
                  <a:cubicBezTo>
                    <a:pt x="50773" y="12685"/>
                    <a:pt x="52024" y="13512"/>
                    <a:pt x="53013" y="14540"/>
                  </a:cubicBezTo>
                  <a:cubicBezTo>
                    <a:pt x="53340" y="14877"/>
                    <a:pt x="53498" y="15176"/>
                    <a:pt x="53470" y="15427"/>
                  </a:cubicBezTo>
                  <a:cubicBezTo>
                    <a:pt x="53449" y="15606"/>
                    <a:pt x="53340" y="15764"/>
                    <a:pt x="53144" y="15899"/>
                  </a:cubicBezTo>
                  <a:cubicBezTo>
                    <a:pt x="52426" y="16384"/>
                    <a:pt x="51447" y="16460"/>
                    <a:pt x="50593" y="16471"/>
                  </a:cubicBezTo>
                  <a:cubicBezTo>
                    <a:pt x="50547" y="16472"/>
                    <a:pt x="50502" y="16472"/>
                    <a:pt x="50456" y="16472"/>
                  </a:cubicBezTo>
                  <a:cubicBezTo>
                    <a:pt x="47608" y="16472"/>
                    <a:pt x="44783" y="15637"/>
                    <a:pt x="42052" y="14822"/>
                  </a:cubicBezTo>
                  <a:cubicBezTo>
                    <a:pt x="41161" y="14556"/>
                    <a:pt x="40237" y="14285"/>
                    <a:pt x="39338" y="14044"/>
                  </a:cubicBezTo>
                  <a:cubicBezTo>
                    <a:pt x="39285" y="14034"/>
                    <a:pt x="39230" y="14018"/>
                    <a:pt x="39170" y="14001"/>
                  </a:cubicBezTo>
                  <a:cubicBezTo>
                    <a:pt x="38424" y="13805"/>
                    <a:pt x="37658" y="13602"/>
                    <a:pt x="36877" y="13602"/>
                  </a:cubicBezTo>
                  <a:cubicBezTo>
                    <a:pt x="36662" y="13602"/>
                    <a:pt x="36445" y="13617"/>
                    <a:pt x="36227" y="13653"/>
                  </a:cubicBezTo>
                  <a:cubicBezTo>
                    <a:pt x="35183" y="13828"/>
                    <a:pt x="34214" y="14317"/>
                    <a:pt x="33280" y="14790"/>
                  </a:cubicBezTo>
                  <a:cubicBezTo>
                    <a:pt x="33208" y="14822"/>
                    <a:pt x="33132" y="14860"/>
                    <a:pt x="33062" y="14900"/>
                  </a:cubicBezTo>
                  <a:cubicBezTo>
                    <a:pt x="32105" y="15377"/>
                    <a:pt x="30918" y="15977"/>
                    <a:pt x="29673" y="16243"/>
                  </a:cubicBezTo>
                  <a:cubicBezTo>
                    <a:pt x="29173" y="16349"/>
                    <a:pt x="28676" y="16403"/>
                    <a:pt x="28185" y="16403"/>
                  </a:cubicBezTo>
                  <a:cubicBezTo>
                    <a:pt x="27976" y="16403"/>
                    <a:pt x="27768" y="16393"/>
                    <a:pt x="27562" y="16373"/>
                  </a:cubicBezTo>
                  <a:cubicBezTo>
                    <a:pt x="27235" y="16341"/>
                    <a:pt x="26904" y="16281"/>
                    <a:pt x="26572" y="16198"/>
                  </a:cubicBezTo>
                  <a:cubicBezTo>
                    <a:pt x="26378" y="16151"/>
                    <a:pt x="26213" y="16126"/>
                    <a:pt x="26051" y="16126"/>
                  </a:cubicBezTo>
                  <a:cubicBezTo>
                    <a:pt x="25845" y="16126"/>
                    <a:pt x="25646" y="16166"/>
                    <a:pt x="25403" y="16248"/>
                  </a:cubicBezTo>
                  <a:cubicBezTo>
                    <a:pt x="24819" y="16444"/>
                    <a:pt x="24233" y="16540"/>
                    <a:pt x="23660" y="16540"/>
                  </a:cubicBezTo>
                  <a:cubicBezTo>
                    <a:pt x="22451" y="16540"/>
                    <a:pt x="21300" y="16110"/>
                    <a:pt x="20356" y="15279"/>
                  </a:cubicBezTo>
                  <a:cubicBezTo>
                    <a:pt x="19409" y="14453"/>
                    <a:pt x="18734" y="13376"/>
                    <a:pt x="18087" y="12332"/>
                  </a:cubicBezTo>
                  <a:cubicBezTo>
                    <a:pt x="17918" y="12065"/>
                    <a:pt x="17750" y="11782"/>
                    <a:pt x="17570" y="11516"/>
                  </a:cubicBezTo>
                  <a:cubicBezTo>
                    <a:pt x="16987" y="10618"/>
                    <a:pt x="16276" y="9650"/>
                    <a:pt x="15182" y="9508"/>
                  </a:cubicBezTo>
                  <a:cubicBezTo>
                    <a:pt x="14753" y="9454"/>
                    <a:pt x="14301" y="9437"/>
                    <a:pt x="13871" y="9427"/>
                  </a:cubicBezTo>
                  <a:cubicBezTo>
                    <a:pt x="13490" y="9417"/>
                    <a:pt x="13104" y="9405"/>
                    <a:pt x="12724" y="9367"/>
                  </a:cubicBezTo>
                  <a:lnTo>
                    <a:pt x="12202" y="9319"/>
                  </a:lnTo>
                  <a:cubicBezTo>
                    <a:pt x="11815" y="9291"/>
                    <a:pt x="11418" y="9259"/>
                    <a:pt x="11027" y="9176"/>
                  </a:cubicBezTo>
                  <a:cubicBezTo>
                    <a:pt x="9149" y="8769"/>
                    <a:pt x="7600" y="7556"/>
                    <a:pt x="6099" y="6381"/>
                  </a:cubicBezTo>
                  <a:lnTo>
                    <a:pt x="6087" y="6370"/>
                  </a:lnTo>
                  <a:cubicBezTo>
                    <a:pt x="4814" y="5375"/>
                    <a:pt x="3498" y="4346"/>
                    <a:pt x="2225" y="3269"/>
                  </a:cubicBezTo>
                  <a:cubicBezTo>
                    <a:pt x="2155" y="3216"/>
                    <a:pt x="2084" y="3156"/>
                    <a:pt x="2007" y="3095"/>
                  </a:cubicBezTo>
                  <a:cubicBezTo>
                    <a:pt x="1328" y="2530"/>
                    <a:pt x="561" y="1888"/>
                    <a:pt x="202" y="1077"/>
                  </a:cubicBezTo>
                  <a:cubicBezTo>
                    <a:pt x="56" y="735"/>
                    <a:pt x="56" y="479"/>
                    <a:pt x="212" y="304"/>
                  </a:cubicBezTo>
                  <a:cubicBezTo>
                    <a:pt x="370" y="136"/>
                    <a:pt x="686" y="50"/>
                    <a:pt x="1153" y="50"/>
                  </a:cubicBezTo>
                  <a:close/>
                  <a:moveTo>
                    <a:pt x="1152" y="1"/>
                  </a:moveTo>
                  <a:cubicBezTo>
                    <a:pt x="707" y="1"/>
                    <a:pt x="354" y="77"/>
                    <a:pt x="174" y="272"/>
                  </a:cubicBezTo>
                  <a:cubicBezTo>
                    <a:pt x="6" y="457"/>
                    <a:pt x="1" y="735"/>
                    <a:pt x="159" y="1099"/>
                  </a:cubicBezTo>
                  <a:cubicBezTo>
                    <a:pt x="518" y="1915"/>
                    <a:pt x="1296" y="2563"/>
                    <a:pt x="1981" y="3133"/>
                  </a:cubicBezTo>
                  <a:cubicBezTo>
                    <a:pt x="2052" y="3193"/>
                    <a:pt x="2122" y="3253"/>
                    <a:pt x="2193" y="3307"/>
                  </a:cubicBezTo>
                  <a:cubicBezTo>
                    <a:pt x="3465" y="4384"/>
                    <a:pt x="4781" y="5413"/>
                    <a:pt x="6054" y="6407"/>
                  </a:cubicBezTo>
                  <a:lnTo>
                    <a:pt x="6066" y="6419"/>
                  </a:lnTo>
                  <a:cubicBezTo>
                    <a:pt x="7572" y="7594"/>
                    <a:pt x="9129" y="8812"/>
                    <a:pt x="11015" y="9226"/>
                  </a:cubicBezTo>
                  <a:cubicBezTo>
                    <a:pt x="11407" y="9307"/>
                    <a:pt x="11810" y="9340"/>
                    <a:pt x="12202" y="9372"/>
                  </a:cubicBezTo>
                  <a:cubicBezTo>
                    <a:pt x="12370" y="9384"/>
                    <a:pt x="12544" y="9400"/>
                    <a:pt x="12719" y="9417"/>
                  </a:cubicBezTo>
                  <a:cubicBezTo>
                    <a:pt x="13098" y="9454"/>
                    <a:pt x="13490" y="9465"/>
                    <a:pt x="13866" y="9475"/>
                  </a:cubicBezTo>
                  <a:cubicBezTo>
                    <a:pt x="14301" y="9487"/>
                    <a:pt x="14747" y="9503"/>
                    <a:pt x="15177" y="9558"/>
                  </a:cubicBezTo>
                  <a:cubicBezTo>
                    <a:pt x="16249" y="9699"/>
                    <a:pt x="16955" y="10657"/>
                    <a:pt x="17532" y="11543"/>
                  </a:cubicBezTo>
                  <a:cubicBezTo>
                    <a:pt x="17705" y="11809"/>
                    <a:pt x="17880" y="12086"/>
                    <a:pt x="18044" y="12359"/>
                  </a:cubicBezTo>
                  <a:cubicBezTo>
                    <a:pt x="18696" y="13403"/>
                    <a:pt x="19370" y="14486"/>
                    <a:pt x="20323" y="15317"/>
                  </a:cubicBezTo>
                  <a:cubicBezTo>
                    <a:pt x="21034" y="15949"/>
                    <a:pt x="21857" y="16346"/>
                    <a:pt x="22754" y="16509"/>
                  </a:cubicBezTo>
                  <a:cubicBezTo>
                    <a:pt x="23053" y="16564"/>
                    <a:pt x="23352" y="16590"/>
                    <a:pt x="23657" y="16590"/>
                  </a:cubicBezTo>
                  <a:cubicBezTo>
                    <a:pt x="24239" y="16590"/>
                    <a:pt x="24827" y="16492"/>
                    <a:pt x="25419" y="16291"/>
                  </a:cubicBezTo>
                  <a:cubicBezTo>
                    <a:pt x="25654" y="16213"/>
                    <a:pt x="25848" y="16175"/>
                    <a:pt x="26046" y="16175"/>
                  </a:cubicBezTo>
                  <a:cubicBezTo>
                    <a:pt x="26207" y="16175"/>
                    <a:pt x="26370" y="16200"/>
                    <a:pt x="26562" y="16248"/>
                  </a:cubicBezTo>
                  <a:cubicBezTo>
                    <a:pt x="26893" y="16329"/>
                    <a:pt x="27230" y="16389"/>
                    <a:pt x="27557" y="16422"/>
                  </a:cubicBezTo>
                  <a:cubicBezTo>
                    <a:pt x="27766" y="16441"/>
                    <a:pt x="27977" y="16451"/>
                    <a:pt x="28189" y="16451"/>
                  </a:cubicBezTo>
                  <a:cubicBezTo>
                    <a:pt x="28682" y="16451"/>
                    <a:pt x="29181" y="16398"/>
                    <a:pt x="29683" y="16291"/>
                  </a:cubicBezTo>
                  <a:cubicBezTo>
                    <a:pt x="30935" y="16025"/>
                    <a:pt x="32126" y="15427"/>
                    <a:pt x="33084" y="14943"/>
                  </a:cubicBezTo>
                  <a:cubicBezTo>
                    <a:pt x="33154" y="14905"/>
                    <a:pt x="33230" y="14872"/>
                    <a:pt x="33301" y="14834"/>
                  </a:cubicBezTo>
                  <a:cubicBezTo>
                    <a:pt x="34237" y="14360"/>
                    <a:pt x="35199" y="13876"/>
                    <a:pt x="36238" y="13702"/>
                  </a:cubicBezTo>
                  <a:cubicBezTo>
                    <a:pt x="36453" y="13667"/>
                    <a:pt x="36668" y="13652"/>
                    <a:pt x="36882" y="13652"/>
                  </a:cubicBezTo>
                  <a:cubicBezTo>
                    <a:pt x="37656" y="13652"/>
                    <a:pt x="38418" y="13855"/>
                    <a:pt x="39160" y="14051"/>
                  </a:cubicBezTo>
                  <a:cubicBezTo>
                    <a:pt x="39213" y="14067"/>
                    <a:pt x="39273" y="14077"/>
                    <a:pt x="39328" y="14094"/>
                  </a:cubicBezTo>
                  <a:cubicBezTo>
                    <a:pt x="40225" y="14333"/>
                    <a:pt x="41145" y="14606"/>
                    <a:pt x="42037" y="14872"/>
                  </a:cubicBezTo>
                  <a:cubicBezTo>
                    <a:pt x="44768" y="15683"/>
                    <a:pt x="47590" y="16520"/>
                    <a:pt x="50435" y="16520"/>
                  </a:cubicBezTo>
                  <a:lnTo>
                    <a:pt x="50593" y="16520"/>
                  </a:lnTo>
                  <a:cubicBezTo>
                    <a:pt x="51458" y="16509"/>
                    <a:pt x="52443" y="16433"/>
                    <a:pt x="53171" y="15937"/>
                  </a:cubicBezTo>
                  <a:cubicBezTo>
                    <a:pt x="53377" y="15796"/>
                    <a:pt x="53498" y="15628"/>
                    <a:pt x="53520" y="15432"/>
                  </a:cubicBezTo>
                  <a:cubicBezTo>
                    <a:pt x="53547" y="15171"/>
                    <a:pt x="53389" y="14855"/>
                    <a:pt x="53051" y="14508"/>
                  </a:cubicBezTo>
                  <a:cubicBezTo>
                    <a:pt x="52056" y="13469"/>
                    <a:pt x="50799" y="12641"/>
                    <a:pt x="49586" y="11842"/>
                  </a:cubicBezTo>
                  <a:cubicBezTo>
                    <a:pt x="49337" y="11674"/>
                    <a:pt x="49076" y="11505"/>
                    <a:pt x="48825" y="11336"/>
                  </a:cubicBezTo>
                  <a:cubicBezTo>
                    <a:pt x="46214" y="9573"/>
                    <a:pt x="43114" y="7545"/>
                    <a:pt x="39921" y="5827"/>
                  </a:cubicBezTo>
                  <a:cubicBezTo>
                    <a:pt x="39807" y="5766"/>
                    <a:pt x="39697" y="5706"/>
                    <a:pt x="39584" y="5646"/>
                  </a:cubicBezTo>
                  <a:cubicBezTo>
                    <a:pt x="38572" y="5097"/>
                    <a:pt x="37528" y="4526"/>
                    <a:pt x="36406" y="4341"/>
                  </a:cubicBezTo>
                  <a:cubicBezTo>
                    <a:pt x="36142" y="4296"/>
                    <a:pt x="35870" y="4274"/>
                    <a:pt x="35589" y="4274"/>
                  </a:cubicBezTo>
                  <a:cubicBezTo>
                    <a:pt x="35048" y="4274"/>
                    <a:pt x="34473" y="4356"/>
                    <a:pt x="33850" y="4521"/>
                  </a:cubicBezTo>
                  <a:cubicBezTo>
                    <a:pt x="33333" y="4657"/>
                    <a:pt x="32811" y="4836"/>
                    <a:pt x="32306" y="5011"/>
                  </a:cubicBezTo>
                  <a:cubicBezTo>
                    <a:pt x="31274" y="5368"/>
                    <a:pt x="30213" y="5740"/>
                    <a:pt x="29152" y="5740"/>
                  </a:cubicBezTo>
                  <a:cubicBezTo>
                    <a:pt x="29021" y="5740"/>
                    <a:pt x="28890" y="5734"/>
                    <a:pt x="28759" y="5722"/>
                  </a:cubicBezTo>
                  <a:cubicBezTo>
                    <a:pt x="28718" y="5719"/>
                    <a:pt x="28675" y="5717"/>
                    <a:pt x="28632" y="5717"/>
                  </a:cubicBezTo>
                  <a:cubicBezTo>
                    <a:pt x="28346" y="5717"/>
                    <a:pt x="28027" y="5787"/>
                    <a:pt x="27715" y="5853"/>
                  </a:cubicBezTo>
                  <a:cubicBezTo>
                    <a:pt x="27491" y="5902"/>
                    <a:pt x="27280" y="5945"/>
                    <a:pt x="27084" y="5968"/>
                  </a:cubicBezTo>
                  <a:cubicBezTo>
                    <a:pt x="26796" y="6002"/>
                    <a:pt x="26503" y="6019"/>
                    <a:pt x="26213" y="6019"/>
                  </a:cubicBezTo>
                  <a:cubicBezTo>
                    <a:pt x="26038" y="6019"/>
                    <a:pt x="25863" y="6012"/>
                    <a:pt x="25691" y="6000"/>
                  </a:cubicBezTo>
                  <a:cubicBezTo>
                    <a:pt x="24892" y="5945"/>
                    <a:pt x="24054" y="5766"/>
                    <a:pt x="23140" y="5440"/>
                  </a:cubicBezTo>
                  <a:cubicBezTo>
                    <a:pt x="22591" y="5244"/>
                    <a:pt x="22041" y="5011"/>
                    <a:pt x="21514" y="4782"/>
                  </a:cubicBezTo>
                  <a:cubicBezTo>
                    <a:pt x="20839" y="4494"/>
                    <a:pt x="20148" y="4200"/>
                    <a:pt x="19435" y="3977"/>
                  </a:cubicBezTo>
                  <a:cubicBezTo>
                    <a:pt x="18522" y="3690"/>
                    <a:pt x="17612" y="3543"/>
                    <a:pt x="16723" y="3543"/>
                  </a:cubicBezTo>
                  <a:cubicBezTo>
                    <a:pt x="16633" y="3543"/>
                    <a:pt x="16544" y="3544"/>
                    <a:pt x="16455" y="3547"/>
                  </a:cubicBezTo>
                  <a:cubicBezTo>
                    <a:pt x="16226" y="3558"/>
                    <a:pt x="15998" y="3575"/>
                    <a:pt x="15775" y="3595"/>
                  </a:cubicBezTo>
                  <a:cubicBezTo>
                    <a:pt x="15506" y="3619"/>
                    <a:pt x="15224" y="3647"/>
                    <a:pt x="14944" y="3647"/>
                  </a:cubicBezTo>
                  <a:cubicBezTo>
                    <a:pt x="14902" y="3647"/>
                    <a:pt x="14860" y="3646"/>
                    <a:pt x="14818" y="3645"/>
                  </a:cubicBezTo>
                  <a:cubicBezTo>
                    <a:pt x="14279" y="3633"/>
                    <a:pt x="13708" y="3563"/>
                    <a:pt x="13018" y="3422"/>
                  </a:cubicBezTo>
                  <a:cubicBezTo>
                    <a:pt x="11146" y="3035"/>
                    <a:pt x="9318" y="2367"/>
                    <a:pt x="7545" y="1714"/>
                  </a:cubicBezTo>
                  <a:cubicBezTo>
                    <a:pt x="6854" y="1464"/>
                    <a:pt x="6142" y="1203"/>
                    <a:pt x="5441" y="964"/>
                  </a:cubicBezTo>
                  <a:lnTo>
                    <a:pt x="5424" y="957"/>
                  </a:lnTo>
                  <a:cubicBezTo>
                    <a:pt x="4637" y="688"/>
                    <a:pt x="2483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325150" y="3794200"/>
              <a:ext cx="1325075" cy="372375"/>
            </a:xfrm>
            <a:custGeom>
              <a:avLst/>
              <a:gdLst/>
              <a:ahLst/>
              <a:cxnLst/>
              <a:rect l="l" t="t" r="r" b="b"/>
              <a:pathLst>
                <a:path w="53003" h="14895" extrusionOk="0">
                  <a:moveTo>
                    <a:pt x="1" y="1"/>
                  </a:moveTo>
                  <a:lnTo>
                    <a:pt x="1" y="39"/>
                  </a:lnTo>
                  <a:lnTo>
                    <a:pt x="1" y="56"/>
                  </a:lnTo>
                  <a:lnTo>
                    <a:pt x="11" y="61"/>
                  </a:lnTo>
                  <a:cubicBezTo>
                    <a:pt x="16" y="66"/>
                    <a:pt x="28" y="71"/>
                    <a:pt x="49" y="83"/>
                  </a:cubicBezTo>
                  <a:cubicBezTo>
                    <a:pt x="463" y="262"/>
                    <a:pt x="3819" y="1768"/>
                    <a:pt x="5489" y="2661"/>
                  </a:cubicBezTo>
                  <a:cubicBezTo>
                    <a:pt x="5723" y="2787"/>
                    <a:pt x="5961" y="2917"/>
                    <a:pt x="6196" y="3041"/>
                  </a:cubicBezTo>
                  <a:cubicBezTo>
                    <a:pt x="7861" y="3945"/>
                    <a:pt x="9584" y="4881"/>
                    <a:pt x="11439" y="5234"/>
                  </a:cubicBezTo>
                  <a:cubicBezTo>
                    <a:pt x="11854" y="5314"/>
                    <a:pt x="12261" y="5352"/>
                    <a:pt x="12651" y="5352"/>
                  </a:cubicBezTo>
                  <a:cubicBezTo>
                    <a:pt x="12764" y="5352"/>
                    <a:pt x="12875" y="5349"/>
                    <a:pt x="12985" y="5343"/>
                  </a:cubicBezTo>
                  <a:cubicBezTo>
                    <a:pt x="13202" y="5332"/>
                    <a:pt x="13425" y="5288"/>
                    <a:pt x="13638" y="5245"/>
                  </a:cubicBezTo>
                  <a:cubicBezTo>
                    <a:pt x="13893" y="5198"/>
                    <a:pt x="14152" y="5147"/>
                    <a:pt x="14408" y="5147"/>
                  </a:cubicBezTo>
                  <a:cubicBezTo>
                    <a:pt x="14452" y="5147"/>
                    <a:pt x="14496" y="5149"/>
                    <a:pt x="14540" y="5152"/>
                  </a:cubicBezTo>
                  <a:cubicBezTo>
                    <a:pt x="15655" y="5240"/>
                    <a:pt x="16498" y="6093"/>
                    <a:pt x="17108" y="6827"/>
                  </a:cubicBezTo>
                  <a:cubicBezTo>
                    <a:pt x="17472" y="7268"/>
                    <a:pt x="17815" y="7741"/>
                    <a:pt x="18147" y="8198"/>
                  </a:cubicBezTo>
                  <a:cubicBezTo>
                    <a:pt x="18772" y="9063"/>
                    <a:pt x="19420" y="9955"/>
                    <a:pt x="20246" y="10668"/>
                  </a:cubicBezTo>
                  <a:cubicBezTo>
                    <a:pt x="21057" y="11370"/>
                    <a:pt x="21933" y="11772"/>
                    <a:pt x="22852" y="11875"/>
                  </a:cubicBezTo>
                  <a:cubicBezTo>
                    <a:pt x="22998" y="11891"/>
                    <a:pt x="23143" y="11899"/>
                    <a:pt x="23288" y="11899"/>
                  </a:cubicBezTo>
                  <a:cubicBezTo>
                    <a:pt x="24474" y="11899"/>
                    <a:pt x="25626" y="11397"/>
                    <a:pt x="26653" y="10951"/>
                  </a:cubicBezTo>
                  <a:cubicBezTo>
                    <a:pt x="26746" y="10913"/>
                    <a:pt x="26838" y="10869"/>
                    <a:pt x="26931" y="10831"/>
                  </a:cubicBezTo>
                  <a:cubicBezTo>
                    <a:pt x="27649" y="10522"/>
                    <a:pt x="28389" y="10195"/>
                    <a:pt x="29173" y="9847"/>
                  </a:cubicBezTo>
                  <a:cubicBezTo>
                    <a:pt x="30472" y="9264"/>
                    <a:pt x="31821" y="8661"/>
                    <a:pt x="33143" y="8133"/>
                  </a:cubicBezTo>
                  <a:cubicBezTo>
                    <a:pt x="33871" y="7837"/>
                    <a:pt x="34819" y="7512"/>
                    <a:pt x="35830" y="7512"/>
                  </a:cubicBezTo>
                  <a:cubicBezTo>
                    <a:pt x="35913" y="7512"/>
                    <a:pt x="35996" y="7514"/>
                    <a:pt x="36080" y="7519"/>
                  </a:cubicBezTo>
                  <a:cubicBezTo>
                    <a:pt x="36586" y="7540"/>
                    <a:pt x="37081" y="7665"/>
                    <a:pt x="37560" y="7834"/>
                  </a:cubicBezTo>
                  <a:cubicBezTo>
                    <a:pt x="38071" y="8014"/>
                    <a:pt x="38566" y="8242"/>
                    <a:pt x="39050" y="8476"/>
                  </a:cubicBezTo>
                  <a:cubicBezTo>
                    <a:pt x="39082" y="8486"/>
                    <a:pt x="39115" y="8503"/>
                    <a:pt x="39153" y="8519"/>
                  </a:cubicBezTo>
                  <a:cubicBezTo>
                    <a:pt x="39284" y="8584"/>
                    <a:pt x="39414" y="8650"/>
                    <a:pt x="39545" y="8710"/>
                  </a:cubicBezTo>
                  <a:cubicBezTo>
                    <a:pt x="40992" y="9385"/>
                    <a:pt x="42444" y="10135"/>
                    <a:pt x="43847" y="10864"/>
                  </a:cubicBezTo>
                  <a:cubicBezTo>
                    <a:pt x="46355" y="12164"/>
                    <a:pt x="48944" y="13507"/>
                    <a:pt x="51632" y="14481"/>
                  </a:cubicBezTo>
                  <a:cubicBezTo>
                    <a:pt x="52061" y="14634"/>
                    <a:pt x="52926" y="14878"/>
                    <a:pt x="52986" y="14895"/>
                  </a:cubicBezTo>
                  <a:lnTo>
                    <a:pt x="52991" y="14895"/>
                  </a:lnTo>
                  <a:lnTo>
                    <a:pt x="53003" y="14845"/>
                  </a:lnTo>
                  <a:lnTo>
                    <a:pt x="52997" y="14845"/>
                  </a:lnTo>
                  <a:cubicBezTo>
                    <a:pt x="52915" y="14823"/>
                    <a:pt x="52077" y="14589"/>
                    <a:pt x="51665" y="14438"/>
                  </a:cubicBezTo>
                  <a:cubicBezTo>
                    <a:pt x="48971" y="13469"/>
                    <a:pt x="46377" y="12121"/>
                    <a:pt x="43870" y="10821"/>
                  </a:cubicBezTo>
                  <a:cubicBezTo>
                    <a:pt x="42417" y="10065"/>
                    <a:pt x="40910" y="9287"/>
                    <a:pt x="39409" y="8584"/>
                  </a:cubicBezTo>
                  <a:cubicBezTo>
                    <a:pt x="39300" y="8536"/>
                    <a:pt x="39186" y="8481"/>
                    <a:pt x="39072" y="8433"/>
                  </a:cubicBezTo>
                  <a:lnTo>
                    <a:pt x="39072" y="8426"/>
                  </a:lnTo>
                  <a:cubicBezTo>
                    <a:pt x="38582" y="8198"/>
                    <a:pt x="38088" y="7964"/>
                    <a:pt x="37576" y="7785"/>
                  </a:cubicBezTo>
                  <a:cubicBezTo>
                    <a:pt x="37081" y="7610"/>
                    <a:pt x="36575" y="7486"/>
                    <a:pt x="36047" y="7459"/>
                  </a:cubicBezTo>
                  <a:cubicBezTo>
                    <a:pt x="35980" y="7456"/>
                    <a:pt x="35912" y="7454"/>
                    <a:pt x="35845" y="7454"/>
                  </a:cubicBezTo>
                  <a:cubicBezTo>
                    <a:pt x="34808" y="7454"/>
                    <a:pt x="33823" y="7800"/>
                    <a:pt x="33067" y="8106"/>
                  </a:cubicBezTo>
                  <a:cubicBezTo>
                    <a:pt x="31767" y="8634"/>
                    <a:pt x="30446" y="9221"/>
                    <a:pt x="29161" y="9792"/>
                  </a:cubicBezTo>
                  <a:cubicBezTo>
                    <a:pt x="28378" y="10140"/>
                    <a:pt x="27632" y="10472"/>
                    <a:pt x="26914" y="10783"/>
                  </a:cubicBezTo>
                  <a:cubicBezTo>
                    <a:pt x="26823" y="10821"/>
                    <a:pt x="26730" y="10858"/>
                    <a:pt x="26637" y="10901"/>
                  </a:cubicBezTo>
                  <a:cubicBezTo>
                    <a:pt x="25616" y="11348"/>
                    <a:pt x="24470" y="11844"/>
                    <a:pt x="23294" y="11844"/>
                  </a:cubicBezTo>
                  <a:cubicBezTo>
                    <a:pt x="23149" y="11844"/>
                    <a:pt x="23003" y="11837"/>
                    <a:pt x="22857" y="11821"/>
                  </a:cubicBezTo>
                  <a:cubicBezTo>
                    <a:pt x="21948" y="11723"/>
                    <a:pt x="21084" y="11321"/>
                    <a:pt x="20279" y="10625"/>
                  </a:cubicBezTo>
                  <a:cubicBezTo>
                    <a:pt x="19457" y="9917"/>
                    <a:pt x="18810" y="9026"/>
                    <a:pt x="18190" y="8165"/>
                  </a:cubicBezTo>
                  <a:cubicBezTo>
                    <a:pt x="17853" y="7708"/>
                    <a:pt x="17510" y="7236"/>
                    <a:pt x="17145" y="6794"/>
                  </a:cubicBezTo>
                  <a:cubicBezTo>
                    <a:pt x="16531" y="6056"/>
                    <a:pt x="15677" y="5190"/>
                    <a:pt x="14545" y="5097"/>
                  </a:cubicBezTo>
                  <a:cubicBezTo>
                    <a:pt x="14503" y="5094"/>
                    <a:pt x="14460" y="5093"/>
                    <a:pt x="14418" y="5093"/>
                  </a:cubicBezTo>
                  <a:cubicBezTo>
                    <a:pt x="14155" y="5093"/>
                    <a:pt x="13890" y="5145"/>
                    <a:pt x="13631" y="5195"/>
                  </a:cubicBezTo>
                  <a:cubicBezTo>
                    <a:pt x="13420" y="5240"/>
                    <a:pt x="13196" y="5283"/>
                    <a:pt x="12985" y="5293"/>
                  </a:cubicBezTo>
                  <a:cubicBezTo>
                    <a:pt x="12881" y="5299"/>
                    <a:pt x="12776" y="5302"/>
                    <a:pt x="12670" y="5302"/>
                  </a:cubicBezTo>
                  <a:cubicBezTo>
                    <a:pt x="12276" y="5302"/>
                    <a:pt x="11867" y="5262"/>
                    <a:pt x="11451" y="5185"/>
                  </a:cubicBezTo>
                  <a:cubicBezTo>
                    <a:pt x="9601" y="4831"/>
                    <a:pt x="7882" y="3896"/>
                    <a:pt x="6223" y="2998"/>
                  </a:cubicBezTo>
                  <a:cubicBezTo>
                    <a:pt x="5989" y="2868"/>
                    <a:pt x="5745" y="2737"/>
                    <a:pt x="5511" y="2612"/>
                  </a:cubicBezTo>
                  <a:cubicBezTo>
                    <a:pt x="3759" y="1677"/>
                    <a:pt x="71" y="33"/>
                    <a:pt x="33" y="1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9"/>
          <p:cNvGrpSpPr/>
          <p:nvPr/>
        </p:nvGrpSpPr>
        <p:grpSpPr>
          <a:xfrm>
            <a:off x="-2228631" y="-1222011"/>
            <a:ext cx="3616258" cy="3625120"/>
            <a:chOff x="1482250" y="511075"/>
            <a:chExt cx="1560750" cy="1564575"/>
          </a:xfrm>
        </p:grpSpPr>
        <p:sp>
          <p:nvSpPr>
            <p:cNvPr id="521" name="Google Shape;521;p9"/>
            <p:cNvSpPr/>
            <p:nvPr/>
          </p:nvSpPr>
          <p:spPr>
            <a:xfrm>
              <a:off x="1482250" y="511075"/>
              <a:ext cx="1560750" cy="1564575"/>
            </a:xfrm>
            <a:custGeom>
              <a:avLst/>
              <a:gdLst/>
              <a:ahLst/>
              <a:cxnLst/>
              <a:rect l="l" t="t" r="r" b="b"/>
              <a:pathLst>
                <a:path w="62430" h="62583" extrusionOk="0">
                  <a:moveTo>
                    <a:pt x="28106" y="40"/>
                  </a:moveTo>
                  <a:cubicBezTo>
                    <a:pt x="29738" y="67"/>
                    <a:pt x="31310" y="824"/>
                    <a:pt x="32778" y="1595"/>
                  </a:cubicBezTo>
                  <a:cubicBezTo>
                    <a:pt x="34220" y="2351"/>
                    <a:pt x="35623" y="3227"/>
                    <a:pt x="36983" y="4076"/>
                  </a:cubicBezTo>
                  <a:cubicBezTo>
                    <a:pt x="37299" y="4277"/>
                    <a:pt x="37620" y="4479"/>
                    <a:pt x="37947" y="4680"/>
                  </a:cubicBezTo>
                  <a:lnTo>
                    <a:pt x="37990" y="4707"/>
                  </a:lnTo>
                  <a:cubicBezTo>
                    <a:pt x="39361" y="5561"/>
                    <a:pt x="40780" y="6437"/>
                    <a:pt x="42293" y="7068"/>
                  </a:cubicBezTo>
                  <a:cubicBezTo>
                    <a:pt x="42966" y="7344"/>
                    <a:pt x="43679" y="7535"/>
                    <a:pt x="44376" y="7715"/>
                  </a:cubicBezTo>
                  <a:cubicBezTo>
                    <a:pt x="44859" y="7846"/>
                    <a:pt x="45355" y="7976"/>
                    <a:pt x="45838" y="8139"/>
                  </a:cubicBezTo>
                  <a:cubicBezTo>
                    <a:pt x="48363" y="8988"/>
                    <a:pt x="50223" y="10168"/>
                    <a:pt x="51524" y="11757"/>
                  </a:cubicBezTo>
                  <a:cubicBezTo>
                    <a:pt x="52274" y="12664"/>
                    <a:pt x="52900" y="13786"/>
                    <a:pt x="53400" y="15096"/>
                  </a:cubicBezTo>
                  <a:cubicBezTo>
                    <a:pt x="53639" y="15732"/>
                    <a:pt x="53813" y="16412"/>
                    <a:pt x="53982" y="17065"/>
                  </a:cubicBezTo>
                  <a:cubicBezTo>
                    <a:pt x="54172" y="17816"/>
                    <a:pt x="54374" y="18594"/>
                    <a:pt x="54678" y="19317"/>
                  </a:cubicBezTo>
                  <a:cubicBezTo>
                    <a:pt x="55531" y="21346"/>
                    <a:pt x="56821" y="23180"/>
                    <a:pt x="58067" y="24947"/>
                  </a:cubicBezTo>
                  <a:cubicBezTo>
                    <a:pt x="59193" y="26557"/>
                    <a:pt x="60362" y="28216"/>
                    <a:pt x="61205" y="30027"/>
                  </a:cubicBezTo>
                  <a:cubicBezTo>
                    <a:pt x="61787" y="31274"/>
                    <a:pt x="62385" y="32866"/>
                    <a:pt x="61847" y="34146"/>
                  </a:cubicBezTo>
                  <a:cubicBezTo>
                    <a:pt x="61320" y="35386"/>
                    <a:pt x="60025" y="36157"/>
                    <a:pt x="58752" y="36843"/>
                  </a:cubicBezTo>
                  <a:cubicBezTo>
                    <a:pt x="58044" y="37224"/>
                    <a:pt x="57311" y="37583"/>
                    <a:pt x="56603" y="37932"/>
                  </a:cubicBezTo>
                  <a:cubicBezTo>
                    <a:pt x="54351" y="39041"/>
                    <a:pt x="52018" y="40189"/>
                    <a:pt x="50206" y="42082"/>
                  </a:cubicBezTo>
                  <a:cubicBezTo>
                    <a:pt x="49184" y="43147"/>
                    <a:pt x="48384" y="44328"/>
                    <a:pt x="47836" y="45584"/>
                  </a:cubicBezTo>
                  <a:cubicBezTo>
                    <a:pt x="47209" y="47015"/>
                    <a:pt x="46824" y="48554"/>
                    <a:pt x="46448" y="50045"/>
                  </a:cubicBezTo>
                  <a:cubicBezTo>
                    <a:pt x="46410" y="50191"/>
                    <a:pt x="46378" y="50333"/>
                    <a:pt x="46340" y="50480"/>
                  </a:cubicBezTo>
                  <a:lnTo>
                    <a:pt x="46285" y="50698"/>
                  </a:lnTo>
                  <a:cubicBezTo>
                    <a:pt x="45888" y="52275"/>
                    <a:pt x="45479" y="53907"/>
                    <a:pt x="44555" y="55239"/>
                  </a:cubicBezTo>
                  <a:cubicBezTo>
                    <a:pt x="43669" y="56517"/>
                    <a:pt x="42287" y="57220"/>
                    <a:pt x="40649" y="57220"/>
                  </a:cubicBezTo>
                  <a:cubicBezTo>
                    <a:pt x="40584" y="57220"/>
                    <a:pt x="40525" y="57213"/>
                    <a:pt x="40460" y="57213"/>
                  </a:cubicBezTo>
                  <a:cubicBezTo>
                    <a:pt x="38746" y="57160"/>
                    <a:pt x="37059" y="56632"/>
                    <a:pt x="35434" y="56126"/>
                  </a:cubicBezTo>
                  <a:cubicBezTo>
                    <a:pt x="34922" y="55968"/>
                    <a:pt x="34395" y="55799"/>
                    <a:pt x="33872" y="55653"/>
                  </a:cubicBezTo>
                  <a:cubicBezTo>
                    <a:pt x="32979" y="55403"/>
                    <a:pt x="32110" y="55174"/>
                    <a:pt x="31229" y="55152"/>
                  </a:cubicBezTo>
                  <a:cubicBezTo>
                    <a:pt x="31212" y="55152"/>
                    <a:pt x="31196" y="55151"/>
                    <a:pt x="31179" y="55151"/>
                  </a:cubicBezTo>
                  <a:cubicBezTo>
                    <a:pt x="30376" y="55151"/>
                    <a:pt x="29603" y="55519"/>
                    <a:pt x="28874" y="55903"/>
                  </a:cubicBezTo>
                  <a:cubicBezTo>
                    <a:pt x="27393" y="56686"/>
                    <a:pt x="26028" y="57703"/>
                    <a:pt x="24707" y="58688"/>
                  </a:cubicBezTo>
                  <a:cubicBezTo>
                    <a:pt x="23151" y="59852"/>
                    <a:pt x="21536" y="61054"/>
                    <a:pt x="19729" y="61870"/>
                  </a:cubicBezTo>
                  <a:cubicBezTo>
                    <a:pt x="18739" y="62315"/>
                    <a:pt x="17853" y="62539"/>
                    <a:pt x="17079" y="62539"/>
                  </a:cubicBezTo>
                  <a:cubicBezTo>
                    <a:pt x="16586" y="62539"/>
                    <a:pt x="16139" y="62449"/>
                    <a:pt x="15737" y="62267"/>
                  </a:cubicBezTo>
                  <a:cubicBezTo>
                    <a:pt x="15074" y="61968"/>
                    <a:pt x="14524" y="61348"/>
                    <a:pt x="14012" y="60733"/>
                  </a:cubicBezTo>
                  <a:cubicBezTo>
                    <a:pt x="13458" y="60059"/>
                    <a:pt x="12963" y="59329"/>
                    <a:pt x="12544" y="58699"/>
                  </a:cubicBezTo>
                  <a:cubicBezTo>
                    <a:pt x="12360" y="58421"/>
                    <a:pt x="12174" y="58144"/>
                    <a:pt x="11994" y="57866"/>
                  </a:cubicBezTo>
                  <a:cubicBezTo>
                    <a:pt x="10259" y="55245"/>
                    <a:pt x="8469" y="52525"/>
                    <a:pt x="5870" y="50572"/>
                  </a:cubicBezTo>
                  <a:cubicBezTo>
                    <a:pt x="5016" y="49930"/>
                    <a:pt x="4080" y="49397"/>
                    <a:pt x="3177" y="48886"/>
                  </a:cubicBezTo>
                  <a:cubicBezTo>
                    <a:pt x="2868" y="48707"/>
                    <a:pt x="2546" y="48527"/>
                    <a:pt x="2236" y="48343"/>
                  </a:cubicBezTo>
                  <a:cubicBezTo>
                    <a:pt x="1284" y="47776"/>
                    <a:pt x="343" y="47129"/>
                    <a:pt x="207" y="45938"/>
                  </a:cubicBezTo>
                  <a:cubicBezTo>
                    <a:pt x="44" y="44475"/>
                    <a:pt x="659" y="42995"/>
                    <a:pt x="1355" y="41477"/>
                  </a:cubicBezTo>
                  <a:cubicBezTo>
                    <a:pt x="2112" y="39845"/>
                    <a:pt x="3031" y="38258"/>
                    <a:pt x="3922" y="36724"/>
                  </a:cubicBezTo>
                  <a:cubicBezTo>
                    <a:pt x="4005" y="36582"/>
                    <a:pt x="4086" y="36435"/>
                    <a:pt x="4168" y="36293"/>
                  </a:cubicBezTo>
                  <a:cubicBezTo>
                    <a:pt x="4292" y="36082"/>
                    <a:pt x="4422" y="35858"/>
                    <a:pt x="4548" y="35647"/>
                  </a:cubicBezTo>
                  <a:cubicBezTo>
                    <a:pt x="5298" y="34374"/>
                    <a:pt x="6071" y="33062"/>
                    <a:pt x="6468" y="31648"/>
                  </a:cubicBezTo>
                  <a:cubicBezTo>
                    <a:pt x="6844" y="30315"/>
                    <a:pt x="6631" y="28924"/>
                    <a:pt x="6425" y="27574"/>
                  </a:cubicBezTo>
                  <a:lnTo>
                    <a:pt x="6392" y="27383"/>
                  </a:lnTo>
                  <a:cubicBezTo>
                    <a:pt x="6375" y="27275"/>
                    <a:pt x="6360" y="27167"/>
                    <a:pt x="6343" y="27064"/>
                  </a:cubicBezTo>
                  <a:cubicBezTo>
                    <a:pt x="6147" y="25779"/>
                    <a:pt x="5941" y="24458"/>
                    <a:pt x="6136" y="23168"/>
                  </a:cubicBezTo>
                  <a:cubicBezTo>
                    <a:pt x="6343" y="21814"/>
                    <a:pt x="7088" y="20667"/>
                    <a:pt x="8290" y="19856"/>
                  </a:cubicBezTo>
                  <a:cubicBezTo>
                    <a:pt x="9579" y="18980"/>
                    <a:pt x="11097" y="18539"/>
                    <a:pt x="12561" y="18109"/>
                  </a:cubicBezTo>
                  <a:cubicBezTo>
                    <a:pt x="12691" y="18071"/>
                    <a:pt x="12822" y="18034"/>
                    <a:pt x="12952" y="17996"/>
                  </a:cubicBezTo>
                  <a:cubicBezTo>
                    <a:pt x="14644" y="17501"/>
                    <a:pt x="16286" y="16979"/>
                    <a:pt x="17738" y="16065"/>
                  </a:cubicBezTo>
                  <a:cubicBezTo>
                    <a:pt x="19115" y="15205"/>
                    <a:pt x="20246" y="13894"/>
                    <a:pt x="21198" y="12061"/>
                  </a:cubicBezTo>
                  <a:cubicBezTo>
                    <a:pt x="22031" y="10457"/>
                    <a:pt x="22601" y="8722"/>
                    <a:pt x="23156" y="7040"/>
                  </a:cubicBezTo>
                  <a:lnTo>
                    <a:pt x="23233" y="6796"/>
                  </a:lnTo>
                  <a:cubicBezTo>
                    <a:pt x="23326" y="6529"/>
                    <a:pt x="23412" y="6252"/>
                    <a:pt x="23499" y="5985"/>
                  </a:cubicBezTo>
                  <a:cubicBezTo>
                    <a:pt x="23934" y="4615"/>
                    <a:pt x="24386" y="3206"/>
                    <a:pt x="25114" y="1971"/>
                  </a:cubicBezTo>
                  <a:cubicBezTo>
                    <a:pt x="25871" y="687"/>
                    <a:pt x="26861" y="40"/>
                    <a:pt x="28051" y="40"/>
                  </a:cubicBezTo>
                  <a:close/>
                  <a:moveTo>
                    <a:pt x="28049" y="1"/>
                  </a:moveTo>
                  <a:cubicBezTo>
                    <a:pt x="26845" y="1"/>
                    <a:pt x="25842" y="653"/>
                    <a:pt x="25081" y="1949"/>
                  </a:cubicBezTo>
                  <a:cubicBezTo>
                    <a:pt x="24348" y="3189"/>
                    <a:pt x="23896" y="4603"/>
                    <a:pt x="23456" y="5969"/>
                  </a:cubicBezTo>
                  <a:cubicBezTo>
                    <a:pt x="23369" y="6235"/>
                    <a:pt x="23281" y="6513"/>
                    <a:pt x="23195" y="6784"/>
                  </a:cubicBezTo>
                  <a:lnTo>
                    <a:pt x="23113" y="7025"/>
                  </a:lnTo>
                  <a:cubicBezTo>
                    <a:pt x="22025" y="10342"/>
                    <a:pt x="20785" y="14100"/>
                    <a:pt x="17717" y="16026"/>
                  </a:cubicBezTo>
                  <a:cubicBezTo>
                    <a:pt x="16269" y="16940"/>
                    <a:pt x="14632" y="17457"/>
                    <a:pt x="12941" y="17958"/>
                  </a:cubicBezTo>
                  <a:cubicBezTo>
                    <a:pt x="12810" y="17996"/>
                    <a:pt x="12679" y="18034"/>
                    <a:pt x="12549" y="18066"/>
                  </a:cubicBezTo>
                  <a:cubicBezTo>
                    <a:pt x="11080" y="18496"/>
                    <a:pt x="9558" y="18937"/>
                    <a:pt x="8263" y="19818"/>
                  </a:cubicBezTo>
                  <a:cubicBezTo>
                    <a:pt x="7056" y="20639"/>
                    <a:pt x="6305" y="21792"/>
                    <a:pt x="6099" y="23158"/>
                  </a:cubicBezTo>
                  <a:cubicBezTo>
                    <a:pt x="5898" y="24458"/>
                    <a:pt x="6104" y="25784"/>
                    <a:pt x="6300" y="27069"/>
                  </a:cubicBezTo>
                  <a:cubicBezTo>
                    <a:pt x="6322" y="27177"/>
                    <a:pt x="6337" y="27280"/>
                    <a:pt x="6354" y="27390"/>
                  </a:cubicBezTo>
                  <a:lnTo>
                    <a:pt x="6381" y="27586"/>
                  </a:lnTo>
                  <a:cubicBezTo>
                    <a:pt x="6588" y="28929"/>
                    <a:pt x="6800" y="30315"/>
                    <a:pt x="6430" y="31638"/>
                  </a:cubicBezTo>
                  <a:cubicBezTo>
                    <a:pt x="6033" y="33041"/>
                    <a:pt x="5260" y="34357"/>
                    <a:pt x="4510" y="35625"/>
                  </a:cubicBezTo>
                  <a:cubicBezTo>
                    <a:pt x="4385" y="35836"/>
                    <a:pt x="4254" y="36059"/>
                    <a:pt x="4135" y="36272"/>
                  </a:cubicBezTo>
                  <a:cubicBezTo>
                    <a:pt x="4048" y="36413"/>
                    <a:pt x="3965" y="36561"/>
                    <a:pt x="3885" y="36702"/>
                  </a:cubicBezTo>
                  <a:cubicBezTo>
                    <a:pt x="2993" y="38236"/>
                    <a:pt x="2073" y="39824"/>
                    <a:pt x="1317" y="41462"/>
                  </a:cubicBezTo>
                  <a:cubicBezTo>
                    <a:pt x="616" y="42984"/>
                    <a:pt x="1" y="44469"/>
                    <a:pt x="164" y="45943"/>
                  </a:cubicBezTo>
                  <a:cubicBezTo>
                    <a:pt x="300" y="47151"/>
                    <a:pt x="1251" y="47809"/>
                    <a:pt x="2215" y="48375"/>
                  </a:cubicBezTo>
                  <a:cubicBezTo>
                    <a:pt x="2524" y="48559"/>
                    <a:pt x="2845" y="48745"/>
                    <a:pt x="3156" y="48918"/>
                  </a:cubicBezTo>
                  <a:cubicBezTo>
                    <a:pt x="4058" y="49435"/>
                    <a:pt x="4994" y="49968"/>
                    <a:pt x="5843" y="50605"/>
                  </a:cubicBezTo>
                  <a:cubicBezTo>
                    <a:pt x="8437" y="52558"/>
                    <a:pt x="10226" y="55267"/>
                    <a:pt x="11956" y="57893"/>
                  </a:cubicBezTo>
                  <a:cubicBezTo>
                    <a:pt x="12136" y="58166"/>
                    <a:pt x="12320" y="58448"/>
                    <a:pt x="12506" y="58726"/>
                  </a:cubicBezTo>
                  <a:cubicBezTo>
                    <a:pt x="12925" y="59357"/>
                    <a:pt x="13420" y="60085"/>
                    <a:pt x="13980" y="60760"/>
                  </a:cubicBezTo>
                  <a:cubicBezTo>
                    <a:pt x="14491" y="61375"/>
                    <a:pt x="15046" y="62000"/>
                    <a:pt x="15721" y="62305"/>
                  </a:cubicBezTo>
                  <a:cubicBezTo>
                    <a:pt x="16129" y="62490"/>
                    <a:pt x="16580" y="62583"/>
                    <a:pt x="17075" y="62583"/>
                  </a:cubicBezTo>
                  <a:cubicBezTo>
                    <a:pt x="17858" y="62583"/>
                    <a:pt x="18750" y="62359"/>
                    <a:pt x="19746" y="61908"/>
                  </a:cubicBezTo>
                  <a:cubicBezTo>
                    <a:pt x="21557" y="61092"/>
                    <a:pt x="23173" y="59889"/>
                    <a:pt x="24734" y="58726"/>
                  </a:cubicBezTo>
                  <a:cubicBezTo>
                    <a:pt x="26055" y="57742"/>
                    <a:pt x="27421" y="56718"/>
                    <a:pt x="28895" y="55940"/>
                  </a:cubicBezTo>
                  <a:cubicBezTo>
                    <a:pt x="29640" y="55550"/>
                    <a:pt x="30374" y="55195"/>
                    <a:pt x="31158" y="55195"/>
                  </a:cubicBezTo>
                  <a:cubicBezTo>
                    <a:pt x="31182" y="55195"/>
                    <a:pt x="31205" y="55196"/>
                    <a:pt x="31229" y="55196"/>
                  </a:cubicBezTo>
                  <a:cubicBezTo>
                    <a:pt x="32105" y="55217"/>
                    <a:pt x="32974" y="55446"/>
                    <a:pt x="33861" y="55696"/>
                  </a:cubicBezTo>
                  <a:cubicBezTo>
                    <a:pt x="34378" y="55843"/>
                    <a:pt x="34912" y="56006"/>
                    <a:pt x="35417" y="56164"/>
                  </a:cubicBezTo>
                  <a:cubicBezTo>
                    <a:pt x="37049" y="56675"/>
                    <a:pt x="38735" y="57203"/>
                    <a:pt x="40460" y="57258"/>
                  </a:cubicBezTo>
                  <a:cubicBezTo>
                    <a:pt x="40524" y="57260"/>
                    <a:pt x="40589" y="57261"/>
                    <a:pt x="40653" y="57261"/>
                  </a:cubicBezTo>
                  <a:cubicBezTo>
                    <a:pt x="41427" y="57261"/>
                    <a:pt x="42145" y="57107"/>
                    <a:pt x="42787" y="56806"/>
                  </a:cubicBezTo>
                  <a:cubicBezTo>
                    <a:pt x="43511" y="56469"/>
                    <a:pt x="44115" y="55952"/>
                    <a:pt x="44588" y="55267"/>
                  </a:cubicBezTo>
                  <a:cubicBezTo>
                    <a:pt x="45519" y="53923"/>
                    <a:pt x="45931" y="52292"/>
                    <a:pt x="46328" y="50708"/>
                  </a:cubicBezTo>
                  <a:lnTo>
                    <a:pt x="46383" y="50490"/>
                  </a:lnTo>
                  <a:cubicBezTo>
                    <a:pt x="46421" y="50344"/>
                    <a:pt x="46453" y="50203"/>
                    <a:pt x="46491" y="50055"/>
                  </a:cubicBezTo>
                  <a:cubicBezTo>
                    <a:pt x="46862" y="48571"/>
                    <a:pt x="47248" y="47025"/>
                    <a:pt x="47874" y="45601"/>
                  </a:cubicBezTo>
                  <a:cubicBezTo>
                    <a:pt x="48423" y="44349"/>
                    <a:pt x="49217" y="43174"/>
                    <a:pt x="50239" y="42109"/>
                  </a:cubicBezTo>
                  <a:cubicBezTo>
                    <a:pt x="52046" y="40227"/>
                    <a:pt x="54374" y="39079"/>
                    <a:pt x="56625" y="37969"/>
                  </a:cubicBezTo>
                  <a:cubicBezTo>
                    <a:pt x="57333" y="37621"/>
                    <a:pt x="58067" y="37262"/>
                    <a:pt x="58774" y="36881"/>
                  </a:cubicBezTo>
                  <a:cubicBezTo>
                    <a:pt x="60052" y="36190"/>
                    <a:pt x="61353" y="35419"/>
                    <a:pt x="61885" y="34161"/>
                  </a:cubicBezTo>
                  <a:cubicBezTo>
                    <a:pt x="62430" y="32873"/>
                    <a:pt x="61830" y="31262"/>
                    <a:pt x="61243" y="30006"/>
                  </a:cubicBezTo>
                  <a:cubicBezTo>
                    <a:pt x="60401" y="28194"/>
                    <a:pt x="59231" y="26530"/>
                    <a:pt x="58099" y="24925"/>
                  </a:cubicBezTo>
                  <a:cubicBezTo>
                    <a:pt x="56854" y="23158"/>
                    <a:pt x="55571" y="21330"/>
                    <a:pt x="54716" y="19301"/>
                  </a:cubicBezTo>
                  <a:cubicBezTo>
                    <a:pt x="54411" y="18583"/>
                    <a:pt x="54216" y="17805"/>
                    <a:pt x="54025" y="17055"/>
                  </a:cubicBezTo>
                  <a:cubicBezTo>
                    <a:pt x="53857" y="16402"/>
                    <a:pt x="53683" y="15722"/>
                    <a:pt x="53437" y="15079"/>
                  </a:cubicBezTo>
                  <a:cubicBezTo>
                    <a:pt x="52943" y="13769"/>
                    <a:pt x="52307" y="12638"/>
                    <a:pt x="51562" y="11730"/>
                  </a:cubicBezTo>
                  <a:cubicBezTo>
                    <a:pt x="50251" y="10136"/>
                    <a:pt x="48384" y="8950"/>
                    <a:pt x="45850" y="8095"/>
                  </a:cubicBezTo>
                  <a:cubicBezTo>
                    <a:pt x="45371" y="7938"/>
                    <a:pt x="44871" y="7801"/>
                    <a:pt x="44387" y="7677"/>
                  </a:cubicBezTo>
                  <a:cubicBezTo>
                    <a:pt x="43696" y="7492"/>
                    <a:pt x="42978" y="7301"/>
                    <a:pt x="42308" y="7025"/>
                  </a:cubicBezTo>
                  <a:cubicBezTo>
                    <a:pt x="40802" y="6398"/>
                    <a:pt x="39383" y="5523"/>
                    <a:pt x="38012" y="4668"/>
                  </a:cubicBezTo>
                  <a:lnTo>
                    <a:pt x="37968" y="4642"/>
                  </a:lnTo>
                  <a:cubicBezTo>
                    <a:pt x="37647" y="4440"/>
                    <a:pt x="37320" y="4239"/>
                    <a:pt x="37006" y="4043"/>
                  </a:cubicBezTo>
                  <a:cubicBezTo>
                    <a:pt x="35645" y="3189"/>
                    <a:pt x="34242" y="2313"/>
                    <a:pt x="32801" y="1557"/>
                  </a:cubicBezTo>
                  <a:cubicBezTo>
                    <a:pt x="31327" y="785"/>
                    <a:pt x="29748" y="23"/>
                    <a:pt x="28106" y="1"/>
                  </a:cubicBezTo>
                  <a:cubicBezTo>
                    <a:pt x="28087" y="1"/>
                    <a:pt x="28068" y="1"/>
                    <a:pt x="28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1610100" y="526425"/>
              <a:ext cx="1262250" cy="1435250"/>
            </a:xfrm>
            <a:custGeom>
              <a:avLst/>
              <a:gdLst/>
              <a:ahLst/>
              <a:cxnLst/>
              <a:rect l="l" t="t" r="r" b="b"/>
              <a:pathLst>
                <a:path w="50490" h="57410" extrusionOk="0">
                  <a:moveTo>
                    <a:pt x="22557" y="46"/>
                  </a:moveTo>
                  <a:cubicBezTo>
                    <a:pt x="23379" y="46"/>
                    <a:pt x="24255" y="378"/>
                    <a:pt x="25091" y="758"/>
                  </a:cubicBezTo>
                  <a:cubicBezTo>
                    <a:pt x="26534" y="1417"/>
                    <a:pt x="27850" y="2281"/>
                    <a:pt x="29302" y="3255"/>
                  </a:cubicBezTo>
                  <a:cubicBezTo>
                    <a:pt x="29803" y="3592"/>
                    <a:pt x="30308" y="3941"/>
                    <a:pt x="30798" y="4278"/>
                  </a:cubicBezTo>
                  <a:cubicBezTo>
                    <a:pt x="32963" y="5763"/>
                    <a:pt x="35204" y="7297"/>
                    <a:pt x="37646" y="8369"/>
                  </a:cubicBezTo>
                  <a:cubicBezTo>
                    <a:pt x="38414" y="8706"/>
                    <a:pt x="39230" y="8962"/>
                    <a:pt x="40013" y="9211"/>
                  </a:cubicBezTo>
                  <a:cubicBezTo>
                    <a:pt x="41568" y="9700"/>
                    <a:pt x="43172" y="10207"/>
                    <a:pt x="44451" y="11349"/>
                  </a:cubicBezTo>
                  <a:cubicBezTo>
                    <a:pt x="45376" y="12170"/>
                    <a:pt x="46044" y="13275"/>
                    <a:pt x="46382" y="14537"/>
                  </a:cubicBezTo>
                  <a:cubicBezTo>
                    <a:pt x="46528" y="15092"/>
                    <a:pt x="46589" y="15662"/>
                    <a:pt x="46654" y="16217"/>
                  </a:cubicBezTo>
                  <a:cubicBezTo>
                    <a:pt x="46671" y="16380"/>
                    <a:pt x="46692" y="16549"/>
                    <a:pt x="46709" y="16712"/>
                  </a:cubicBezTo>
                  <a:cubicBezTo>
                    <a:pt x="46827" y="17653"/>
                    <a:pt x="46985" y="18567"/>
                    <a:pt x="47171" y="19433"/>
                  </a:cubicBezTo>
                  <a:cubicBezTo>
                    <a:pt x="47590" y="21326"/>
                    <a:pt x="48226" y="23164"/>
                    <a:pt x="48840" y="24942"/>
                  </a:cubicBezTo>
                  <a:cubicBezTo>
                    <a:pt x="48895" y="25100"/>
                    <a:pt x="48949" y="25252"/>
                    <a:pt x="49004" y="25410"/>
                  </a:cubicBezTo>
                  <a:cubicBezTo>
                    <a:pt x="49526" y="26895"/>
                    <a:pt x="50065" y="28434"/>
                    <a:pt x="50276" y="30007"/>
                  </a:cubicBezTo>
                  <a:cubicBezTo>
                    <a:pt x="50445" y="31235"/>
                    <a:pt x="50206" y="32259"/>
                    <a:pt x="49498" y="33329"/>
                  </a:cubicBezTo>
                  <a:cubicBezTo>
                    <a:pt x="48873" y="34271"/>
                    <a:pt x="48074" y="35098"/>
                    <a:pt x="47296" y="35897"/>
                  </a:cubicBezTo>
                  <a:cubicBezTo>
                    <a:pt x="47171" y="36028"/>
                    <a:pt x="47045" y="36153"/>
                    <a:pt x="46925" y="36278"/>
                  </a:cubicBezTo>
                  <a:cubicBezTo>
                    <a:pt x="44821" y="38470"/>
                    <a:pt x="43330" y="40532"/>
                    <a:pt x="42220" y="42773"/>
                  </a:cubicBezTo>
                  <a:cubicBezTo>
                    <a:pt x="41301" y="44644"/>
                    <a:pt x="40980" y="46743"/>
                    <a:pt x="40676" y="48778"/>
                  </a:cubicBezTo>
                  <a:cubicBezTo>
                    <a:pt x="40546" y="49605"/>
                    <a:pt x="40415" y="50464"/>
                    <a:pt x="40247" y="51286"/>
                  </a:cubicBezTo>
                  <a:cubicBezTo>
                    <a:pt x="39958" y="52689"/>
                    <a:pt x="39604" y="54146"/>
                    <a:pt x="38680" y="55245"/>
                  </a:cubicBezTo>
                  <a:cubicBezTo>
                    <a:pt x="37749" y="56358"/>
                    <a:pt x="36452" y="56601"/>
                    <a:pt x="35479" y="56601"/>
                  </a:cubicBezTo>
                  <a:cubicBezTo>
                    <a:pt x="35434" y="56601"/>
                    <a:pt x="35390" y="56600"/>
                    <a:pt x="35346" y="56599"/>
                  </a:cubicBezTo>
                  <a:cubicBezTo>
                    <a:pt x="33649" y="56556"/>
                    <a:pt x="31995" y="55991"/>
                    <a:pt x="30390" y="55447"/>
                  </a:cubicBezTo>
                  <a:cubicBezTo>
                    <a:pt x="30281" y="55409"/>
                    <a:pt x="30172" y="55371"/>
                    <a:pt x="30059" y="55333"/>
                  </a:cubicBezTo>
                  <a:cubicBezTo>
                    <a:pt x="29961" y="55300"/>
                    <a:pt x="29856" y="55261"/>
                    <a:pt x="29758" y="55229"/>
                  </a:cubicBezTo>
                  <a:cubicBezTo>
                    <a:pt x="29057" y="54990"/>
                    <a:pt x="28334" y="54745"/>
                    <a:pt x="27611" y="54533"/>
                  </a:cubicBezTo>
                  <a:cubicBezTo>
                    <a:pt x="27513" y="54505"/>
                    <a:pt x="27415" y="54478"/>
                    <a:pt x="27317" y="54445"/>
                  </a:cubicBezTo>
                  <a:cubicBezTo>
                    <a:pt x="26767" y="54282"/>
                    <a:pt x="26147" y="54097"/>
                    <a:pt x="25579" y="54097"/>
                  </a:cubicBezTo>
                  <a:cubicBezTo>
                    <a:pt x="25562" y="54097"/>
                    <a:pt x="25545" y="54098"/>
                    <a:pt x="25527" y="54098"/>
                  </a:cubicBezTo>
                  <a:cubicBezTo>
                    <a:pt x="24521" y="54119"/>
                    <a:pt x="23454" y="54615"/>
                    <a:pt x="22513" y="55055"/>
                  </a:cubicBezTo>
                  <a:cubicBezTo>
                    <a:pt x="22362" y="55125"/>
                    <a:pt x="22219" y="55191"/>
                    <a:pt x="22078" y="55256"/>
                  </a:cubicBezTo>
                  <a:cubicBezTo>
                    <a:pt x="21845" y="55359"/>
                    <a:pt x="21611" y="55469"/>
                    <a:pt x="21383" y="55572"/>
                  </a:cubicBezTo>
                  <a:cubicBezTo>
                    <a:pt x="20333" y="56061"/>
                    <a:pt x="19244" y="56561"/>
                    <a:pt x="18119" y="56910"/>
                  </a:cubicBezTo>
                  <a:cubicBezTo>
                    <a:pt x="17145" y="57214"/>
                    <a:pt x="16224" y="57368"/>
                    <a:pt x="15366" y="57368"/>
                  </a:cubicBezTo>
                  <a:cubicBezTo>
                    <a:pt x="14891" y="57368"/>
                    <a:pt x="14435" y="57321"/>
                    <a:pt x="14001" y="57226"/>
                  </a:cubicBezTo>
                  <a:cubicBezTo>
                    <a:pt x="12598" y="56926"/>
                    <a:pt x="11243" y="56137"/>
                    <a:pt x="9975" y="54881"/>
                  </a:cubicBezTo>
                  <a:cubicBezTo>
                    <a:pt x="8735" y="53652"/>
                    <a:pt x="7751" y="52167"/>
                    <a:pt x="6799" y="50725"/>
                  </a:cubicBezTo>
                  <a:cubicBezTo>
                    <a:pt x="6631" y="50470"/>
                    <a:pt x="6456" y="50209"/>
                    <a:pt x="6287" y="49953"/>
                  </a:cubicBezTo>
                  <a:cubicBezTo>
                    <a:pt x="5118" y="48218"/>
                    <a:pt x="4063" y="46652"/>
                    <a:pt x="2893" y="45106"/>
                  </a:cubicBezTo>
                  <a:cubicBezTo>
                    <a:pt x="2519" y="44606"/>
                    <a:pt x="2127" y="44111"/>
                    <a:pt x="1746" y="43632"/>
                  </a:cubicBezTo>
                  <a:cubicBezTo>
                    <a:pt x="1316" y="43094"/>
                    <a:pt x="870" y="42533"/>
                    <a:pt x="451" y="41968"/>
                  </a:cubicBezTo>
                  <a:cubicBezTo>
                    <a:pt x="425" y="41935"/>
                    <a:pt x="397" y="41897"/>
                    <a:pt x="364" y="41864"/>
                  </a:cubicBezTo>
                  <a:cubicBezTo>
                    <a:pt x="201" y="41646"/>
                    <a:pt x="43" y="41445"/>
                    <a:pt x="59" y="41162"/>
                  </a:cubicBezTo>
                  <a:cubicBezTo>
                    <a:pt x="76" y="40831"/>
                    <a:pt x="294" y="40509"/>
                    <a:pt x="511" y="40216"/>
                  </a:cubicBezTo>
                  <a:cubicBezTo>
                    <a:pt x="979" y="39590"/>
                    <a:pt x="1502" y="38982"/>
                    <a:pt x="2012" y="38400"/>
                  </a:cubicBezTo>
                  <a:cubicBezTo>
                    <a:pt x="3257" y="36964"/>
                    <a:pt x="4547" y="35483"/>
                    <a:pt x="5047" y="33553"/>
                  </a:cubicBezTo>
                  <a:cubicBezTo>
                    <a:pt x="5320" y="32493"/>
                    <a:pt x="5157" y="31421"/>
                    <a:pt x="4994" y="30387"/>
                  </a:cubicBezTo>
                  <a:cubicBezTo>
                    <a:pt x="4944" y="30083"/>
                    <a:pt x="4896" y="29767"/>
                    <a:pt x="4857" y="29452"/>
                  </a:cubicBezTo>
                  <a:cubicBezTo>
                    <a:pt x="4716" y="28277"/>
                    <a:pt x="4580" y="26906"/>
                    <a:pt x="4716" y="25562"/>
                  </a:cubicBezTo>
                  <a:cubicBezTo>
                    <a:pt x="4961" y="23136"/>
                    <a:pt x="6310" y="21183"/>
                    <a:pt x="8828" y="19596"/>
                  </a:cubicBezTo>
                  <a:cubicBezTo>
                    <a:pt x="8986" y="19498"/>
                    <a:pt x="9144" y="19393"/>
                    <a:pt x="9302" y="19296"/>
                  </a:cubicBezTo>
                  <a:cubicBezTo>
                    <a:pt x="11233" y="18083"/>
                    <a:pt x="13234" y="16827"/>
                    <a:pt x="14544" y="14864"/>
                  </a:cubicBezTo>
                  <a:cubicBezTo>
                    <a:pt x="16046" y="12617"/>
                    <a:pt x="16911" y="9929"/>
                    <a:pt x="17748" y="7330"/>
                  </a:cubicBezTo>
                  <a:cubicBezTo>
                    <a:pt x="17868" y="6954"/>
                    <a:pt x="17999" y="6562"/>
                    <a:pt x="18119" y="6182"/>
                  </a:cubicBezTo>
                  <a:lnTo>
                    <a:pt x="18184" y="5986"/>
                  </a:lnTo>
                  <a:cubicBezTo>
                    <a:pt x="18591" y="4751"/>
                    <a:pt x="19010" y="3473"/>
                    <a:pt x="19625" y="2314"/>
                  </a:cubicBezTo>
                  <a:cubicBezTo>
                    <a:pt x="20017" y="1563"/>
                    <a:pt x="20665" y="530"/>
                    <a:pt x="21730" y="171"/>
                  </a:cubicBezTo>
                  <a:cubicBezTo>
                    <a:pt x="21997" y="84"/>
                    <a:pt x="22274" y="46"/>
                    <a:pt x="22557" y="46"/>
                  </a:cubicBezTo>
                  <a:close/>
                  <a:moveTo>
                    <a:pt x="22559" y="0"/>
                  </a:moveTo>
                  <a:cubicBezTo>
                    <a:pt x="22271" y="0"/>
                    <a:pt x="21988" y="40"/>
                    <a:pt x="21714" y="133"/>
                  </a:cubicBezTo>
                  <a:cubicBezTo>
                    <a:pt x="20637" y="492"/>
                    <a:pt x="19984" y="1536"/>
                    <a:pt x="19588" y="2292"/>
                  </a:cubicBezTo>
                  <a:cubicBezTo>
                    <a:pt x="18973" y="3456"/>
                    <a:pt x="18548" y="4734"/>
                    <a:pt x="18146" y="5969"/>
                  </a:cubicBezTo>
                  <a:lnTo>
                    <a:pt x="18081" y="6170"/>
                  </a:lnTo>
                  <a:cubicBezTo>
                    <a:pt x="17956" y="6552"/>
                    <a:pt x="17830" y="6938"/>
                    <a:pt x="17705" y="7318"/>
                  </a:cubicBezTo>
                  <a:cubicBezTo>
                    <a:pt x="16873" y="9913"/>
                    <a:pt x="16008" y="12595"/>
                    <a:pt x="14512" y="14836"/>
                  </a:cubicBezTo>
                  <a:cubicBezTo>
                    <a:pt x="13201" y="16800"/>
                    <a:pt x="11205" y="18050"/>
                    <a:pt x="9280" y="19263"/>
                  </a:cubicBezTo>
                  <a:cubicBezTo>
                    <a:pt x="9122" y="19361"/>
                    <a:pt x="8964" y="19459"/>
                    <a:pt x="8806" y="19557"/>
                  </a:cubicBezTo>
                  <a:cubicBezTo>
                    <a:pt x="6272" y="21156"/>
                    <a:pt x="4922" y="23121"/>
                    <a:pt x="4673" y="25557"/>
                  </a:cubicBezTo>
                  <a:cubicBezTo>
                    <a:pt x="4537" y="26906"/>
                    <a:pt x="4673" y="28277"/>
                    <a:pt x="4814" y="29457"/>
                  </a:cubicBezTo>
                  <a:cubicBezTo>
                    <a:pt x="4851" y="29772"/>
                    <a:pt x="4901" y="30088"/>
                    <a:pt x="4949" y="30399"/>
                  </a:cubicBezTo>
                  <a:cubicBezTo>
                    <a:pt x="5112" y="31426"/>
                    <a:pt x="5276" y="32487"/>
                    <a:pt x="5004" y="33542"/>
                  </a:cubicBezTo>
                  <a:cubicBezTo>
                    <a:pt x="4509" y="35462"/>
                    <a:pt x="3220" y="36942"/>
                    <a:pt x="1979" y="38372"/>
                  </a:cubicBezTo>
                  <a:cubicBezTo>
                    <a:pt x="1469" y="38955"/>
                    <a:pt x="947" y="39563"/>
                    <a:pt x="478" y="40190"/>
                  </a:cubicBezTo>
                  <a:cubicBezTo>
                    <a:pt x="255" y="40494"/>
                    <a:pt x="33" y="40815"/>
                    <a:pt x="16" y="41162"/>
                  </a:cubicBezTo>
                  <a:cubicBezTo>
                    <a:pt x="0" y="41456"/>
                    <a:pt x="163" y="41669"/>
                    <a:pt x="332" y="41887"/>
                  </a:cubicBezTo>
                  <a:cubicBezTo>
                    <a:pt x="359" y="41925"/>
                    <a:pt x="385" y="41957"/>
                    <a:pt x="413" y="41995"/>
                  </a:cubicBezTo>
                  <a:cubicBezTo>
                    <a:pt x="832" y="42560"/>
                    <a:pt x="1278" y="43120"/>
                    <a:pt x="1713" y="43659"/>
                  </a:cubicBezTo>
                  <a:cubicBezTo>
                    <a:pt x="2094" y="44139"/>
                    <a:pt x="2486" y="44633"/>
                    <a:pt x="2861" y="45128"/>
                  </a:cubicBezTo>
                  <a:cubicBezTo>
                    <a:pt x="4025" y="46678"/>
                    <a:pt x="5085" y="48239"/>
                    <a:pt x="6250" y="49981"/>
                  </a:cubicBezTo>
                  <a:cubicBezTo>
                    <a:pt x="6423" y="50235"/>
                    <a:pt x="6593" y="50496"/>
                    <a:pt x="6761" y="50747"/>
                  </a:cubicBezTo>
                  <a:cubicBezTo>
                    <a:pt x="7713" y="52188"/>
                    <a:pt x="8703" y="53679"/>
                    <a:pt x="9943" y="54909"/>
                  </a:cubicBezTo>
                  <a:cubicBezTo>
                    <a:pt x="11221" y="56175"/>
                    <a:pt x="12581" y="56965"/>
                    <a:pt x="13990" y="57269"/>
                  </a:cubicBezTo>
                  <a:cubicBezTo>
                    <a:pt x="14431" y="57362"/>
                    <a:pt x="14888" y="57410"/>
                    <a:pt x="15366" y="57410"/>
                  </a:cubicBezTo>
                  <a:cubicBezTo>
                    <a:pt x="16231" y="57410"/>
                    <a:pt x="17155" y="57259"/>
                    <a:pt x="18129" y="56953"/>
                  </a:cubicBezTo>
                  <a:cubicBezTo>
                    <a:pt x="19256" y="56599"/>
                    <a:pt x="20349" y="56099"/>
                    <a:pt x="21403" y="55615"/>
                  </a:cubicBezTo>
                  <a:cubicBezTo>
                    <a:pt x="21627" y="55507"/>
                    <a:pt x="21860" y="55403"/>
                    <a:pt x="22095" y="55294"/>
                  </a:cubicBezTo>
                  <a:cubicBezTo>
                    <a:pt x="22236" y="55229"/>
                    <a:pt x="22377" y="55163"/>
                    <a:pt x="22530" y="55093"/>
                  </a:cubicBezTo>
                  <a:cubicBezTo>
                    <a:pt x="23466" y="54658"/>
                    <a:pt x="24526" y="54163"/>
                    <a:pt x="25527" y="54141"/>
                  </a:cubicBezTo>
                  <a:cubicBezTo>
                    <a:pt x="25543" y="54141"/>
                    <a:pt x="25558" y="54141"/>
                    <a:pt x="25573" y="54141"/>
                  </a:cubicBezTo>
                  <a:cubicBezTo>
                    <a:pt x="26137" y="54141"/>
                    <a:pt x="26755" y="54326"/>
                    <a:pt x="27305" y="54490"/>
                  </a:cubicBezTo>
                  <a:cubicBezTo>
                    <a:pt x="27403" y="54517"/>
                    <a:pt x="27501" y="54550"/>
                    <a:pt x="27599" y="54576"/>
                  </a:cubicBezTo>
                  <a:cubicBezTo>
                    <a:pt x="28317" y="54783"/>
                    <a:pt x="29040" y="55033"/>
                    <a:pt x="29743" y="55273"/>
                  </a:cubicBezTo>
                  <a:cubicBezTo>
                    <a:pt x="29846" y="55306"/>
                    <a:pt x="29944" y="55338"/>
                    <a:pt x="30047" y="55371"/>
                  </a:cubicBezTo>
                  <a:cubicBezTo>
                    <a:pt x="30157" y="55409"/>
                    <a:pt x="30265" y="55447"/>
                    <a:pt x="30379" y="55484"/>
                  </a:cubicBezTo>
                  <a:cubicBezTo>
                    <a:pt x="31984" y="56034"/>
                    <a:pt x="33642" y="56599"/>
                    <a:pt x="35346" y="56644"/>
                  </a:cubicBezTo>
                  <a:lnTo>
                    <a:pt x="35487" y="56644"/>
                  </a:lnTo>
                  <a:cubicBezTo>
                    <a:pt x="36466" y="56644"/>
                    <a:pt x="37771" y="56393"/>
                    <a:pt x="38713" y="55273"/>
                  </a:cubicBezTo>
                  <a:cubicBezTo>
                    <a:pt x="39642" y="54168"/>
                    <a:pt x="40001" y="52705"/>
                    <a:pt x="40290" y="51296"/>
                  </a:cubicBezTo>
                  <a:cubicBezTo>
                    <a:pt x="40458" y="50470"/>
                    <a:pt x="40589" y="49615"/>
                    <a:pt x="40714" y="48783"/>
                  </a:cubicBezTo>
                  <a:cubicBezTo>
                    <a:pt x="41025" y="46755"/>
                    <a:pt x="41344" y="44654"/>
                    <a:pt x="42265" y="42794"/>
                  </a:cubicBezTo>
                  <a:cubicBezTo>
                    <a:pt x="43363" y="40554"/>
                    <a:pt x="44854" y="38498"/>
                    <a:pt x="46958" y="36311"/>
                  </a:cubicBezTo>
                  <a:cubicBezTo>
                    <a:pt x="47078" y="36186"/>
                    <a:pt x="47203" y="36055"/>
                    <a:pt x="47323" y="35930"/>
                  </a:cubicBezTo>
                  <a:cubicBezTo>
                    <a:pt x="48100" y="35124"/>
                    <a:pt x="48906" y="34298"/>
                    <a:pt x="49531" y="33352"/>
                  </a:cubicBezTo>
                  <a:cubicBezTo>
                    <a:pt x="50244" y="32275"/>
                    <a:pt x="50489" y="31241"/>
                    <a:pt x="50320" y="30000"/>
                  </a:cubicBezTo>
                  <a:cubicBezTo>
                    <a:pt x="50103" y="28423"/>
                    <a:pt x="49564" y="26884"/>
                    <a:pt x="49047" y="25393"/>
                  </a:cubicBezTo>
                  <a:cubicBezTo>
                    <a:pt x="48993" y="25242"/>
                    <a:pt x="48938" y="25084"/>
                    <a:pt x="48884" y="24931"/>
                  </a:cubicBezTo>
                  <a:cubicBezTo>
                    <a:pt x="48263" y="23153"/>
                    <a:pt x="47628" y="21314"/>
                    <a:pt x="47214" y="19421"/>
                  </a:cubicBezTo>
                  <a:cubicBezTo>
                    <a:pt x="47023" y="18562"/>
                    <a:pt x="46872" y="17648"/>
                    <a:pt x="46752" y="16707"/>
                  </a:cubicBezTo>
                  <a:cubicBezTo>
                    <a:pt x="46736" y="16544"/>
                    <a:pt x="46714" y="16375"/>
                    <a:pt x="46697" y="16212"/>
                  </a:cubicBezTo>
                  <a:cubicBezTo>
                    <a:pt x="46632" y="15657"/>
                    <a:pt x="46566" y="15080"/>
                    <a:pt x="46420" y="14525"/>
                  </a:cubicBezTo>
                  <a:cubicBezTo>
                    <a:pt x="46083" y="13253"/>
                    <a:pt x="45414" y="12143"/>
                    <a:pt x="44484" y="11317"/>
                  </a:cubicBezTo>
                  <a:cubicBezTo>
                    <a:pt x="43194" y="10169"/>
                    <a:pt x="41585" y="9663"/>
                    <a:pt x="40029" y="9173"/>
                  </a:cubicBezTo>
                  <a:cubicBezTo>
                    <a:pt x="39240" y="8924"/>
                    <a:pt x="38429" y="8668"/>
                    <a:pt x="37663" y="8330"/>
                  </a:cubicBezTo>
                  <a:cubicBezTo>
                    <a:pt x="35220" y="7259"/>
                    <a:pt x="32984" y="5725"/>
                    <a:pt x="30825" y="4240"/>
                  </a:cubicBezTo>
                  <a:cubicBezTo>
                    <a:pt x="30335" y="3903"/>
                    <a:pt x="29824" y="3554"/>
                    <a:pt x="29324" y="3217"/>
                  </a:cubicBezTo>
                  <a:cubicBezTo>
                    <a:pt x="27872" y="2244"/>
                    <a:pt x="26550" y="1378"/>
                    <a:pt x="25108" y="720"/>
                  </a:cubicBezTo>
                  <a:cubicBezTo>
                    <a:pt x="24267" y="336"/>
                    <a:pt x="23391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1739000" y="554275"/>
              <a:ext cx="955175" cy="1388250"/>
            </a:xfrm>
            <a:custGeom>
              <a:avLst/>
              <a:gdLst/>
              <a:ahLst/>
              <a:cxnLst/>
              <a:rect l="l" t="t" r="r" b="b"/>
              <a:pathLst>
                <a:path w="38207" h="55530" extrusionOk="0">
                  <a:moveTo>
                    <a:pt x="17015" y="44"/>
                  </a:moveTo>
                  <a:cubicBezTo>
                    <a:pt x="18351" y="44"/>
                    <a:pt x="19775" y="936"/>
                    <a:pt x="20894" y="1635"/>
                  </a:cubicBezTo>
                  <a:cubicBezTo>
                    <a:pt x="21007" y="1707"/>
                    <a:pt x="21122" y="1777"/>
                    <a:pt x="21230" y="1848"/>
                  </a:cubicBezTo>
                  <a:cubicBezTo>
                    <a:pt x="22471" y="2609"/>
                    <a:pt x="23700" y="3425"/>
                    <a:pt x="24891" y="4220"/>
                  </a:cubicBezTo>
                  <a:cubicBezTo>
                    <a:pt x="26344" y="5182"/>
                    <a:pt x="27845" y="6183"/>
                    <a:pt x="29374" y="7085"/>
                  </a:cubicBezTo>
                  <a:cubicBezTo>
                    <a:pt x="30575" y="7803"/>
                    <a:pt x="31799" y="8468"/>
                    <a:pt x="33263" y="9251"/>
                  </a:cubicBezTo>
                  <a:cubicBezTo>
                    <a:pt x="33393" y="9316"/>
                    <a:pt x="33524" y="9387"/>
                    <a:pt x="33655" y="9457"/>
                  </a:cubicBezTo>
                  <a:cubicBezTo>
                    <a:pt x="34606" y="9957"/>
                    <a:pt x="35591" y="10479"/>
                    <a:pt x="36434" y="11165"/>
                  </a:cubicBezTo>
                  <a:cubicBezTo>
                    <a:pt x="37461" y="12008"/>
                    <a:pt x="38055" y="13097"/>
                    <a:pt x="38109" y="14233"/>
                  </a:cubicBezTo>
                  <a:cubicBezTo>
                    <a:pt x="38164" y="15402"/>
                    <a:pt x="37837" y="16594"/>
                    <a:pt x="37516" y="17742"/>
                  </a:cubicBezTo>
                  <a:cubicBezTo>
                    <a:pt x="37440" y="18018"/>
                    <a:pt x="37358" y="18312"/>
                    <a:pt x="37282" y="18590"/>
                  </a:cubicBezTo>
                  <a:cubicBezTo>
                    <a:pt x="36798" y="20499"/>
                    <a:pt x="36504" y="22065"/>
                    <a:pt x="36374" y="23518"/>
                  </a:cubicBezTo>
                  <a:cubicBezTo>
                    <a:pt x="36303" y="24296"/>
                    <a:pt x="36276" y="25063"/>
                    <a:pt x="36286" y="25792"/>
                  </a:cubicBezTo>
                  <a:cubicBezTo>
                    <a:pt x="36298" y="26298"/>
                    <a:pt x="36369" y="26798"/>
                    <a:pt x="36439" y="27277"/>
                  </a:cubicBezTo>
                  <a:cubicBezTo>
                    <a:pt x="36467" y="27467"/>
                    <a:pt x="36494" y="27663"/>
                    <a:pt x="36515" y="27864"/>
                  </a:cubicBezTo>
                  <a:cubicBezTo>
                    <a:pt x="36874" y="30747"/>
                    <a:pt x="36341" y="33679"/>
                    <a:pt x="35874" y="36262"/>
                  </a:cubicBezTo>
                  <a:cubicBezTo>
                    <a:pt x="35673" y="37346"/>
                    <a:pt x="35438" y="38624"/>
                    <a:pt x="35171" y="39924"/>
                  </a:cubicBezTo>
                  <a:cubicBezTo>
                    <a:pt x="35096" y="40299"/>
                    <a:pt x="35003" y="40685"/>
                    <a:pt x="34916" y="41055"/>
                  </a:cubicBezTo>
                  <a:cubicBezTo>
                    <a:pt x="34742" y="41790"/>
                    <a:pt x="34563" y="42556"/>
                    <a:pt x="34476" y="43329"/>
                  </a:cubicBezTo>
                  <a:cubicBezTo>
                    <a:pt x="34340" y="44536"/>
                    <a:pt x="34318" y="45771"/>
                    <a:pt x="34296" y="46967"/>
                  </a:cubicBezTo>
                  <a:cubicBezTo>
                    <a:pt x="34269" y="48528"/>
                    <a:pt x="34242" y="50145"/>
                    <a:pt x="33959" y="51706"/>
                  </a:cubicBezTo>
                  <a:cubicBezTo>
                    <a:pt x="33796" y="52613"/>
                    <a:pt x="33507" y="53767"/>
                    <a:pt x="32735" y="54566"/>
                  </a:cubicBezTo>
                  <a:cubicBezTo>
                    <a:pt x="32011" y="55322"/>
                    <a:pt x="31032" y="55487"/>
                    <a:pt x="30302" y="55487"/>
                  </a:cubicBezTo>
                  <a:cubicBezTo>
                    <a:pt x="30264" y="55487"/>
                    <a:pt x="30227" y="55486"/>
                    <a:pt x="30190" y="55485"/>
                  </a:cubicBezTo>
                  <a:cubicBezTo>
                    <a:pt x="28824" y="55453"/>
                    <a:pt x="27469" y="54990"/>
                    <a:pt x="26202" y="54523"/>
                  </a:cubicBezTo>
                  <a:cubicBezTo>
                    <a:pt x="25277" y="54180"/>
                    <a:pt x="24348" y="53800"/>
                    <a:pt x="23450" y="53429"/>
                  </a:cubicBezTo>
                  <a:cubicBezTo>
                    <a:pt x="23085" y="53278"/>
                    <a:pt x="22709" y="53125"/>
                    <a:pt x="22340" y="52972"/>
                  </a:cubicBezTo>
                  <a:cubicBezTo>
                    <a:pt x="22182" y="52907"/>
                    <a:pt x="22024" y="52842"/>
                    <a:pt x="21867" y="52776"/>
                  </a:cubicBezTo>
                  <a:cubicBezTo>
                    <a:pt x="21084" y="52445"/>
                    <a:pt x="20279" y="52108"/>
                    <a:pt x="19403" y="52086"/>
                  </a:cubicBezTo>
                  <a:cubicBezTo>
                    <a:pt x="19272" y="52081"/>
                    <a:pt x="19147" y="52081"/>
                    <a:pt x="19016" y="52081"/>
                  </a:cubicBezTo>
                  <a:cubicBezTo>
                    <a:pt x="18657" y="52081"/>
                    <a:pt x="18293" y="52091"/>
                    <a:pt x="17939" y="52103"/>
                  </a:cubicBezTo>
                  <a:cubicBezTo>
                    <a:pt x="17596" y="52110"/>
                    <a:pt x="17242" y="52120"/>
                    <a:pt x="16888" y="52120"/>
                  </a:cubicBezTo>
                  <a:cubicBezTo>
                    <a:pt x="16732" y="52120"/>
                    <a:pt x="16577" y="52118"/>
                    <a:pt x="16422" y="52113"/>
                  </a:cubicBezTo>
                  <a:cubicBezTo>
                    <a:pt x="13691" y="52032"/>
                    <a:pt x="11130" y="50961"/>
                    <a:pt x="8818" y="48920"/>
                  </a:cubicBezTo>
                  <a:cubicBezTo>
                    <a:pt x="5587" y="46081"/>
                    <a:pt x="3248" y="42307"/>
                    <a:pt x="1387" y="38983"/>
                  </a:cubicBezTo>
                  <a:cubicBezTo>
                    <a:pt x="1322" y="38868"/>
                    <a:pt x="1229" y="38722"/>
                    <a:pt x="1137" y="38574"/>
                  </a:cubicBezTo>
                  <a:cubicBezTo>
                    <a:pt x="674" y="37851"/>
                    <a:pt x="49" y="36867"/>
                    <a:pt x="468" y="36204"/>
                  </a:cubicBezTo>
                  <a:cubicBezTo>
                    <a:pt x="752" y="35747"/>
                    <a:pt x="1447" y="35566"/>
                    <a:pt x="2007" y="35425"/>
                  </a:cubicBezTo>
                  <a:cubicBezTo>
                    <a:pt x="2176" y="35381"/>
                    <a:pt x="2334" y="35338"/>
                    <a:pt x="2470" y="35295"/>
                  </a:cubicBezTo>
                  <a:cubicBezTo>
                    <a:pt x="3280" y="35029"/>
                    <a:pt x="4276" y="34615"/>
                    <a:pt x="4744" y="33761"/>
                  </a:cubicBezTo>
                  <a:cubicBezTo>
                    <a:pt x="4967" y="33358"/>
                    <a:pt x="5048" y="32868"/>
                    <a:pt x="4983" y="32341"/>
                  </a:cubicBezTo>
                  <a:cubicBezTo>
                    <a:pt x="4917" y="31830"/>
                    <a:pt x="4706" y="31389"/>
                    <a:pt x="4498" y="30970"/>
                  </a:cubicBezTo>
                  <a:cubicBezTo>
                    <a:pt x="4385" y="30736"/>
                    <a:pt x="4270" y="30497"/>
                    <a:pt x="4178" y="30247"/>
                  </a:cubicBezTo>
                  <a:cubicBezTo>
                    <a:pt x="3270" y="27809"/>
                    <a:pt x="4586" y="24992"/>
                    <a:pt x="5190" y="23893"/>
                  </a:cubicBezTo>
                  <a:cubicBezTo>
                    <a:pt x="5778" y="22833"/>
                    <a:pt x="6506" y="21876"/>
                    <a:pt x="7142" y="21081"/>
                  </a:cubicBezTo>
                  <a:cubicBezTo>
                    <a:pt x="7257" y="20930"/>
                    <a:pt x="7382" y="20782"/>
                    <a:pt x="7501" y="20636"/>
                  </a:cubicBezTo>
                  <a:cubicBezTo>
                    <a:pt x="8056" y="19956"/>
                    <a:pt x="8627" y="19253"/>
                    <a:pt x="9014" y="18432"/>
                  </a:cubicBezTo>
                  <a:cubicBezTo>
                    <a:pt x="9851" y="16637"/>
                    <a:pt x="10314" y="14810"/>
                    <a:pt x="10809" y="12868"/>
                  </a:cubicBezTo>
                  <a:cubicBezTo>
                    <a:pt x="10836" y="12753"/>
                    <a:pt x="10862" y="12640"/>
                    <a:pt x="10895" y="12520"/>
                  </a:cubicBezTo>
                  <a:lnTo>
                    <a:pt x="10917" y="12438"/>
                  </a:lnTo>
                  <a:cubicBezTo>
                    <a:pt x="11532" y="10007"/>
                    <a:pt x="12168" y="7489"/>
                    <a:pt x="12963" y="5068"/>
                  </a:cubicBezTo>
                  <a:cubicBezTo>
                    <a:pt x="12984" y="5008"/>
                    <a:pt x="13006" y="4943"/>
                    <a:pt x="13028" y="4878"/>
                  </a:cubicBezTo>
                  <a:cubicBezTo>
                    <a:pt x="13556" y="3267"/>
                    <a:pt x="14214" y="1265"/>
                    <a:pt x="15710" y="389"/>
                  </a:cubicBezTo>
                  <a:cubicBezTo>
                    <a:pt x="16125" y="146"/>
                    <a:pt x="16565" y="44"/>
                    <a:pt x="17015" y="44"/>
                  </a:cubicBezTo>
                  <a:close/>
                  <a:moveTo>
                    <a:pt x="17015" y="1"/>
                  </a:moveTo>
                  <a:cubicBezTo>
                    <a:pt x="16558" y="1"/>
                    <a:pt x="16110" y="103"/>
                    <a:pt x="15687" y="352"/>
                  </a:cubicBezTo>
                  <a:cubicBezTo>
                    <a:pt x="14176" y="1233"/>
                    <a:pt x="13518" y="3246"/>
                    <a:pt x="12990" y="4861"/>
                  </a:cubicBezTo>
                  <a:cubicBezTo>
                    <a:pt x="12968" y="4926"/>
                    <a:pt x="12946" y="4991"/>
                    <a:pt x="12925" y="5056"/>
                  </a:cubicBezTo>
                  <a:cubicBezTo>
                    <a:pt x="12125" y="7477"/>
                    <a:pt x="11489" y="9996"/>
                    <a:pt x="10874" y="12427"/>
                  </a:cubicBezTo>
                  <a:lnTo>
                    <a:pt x="10852" y="12509"/>
                  </a:lnTo>
                  <a:cubicBezTo>
                    <a:pt x="10825" y="12628"/>
                    <a:pt x="10792" y="12743"/>
                    <a:pt x="10764" y="12857"/>
                  </a:cubicBezTo>
                  <a:cubicBezTo>
                    <a:pt x="10275" y="14794"/>
                    <a:pt x="9813" y="16627"/>
                    <a:pt x="8976" y="18417"/>
                  </a:cubicBezTo>
                  <a:cubicBezTo>
                    <a:pt x="8590" y="19232"/>
                    <a:pt x="8018" y="19934"/>
                    <a:pt x="7463" y="20608"/>
                  </a:cubicBezTo>
                  <a:cubicBezTo>
                    <a:pt x="7349" y="20755"/>
                    <a:pt x="7224" y="20902"/>
                    <a:pt x="7104" y="21054"/>
                  </a:cubicBezTo>
                  <a:cubicBezTo>
                    <a:pt x="6468" y="21849"/>
                    <a:pt x="5738" y="22811"/>
                    <a:pt x="5151" y="23872"/>
                  </a:cubicBezTo>
                  <a:cubicBezTo>
                    <a:pt x="4586" y="24899"/>
                    <a:pt x="4178" y="25971"/>
                    <a:pt x="3976" y="26978"/>
                  </a:cubicBezTo>
                  <a:cubicBezTo>
                    <a:pt x="3727" y="28201"/>
                    <a:pt x="3780" y="29311"/>
                    <a:pt x="4134" y="30264"/>
                  </a:cubicBezTo>
                  <a:cubicBezTo>
                    <a:pt x="4232" y="30513"/>
                    <a:pt x="4347" y="30753"/>
                    <a:pt x="4460" y="30987"/>
                  </a:cubicBezTo>
                  <a:cubicBezTo>
                    <a:pt x="4673" y="31427"/>
                    <a:pt x="4879" y="31841"/>
                    <a:pt x="4939" y="32346"/>
                  </a:cubicBezTo>
                  <a:cubicBezTo>
                    <a:pt x="5005" y="32863"/>
                    <a:pt x="4922" y="33347"/>
                    <a:pt x="4706" y="33744"/>
                  </a:cubicBezTo>
                  <a:cubicBezTo>
                    <a:pt x="4244" y="34577"/>
                    <a:pt x="3258" y="34989"/>
                    <a:pt x="2454" y="35251"/>
                  </a:cubicBezTo>
                  <a:cubicBezTo>
                    <a:pt x="2318" y="35295"/>
                    <a:pt x="2165" y="35338"/>
                    <a:pt x="1997" y="35381"/>
                  </a:cubicBezTo>
                  <a:cubicBezTo>
                    <a:pt x="1430" y="35529"/>
                    <a:pt x="724" y="35714"/>
                    <a:pt x="430" y="36176"/>
                  </a:cubicBezTo>
                  <a:cubicBezTo>
                    <a:pt x="1" y="36867"/>
                    <a:pt x="637" y="37868"/>
                    <a:pt x="1099" y="38596"/>
                  </a:cubicBezTo>
                  <a:cubicBezTo>
                    <a:pt x="1191" y="38749"/>
                    <a:pt x="1284" y="38890"/>
                    <a:pt x="1349" y="39004"/>
                  </a:cubicBezTo>
                  <a:cubicBezTo>
                    <a:pt x="3215" y="42327"/>
                    <a:pt x="5554" y="46108"/>
                    <a:pt x="8785" y="48953"/>
                  </a:cubicBezTo>
                  <a:cubicBezTo>
                    <a:pt x="11113" y="50998"/>
                    <a:pt x="13681" y="52075"/>
                    <a:pt x="16422" y="52156"/>
                  </a:cubicBezTo>
                  <a:cubicBezTo>
                    <a:pt x="16572" y="52161"/>
                    <a:pt x="16722" y="52163"/>
                    <a:pt x="16872" y="52163"/>
                  </a:cubicBezTo>
                  <a:cubicBezTo>
                    <a:pt x="17231" y="52163"/>
                    <a:pt x="17592" y="52152"/>
                    <a:pt x="17945" y="52141"/>
                  </a:cubicBezTo>
                  <a:cubicBezTo>
                    <a:pt x="18314" y="52133"/>
                    <a:pt x="18696" y="52120"/>
                    <a:pt x="19078" y="52120"/>
                  </a:cubicBezTo>
                  <a:cubicBezTo>
                    <a:pt x="19186" y="52120"/>
                    <a:pt x="19295" y="52121"/>
                    <a:pt x="19403" y="52124"/>
                  </a:cubicBezTo>
                  <a:cubicBezTo>
                    <a:pt x="20268" y="52146"/>
                    <a:pt x="21072" y="52489"/>
                    <a:pt x="21850" y="52816"/>
                  </a:cubicBezTo>
                  <a:cubicBezTo>
                    <a:pt x="22003" y="52881"/>
                    <a:pt x="22166" y="52951"/>
                    <a:pt x="22324" y="53017"/>
                  </a:cubicBezTo>
                  <a:cubicBezTo>
                    <a:pt x="22694" y="53163"/>
                    <a:pt x="23068" y="53321"/>
                    <a:pt x="23434" y="53468"/>
                  </a:cubicBezTo>
                  <a:cubicBezTo>
                    <a:pt x="24331" y="53838"/>
                    <a:pt x="25262" y="54224"/>
                    <a:pt x="26191" y="54566"/>
                  </a:cubicBezTo>
                  <a:cubicBezTo>
                    <a:pt x="27459" y="55035"/>
                    <a:pt x="28813" y="55497"/>
                    <a:pt x="30190" y="55530"/>
                  </a:cubicBezTo>
                  <a:lnTo>
                    <a:pt x="30309" y="55530"/>
                  </a:lnTo>
                  <a:cubicBezTo>
                    <a:pt x="31049" y="55530"/>
                    <a:pt x="32033" y="55361"/>
                    <a:pt x="32762" y="54599"/>
                  </a:cubicBezTo>
                  <a:cubicBezTo>
                    <a:pt x="33545" y="53783"/>
                    <a:pt x="33833" y="52630"/>
                    <a:pt x="34002" y="51711"/>
                  </a:cubicBezTo>
                  <a:cubicBezTo>
                    <a:pt x="34285" y="50150"/>
                    <a:pt x="34312" y="48534"/>
                    <a:pt x="34340" y="46974"/>
                  </a:cubicBezTo>
                  <a:cubicBezTo>
                    <a:pt x="34361" y="45777"/>
                    <a:pt x="34383" y="44536"/>
                    <a:pt x="34519" y="43334"/>
                  </a:cubicBezTo>
                  <a:cubicBezTo>
                    <a:pt x="34606" y="42561"/>
                    <a:pt x="34785" y="41800"/>
                    <a:pt x="34960" y="41060"/>
                  </a:cubicBezTo>
                  <a:cubicBezTo>
                    <a:pt x="35046" y="40690"/>
                    <a:pt x="35139" y="40309"/>
                    <a:pt x="35216" y="39929"/>
                  </a:cubicBezTo>
                  <a:cubicBezTo>
                    <a:pt x="35477" y="38634"/>
                    <a:pt x="35716" y="37351"/>
                    <a:pt x="35912" y="36269"/>
                  </a:cubicBezTo>
                  <a:cubicBezTo>
                    <a:pt x="36384" y="33679"/>
                    <a:pt x="36918" y="30747"/>
                    <a:pt x="36559" y="27859"/>
                  </a:cubicBezTo>
                  <a:cubicBezTo>
                    <a:pt x="36537" y="27658"/>
                    <a:pt x="36504" y="27462"/>
                    <a:pt x="36477" y="27272"/>
                  </a:cubicBezTo>
                  <a:cubicBezTo>
                    <a:pt x="36406" y="26772"/>
                    <a:pt x="36336" y="26298"/>
                    <a:pt x="36331" y="25792"/>
                  </a:cubicBezTo>
                  <a:cubicBezTo>
                    <a:pt x="36319" y="25063"/>
                    <a:pt x="36346" y="24302"/>
                    <a:pt x="36417" y="23524"/>
                  </a:cubicBezTo>
                  <a:cubicBezTo>
                    <a:pt x="36547" y="22072"/>
                    <a:pt x="36836" y="20505"/>
                    <a:pt x="37326" y="18601"/>
                  </a:cubicBezTo>
                  <a:cubicBezTo>
                    <a:pt x="37396" y="18324"/>
                    <a:pt x="37478" y="18030"/>
                    <a:pt x="37559" y="17752"/>
                  </a:cubicBezTo>
                  <a:cubicBezTo>
                    <a:pt x="37875" y="16599"/>
                    <a:pt x="38207" y="15407"/>
                    <a:pt x="38153" y="14227"/>
                  </a:cubicBezTo>
                  <a:cubicBezTo>
                    <a:pt x="38098" y="13085"/>
                    <a:pt x="37500" y="11987"/>
                    <a:pt x="36461" y="11132"/>
                  </a:cubicBezTo>
                  <a:cubicBezTo>
                    <a:pt x="35618" y="10441"/>
                    <a:pt x="34628" y="9925"/>
                    <a:pt x="33675" y="9419"/>
                  </a:cubicBezTo>
                  <a:cubicBezTo>
                    <a:pt x="33545" y="9349"/>
                    <a:pt x="33409" y="9278"/>
                    <a:pt x="33279" y="9213"/>
                  </a:cubicBezTo>
                  <a:cubicBezTo>
                    <a:pt x="31822" y="8430"/>
                    <a:pt x="30597" y="7765"/>
                    <a:pt x="29395" y="7052"/>
                  </a:cubicBezTo>
                  <a:cubicBezTo>
                    <a:pt x="27866" y="6145"/>
                    <a:pt x="26365" y="5149"/>
                    <a:pt x="24913" y="4180"/>
                  </a:cubicBezTo>
                  <a:cubicBezTo>
                    <a:pt x="23721" y="3392"/>
                    <a:pt x="22493" y="2571"/>
                    <a:pt x="21258" y="1810"/>
                  </a:cubicBezTo>
                  <a:cubicBezTo>
                    <a:pt x="21143" y="1739"/>
                    <a:pt x="21035" y="1667"/>
                    <a:pt x="20914" y="1597"/>
                  </a:cubicBezTo>
                  <a:cubicBezTo>
                    <a:pt x="19793" y="894"/>
                    <a:pt x="18363" y="1"/>
                    <a:pt x="170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1922850" y="599550"/>
              <a:ext cx="647450" cy="1342975"/>
            </a:xfrm>
            <a:custGeom>
              <a:avLst/>
              <a:gdLst/>
              <a:ahLst/>
              <a:cxnLst/>
              <a:rect l="l" t="t" r="r" b="b"/>
              <a:pathLst>
                <a:path w="25898" h="53719" extrusionOk="0">
                  <a:moveTo>
                    <a:pt x="8905" y="42"/>
                  </a:moveTo>
                  <a:cubicBezTo>
                    <a:pt x="9977" y="42"/>
                    <a:pt x="11097" y="548"/>
                    <a:pt x="12033" y="1043"/>
                  </a:cubicBezTo>
                  <a:cubicBezTo>
                    <a:pt x="14426" y="2316"/>
                    <a:pt x="16694" y="3943"/>
                    <a:pt x="18887" y="5514"/>
                  </a:cubicBezTo>
                  <a:cubicBezTo>
                    <a:pt x="19088" y="5655"/>
                    <a:pt x="19284" y="5803"/>
                    <a:pt x="19485" y="5944"/>
                  </a:cubicBezTo>
                  <a:cubicBezTo>
                    <a:pt x="20780" y="6868"/>
                    <a:pt x="21943" y="7717"/>
                    <a:pt x="23032" y="8696"/>
                  </a:cubicBezTo>
                  <a:cubicBezTo>
                    <a:pt x="23880" y="9458"/>
                    <a:pt x="24717" y="10312"/>
                    <a:pt x="25093" y="11399"/>
                  </a:cubicBezTo>
                  <a:cubicBezTo>
                    <a:pt x="25897" y="13760"/>
                    <a:pt x="24865" y="16388"/>
                    <a:pt x="23951" y="18710"/>
                  </a:cubicBezTo>
                  <a:cubicBezTo>
                    <a:pt x="23825" y="19026"/>
                    <a:pt x="23705" y="19325"/>
                    <a:pt x="23592" y="19624"/>
                  </a:cubicBezTo>
                  <a:lnTo>
                    <a:pt x="23547" y="19749"/>
                  </a:lnTo>
                  <a:cubicBezTo>
                    <a:pt x="23085" y="20967"/>
                    <a:pt x="22558" y="22355"/>
                    <a:pt x="22688" y="23703"/>
                  </a:cubicBezTo>
                  <a:cubicBezTo>
                    <a:pt x="22726" y="24133"/>
                    <a:pt x="22841" y="24569"/>
                    <a:pt x="22944" y="24981"/>
                  </a:cubicBezTo>
                  <a:cubicBezTo>
                    <a:pt x="23004" y="25205"/>
                    <a:pt x="23058" y="25433"/>
                    <a:pt x="23107" y="25662"/>
                  </a:cubicBezTo>
                  <a:cubicBezTo>
                    <a:pt x="23248" y="26347"/>
                    <a:pt x="23391" y="27075"/>
                    <a:pt x="23537" y="27963"/>
                  </a:cubicBezTo>
                  <a:cubicBezTo>
                    <a:pt x="24130" y="31423"/>
                    <a:pt x="24468" y="34212"/>
                    <a:pt x="24603" y="36753"/>
                  </a:cubicBezTo>
                  <a:cubicBezTo>
                    <a:pt x="24663" y="37895"/>
                    <a:pt x="24663" y="39027"/>
                    <a:pt x="24603" y="40109"/>
                  </a:cubicBezTo>
                  <a:cubicBezTo>
                    <a:pt x="24533" y="41327"/>
                    <a:pt x="24679" y="42567"/>
                    <a:pt x="24827" y="43764"/>
                  </a:cubicBezTo>
                  <a:lnTo>
                    <a:pt x="24837" y="43878"/>
                  </a:lnTo>
                  <a:cubicBezTo>
                    <a:pt x="24897" y="44352"/>
                    <a:pt x="24962" y="44841"/>
                    <a:pt x="25028" y="45309"/>
                  </a:cubicBezTo>
                  <a:cubicBezTo>
                    <a:pt x="25294" y="47240"/>
                    <a:pt x="25566" y="49230"/>
                    <a:pt x="25299" y="51140"/>
                  </a:cubicBezTo>
                  <a:cubicBezTo>
                    <a:pt x="25163" y="52092"/>
                    <a:pt x="24674" y="53674"/>
                    <a:pt x="22906" y="53674"/>
                  </a:cubicBezTo>
                  <a:lnTo>
                    <a:pt x="22836" y="53674"/>
                  </a:lnTo>
                  <a:cubicBezTo>
                    <a:pt x="21100" y="53636"/>
                    <a:pt x="19354" y="52712"/>
                    <a:pt x="17810" y="51896"/>
                  </a:cubicBezTo>
                  <a:cubicBezTo>
                    <a:pt x="17624" y="51798"/>
                    <a:pt x="17444" y="51700"/>
                    <a:pt x="17265" y="51608"/>
                  </a:cubicBezTo>
                  <a:cubicBezTo>
                    <a:pt x="16482" y="51200"/>
                    <a:pt x="15628" y="50743"/>
                    <a:pt x="14589" y="50177"/>
                  </a:cubicBezTo>
                  <a:cubicBezTo>
                    <a:pt x="14252" y="49998"/>
                    <a:pt x="13914" y="49797"/>
                    <a:pt x="13588" y="49606"/>
                  </a:cubicBezTo>
                  <a:cubicBezTo>
                    <a:pt x="13038" y="49285"/>
                    <a:pt x="12468" y="48948"/>
                    <a:pt x="11891" y="48676"/>
                  </a:cubicBezTo>
                  <a:cubicBezTo>
                    <a:pt x="9470" y="47545"/>
                    <a:pt x="7741" y="46418"/>
                    <a:pt x="6289" y="45032"/>
                  </a:cubicBezTo>
                  <a:cubicBezTo>
                    <a:pt x="5190" y="43976"/>
                    <a:pt x="4128" y="42725"/>
                    <a:pt x="3134" y="41305"/>
                  </a:cubicBezTo>
                  <a:cubicBezTo>
                    <a:pt x="2769" y="40783"/>
                    <a:pt x="2431" y="40234"/>
                    <a:pt x="2105" y="39701"/>
                  </a:cubicBezTo>
                  <a:cubicBezTo>
                    <a:pt x="1974" y="39484"/>
                    <a:pt x="1839" y="39261"/>
                    <a:pt x="1698" y="39037"/>
                  </a:cubicBezTo>
                  <a:cubicBezTo>
                    <a:pt x="1550" y="38804"/>
                    <a:pt x="1382" y="38580"/>
                    <a:pt x="1219" y="38368"/>
                  </a:cubicBezTo>
                  <a:cubicBezTo>
                    <a:pt x="1002" y="38086"/>
                    <a:pt x="779" y="37792"/>
                    <a:pt x="604" y="37466"/>
                  </a:cubicBezTo>
                  <a:cubicBezTo>
                    <a:pt x="98" y="36514"/>
                    <a:pt x="44" y="35578"/>
                    <a:pt x="441" y="34762"/>
                  </a:cubicBezTo>
                  <a:cubicBezTo>
                    <a:pt x="724" y="34190"/>
                    <a:pt x="1159" y="33712"/>
                    <a:pt x="1578" y="33244"/>
                  </a:cubicBezTo>
                  <a:cubicBezTo>
                    <a:pt x="1811" y="32983"/>
                    <a:pt x="2051" y="32716"/>
                    <a:pt x="2263" y="32434"/>
                  </a:cubicBezTo>
                  <a:cubicBezTo>
                    <a:pt x="3031" y="31423"/>
                    <a:pt x="3259" y="30296"/>
                    <a:pt x="2933" y="29088"/>
                  </a:cubicBezTo>
                  <a:cubicBezTo>
                    <a:pt x="2790" y="28577"/>
                    <a:pt x="2551" y="28094"/>
                    <a:pt x="2323" y="27625"/>
                  </a:cubicBezTo>
                  <a:cubicBezTo>
                    <a:pt x="1981" y="26940"/>
                    <a:pt x="1632" y="26227"/>
                    <a:pt x="1610" y="25417"/>
                  </a:cubicBezTo>
                  <a:cubicBezTo>
                    <a:pt x="1572" y="24002"/>
                    <a:pt x="2345" y="22779"/>
                    <a:pt x="3096" y="21592"/>
                  </a:cubicBezTo>
                  <a:cubicBezTo>
                    <a:pt x="3297" y="21273"/>
                    <a:pt x="3508" y="20934"/>
                    <a:pt x="3694" y="20608"/>
                  </a:cubicBezTo>
                  <a:cubicBezTo>
                    <a:pt x="4221" y="19689"/>
                    <a:pt x="4542" y="18901"/>
                    <a:pt x="4705" y="18128"/>
                  </a:cubicBezTo>
                  <a:cubicBezTo>
                    <a:pt x="4918" y="17154"/>
                    <a:pt x="4934" y="16109"/>
                    <a:pt x="4929" y="15125"/>
                  </a:cubicBezTo>
                  <a:cubicBezTo>
                    <a:pt x="4923" y="14234"/>
                    <a:pt x="4891" y="13325"/>
                    <a:pt x="4863" y="12444"/>
                  </a:cubicBezTo>
                  <a:cubicBezTo>
                    <a:pt x="4820" y="11324"/>
                    <a:pt x="4781" y="10164"/>
                    <a:pt x="4798" y="9022"/>
                  </a:cubicBezTo>
                  <a:cubicBezTo>
                    <a:pt x="4836" y="6612"/>
                    <a:pt x="5087" y="4834"/>
                    <a:pt x="5609" y="3257"/>
                  </a:cubicBezTo>
                  <a:cubicBezTo>
                    <a:pt x="5940" y="2266"/>
                    <a:pt x="6511" y="885"/>
                    <a:pt x="7670" y="320"/>
                  </a:cubicBezTo>
                  <a:cubicBezTo>
                    <a:pt x="8062" y="124"/>
                    <a:pt x="8481" y="42"/>
                    <a:pt x="8905" y="42"/>
                  </a:cubicBezTo>
                  <a:close/>
                  <a:moveTo>
                    <a:pt x="8903" y="1"/>
                  </a:moveTo>
                  <a:cubicBezTo>
                    <a:pt x="8472" y="1"/>
                    <a:pt x="8048" y="81"/>
                    <a:pt x="7648" y="275"/>
                  </a:cubicBezTo>
                  <a:cubicBezTo>
                    <a:pt x="6473" y="853"/>
                    <a:pt x="5903" y="2245"/>
                    <a:pt x="5571" y="3245"/>
                  </a:cubicBezTo>
                  <a:cubicBezTo>
                    <a:pt x="5049" y="4829"/>
                    <a:pt x="4793" y="6607"/>
                    <a:pt x="4755" y="9017"/>
                  </a:cubicBezTo>
                  <a:cubicBezTo>
                    <a:pt x="4738" y="10164"/>
                    <a:pt x="4776" y="11324"/>
                    <a:pt x="4820" y="12449"/>
                  </a:cubicBezTo>
                  <a:cubicBezTo>
                    <a:pt x="4853" y="13325"/>
                    <a:pt x="4886" y="14234"/>
                    <a:pt x="4886" y="15125"/>
                  </a:cubicBezTo>
                  <a:cubicBezTo>
                    <a:pt x="4891" y="16109"/>
                    <a:pt x="4874" y="17149"/>
                    <a:pt x="4668" y="18123"/>
                  </a:cubicBezTo>
                  <a:cubicBezTo>
                    <a:pt x="4499" y="18890"/>
                    <a:pt x="4178" y="19673"/>
                    <a:pt x="3656" y="20587"/>
                  </a:cubicBezTo>
                  <a:cubicBezTo>
                    <a:pt x="3471" y="20914"/>
                    <a:pt x="3259" y="21250"/>
                    <a:pt x="3058" y="21572"/>
                  </a:cubicBezTo>
                  <a:cubicBezTo>
                    <a:pt x="2307" y="22762"/>
                    <a:pt x="1529" y="23992"/>
                    <a:pt x="1567" y="25417"/>
                  </a:cubicBezTo>
                  <a:cubicBezTo>
                    <a:pt x="1589" y="26239"/>
                    <a:pt x="1942" y="26957"/>
                    <a:pt x="2285" y="27647"/>
                  </a:cubicBezTo>
                  <a:cubicBezTo>
                    <a:pt x="2514" y="28109"/>
                    <a:pt x="2753" y="28588"/>
                    <a:pt x="2888" y="29105"/>
                  </a:cubicBezTo>
                  <a:cubicBezTo>
                    <a:pt x="3209" y="30291"/>
                    <a:pt x="2986" y="31406"/>
                    <a:pt x="2230" y="32412"/>
                  </a:cubicBezTo>
                  <a:cubicBezTo>
                    <a:pt x="2019" y="32689"/>
                    <a:pt x="1779" y="32957"/>
                    <a:pt x="1545" y="33218"/>
                  </a:cubicBezTo>
                  <a:cubicBezTo>
                    <a:pt x="1121" y="33685"/>
                    <a:pt x="686" y="34169"/>
                    <a:pt x="403" y="34745"/>
                  </a:cubicBezTo>
                  <a:cubicBezTo>
                    <a:pt x="1" y="35573"/>
                    <a:pt x="55" y="36519"/>
                    <a:pt x="566" y="37486"/>
                  </a:cubicBezTo>
                  <a:cubicBezTo>
                    <a:pt x="741" y="37813"/>
                    <a:pt x="969" y="38107"/>
                    <a:pt x="1186" y="38395"/>
                  </a:cubicBezTo>
                  <a:cubicBezTo>
                    <a:pt x="1349" y="38608"/>
                    <a:pt x="1518" y="38825"/>
                    <a:pt x="1665" y="39060"/>
                  </a:cubicBezTo>
                  <a:cubicBezTo>
                    <a:pt x="1801" y="39281"/>
                    <a:pt x="1937" y="39505"/>
                    <a:pt x="2072" y="39723"/>
                  </a:cubicBezTo>
                  <a:cubicBezTo>
                    <a:pt x="2399" y="40255"/>
                    <a:pt x="2737" y="40810"/>
                    <a:pt x="3101" y="41332"/>
                  </a:cubicBezTo>
                  <a:cubicBezTo>
                    <a:pt x="4091" y="42753"/>
                    <a:pt x="5157" y="44009"/>
                    <a:pt x="6262" y="45065"/>
                  </a:cubicBezTo>
                  <a:cubicBezTo>
                    <a:pt x="7713" y="46456"/>
                    <a:pt x="9448" y="47583"/>
                    <a:pt x="11870" y="48720"/>
                  </a:cubicBezTo>
                  <a:cubicBezTo>
                    <a:pt x="12451" y="48986"/>
                    <a:pt x="13017" y="49323"/>
                    <a:pt x="13567" y="49644"/>
                  </a:cubicBezTo>
                  <a:cubicBezTo>
                    <a:pt x="13893" y="49835"/>
                    <a:pt x="14230" y="50036"/>
                    <a:pt x="14567" y="50215"/>
                  </a:cubicBezTo>
                  <a:cubicBezTo>
                    <a:pt x="15611" y="50781"/>
                    <a:pt x="16460" y="51238"/>
                    <a:pt x="17243" y="51646"/>
                  </a:cubicBezTo>
                  <a:cubicBezTo>
                    <a:pt x="17423" y="51738"/>
                    <a:pt x="17602" y="51836"/>
                    <a:pt x="17793" y="51934"/>
                  </a:cubicBezTo>
                  <a:cubicBezTo>
                    <a:pt x="19337" y="52750"/>
                    <a:pt x="21089" y="53681"/>
                    <a:pt x="22836" y="53719"/>
                  </a:cubicBezTo>
                  <a:lnTo>
                    <a:pt x="22901" y="53719"/>
                  </a:lnTo>
                  <a:cubicBezTo>
                    <a:pt x="24239" y="53719"/>
                    <a:pt x="25103" y="52810"/>
                    <a:pt x="25337" y="51146"/>
                  </a:cubicBezTo>
                  <a:cubicBezTo>
                    <a:pt x="25610" y="49230"/>
                    <a:pt x="25337" y="47234"/>
                    <a:pt x="25071" y="45304"/>
                  </a:cubicBezTo>
                  <a:cubicBezTo>
                    <a:pt x="25006" y="44836"/>
                    <a:pt x="24940" y="44347"/>
                    <a:pt x="24880" y="43873"/>
                  </a:cubicBezTo>
                  <a:lnTo>
                    <a:pt x="24870" y="43759"/>
                  </a:lnTo>
                  <a:cubicBezTo>
                    <a:pt x="24722" y="42562"/>
                    <a:pt x="24576" y="41327"/>
                    <a:pt x="24641" y="40114"/>
                  </a:cubicBezTo>
                  <a:cubicBezTo>
                    <a:pt x="24707" y="39027"/>
                    <a:pt x="24707" y="37895"/>
                    <a:pt x="24647" y="36753"/>
                  </a:cubicBezTo>
                  <a:cubicBezTo>
                    <a:pt x="24511" y="34207"/>
                    <a:pt x="24167" y="31416"/>
                    <a:pt x="23580" y="27957"/>
                  </a:cubicBezTo>
                  <a:cubicBezTo>
                    <a:pt x="23429" y="27070"/>
                    <a:pt x="23293" y="26336"/>
                    <a:pt x="23150" y="25651"/>
                  </a:cubicBezTo>
                  <a:cubicBezTo>
                    <a:pt x="23102" y="25428"/>
                    <a:pt x="23042" y="25194"/>
                    <a:pt x="22987" y="24976"/>
                  </a:cubicBezTo>
                  <a:cubicBezTo>
                    <a:pt x="22879" y="24557"/>
                    <a:pt x="22771" y="24128"/>
                    <a:pt x="22731" y="23703"/>
                  </a:cubicBezTo>
                  <a:cubicBezTo>
                    <a:pt x="22601" y="22360"/>
                    <a:pt x="23123" y="20979"/>
                    <a:pt x="23586" y="19765"/>
                  </a:cubicBezTo>
                  <a:lnTo>
                    <a:pt x="23635" y="19641"/>
                  </a:lnTo>
                  <a:cubicBezTo>
                    <a:pt x="23743" y="19341"/>
                    <a:pt x="23863" y="19042"/>
                    <a:pt x="23989" y="18727"/>
                  </a:cubicBezTo>
                  <a:cubicBezTo>
                    <a:pt x="24428" y="17606"/>
                    <a:pt x="24930" y="16338"/>
                    <a:pt x="25201" y="15087"/>
                  </a:cubicBezTo>
                  <a:cubicBezTo>
                    <a:pt x="25517" y="13657"/>
                    <a:pt x="25495" y="12444"/>
                    <a:pt x="25131" y="11384"/>
                  </a:cubicBezTo>
                  <a:cubicBezTo>
                    <a:pt x="24755" y="10290"/>
                    <a:pt x="23913" y="9431"/>
                    <a:pt x="23058" y="8663"/>
                  </a:cubicBezTo>
                  <a:cubicBezTo>
                    <a:pt x="21970" y="7684"/>
                    <a:pt x="20806" y="6835"/>
                    <a:pt x="19507" y="5906"/>
                  </a:cubicBezTo>
                  <a:cubicBezTo>
                    <a:pt x="19311" y="5764"/>
                    <a:pt x="19109" y="5623"/>
                    <a:pt x="18913" y="5482"/>
                  </a:cubicBezTo>
                  <a:cubicBezTo>
                    <a:pt x="16721" y="3903"/>
                    <a:pt x="14453" y="2278"/>
                    <a:pt x="12054" y="1005"/>
                  </a:cubicBezTo>
                  <a:cubicBezTo>
                    <a:pt x="11113" y="507"/>
                    <a:pt x="9984" y="1"/>
                    <a:pt x="89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2054900" y="659900"/>
              <a:ext cx="463475" cy="1282625"/>
            </a:xfrm>
            <a:custGeom>
              <a:avLst/>
              <a:gdLst/>
              <a:ahLst/>
              <a:cxnLst/>
              <a:rect l="l" t="t" r="r" b="b"/>
              <a:pathLst>
                <a:path w="18539" h="51305" extrusionOk="0">
                  <a:moveTo>
                    <a:pt x="1469" y="43"/>
                  </a:moveTo>
                  <a:cubicBezTo>
                    <a:pt x="1545" y="43"/>
                    <a:pt x="1627" y="48"/>
                    <a:pt x="1708" y="60"/>
                  </a:cubicBezTo>
                  <a:cubicBezTo>
                    <a:pt x="2883" y="206"/>
                    <a:pt x="4058" y="859"/>
                    <a:pt x="5097" y="1436"/>
                  </a:cubicBezTo>
                  <a:cubicBezTo>
                    <a:pt x="5228" y="1512"/>
                    <a:pt x="5358" y="1582"/>
                    <a:pt x="5483" y="1653"/>
                  </a:cubicBezTo>
                  <a:cubicBezTo>
                    <a:pt x="8094" y="3083"/>
                    <a:pt x="10085" y="4406"/>
                    <a:pt x="11744" y="5814"/>
                  </a:cubicBezTo>
                  <a:cubicBezTo>
                    <a:pt x="12658" y="6587"/>
                    <a:pt x="13572" y="7451"/>
                    <a:pt x="14067" y="8539"/>
                  </a:cubicBezTo>
                  <a:cubicBezTo>
                    <a:pt x="14600" y="9714"/>
                    <a:pt x="14594" y="11134"/>
                    <a:pt x="14512" y="12369"/>
                  </a:cubicBezTo>
                  <a:cubicBezTo>
                    <a:pt x="14382" y="14408"/>
                    <a:pt x="13892" y="16421"/>
                    <a:pt x="13414" y="18363"/>
                  </a:cubicBezTo>
                  <a:cubicBezTo>
                    <a:pt x="13028" y="19956"/>
                    <a:pt x="12626" y="21600"/>
                    <a:pt x="12430" y="23232"/>
                  </a:cubicBezTo>
                  <a:cubicBezTo>
                    <a:pt x="12370" y="23748"/>
                    <a:pt x="12325" y="24297"/>
                    <a:pt x="12423" y="24831"/>
                  </a:cubicBezTo>
                  <a:cubicBezTo>
                    <a:pt x="12495" y="25190"/>
                    <a:pt x="12626" y="25554"/>
                    <a:pt x="12750" y="25902"/>
                  </a:cubicBezTo>
                  <a:cubicBezTo>
                    <a:pt x="12837" y="26142"/>
                    <a:pt x="12925" y="26391"/>
                    <a:pt x="12995" y="26642"/>
                  </a:cubicBezTo>
                  <a:cubicBezTo>
                    <a:pt x="13354" y="27942"/>
                    <a:pt x="13583" y="29242"/>
                    <a:pt x="13821" y="30684"/>
                  </a:cubicBezTo>
                  <a:cubicBezTo>
                    <a:pt x="13904" y="31189"/>
                    <a:pt x="13985" y="31700"/>
                    <a:pt x="14067" y="32195"/>
                  </a:cubicBezTo>
                  <a:cubicBezTo>
                    <a:pt x="14409" y="34306"/>
                    <a:pt x="14763" y="36482"/>
                    <a:pt x="15247" y="38597"/>
                  </a:cubicBezTo>
                  <a:cubicBezTo>
                    <a:pt x="15290" y="38777"/>
                    <a:pt x="15335" y="38956"/>
                    <a:pt x="15372" y="39136"/>
                  </a:cubicBezTo>
                  <a:cubicBezTo>
                    <a:pt x="15759" y="40833"/>
                    <a:pt x="16128" y="42438"/>
                    <a:pt x="16694" y="44065"/>
                  </a:cubicBezTo>
                  <a:cubicBezTo>
                    <a:pt x="16797" y="44358"/>
                    <a:pt x="16906" y="44652"/>
                    <a:pt x="17009" y="44940"/>
                  </a:cubicBezTo>
                  <a:cubicBezTo>
                    <a:pt x="17499" y="46311"/>
                    <a:pt x="18004" y="47725"/>
                    <a:pt x="18250" y="49166"/>
                  </a:cubicBezTo>
                  <a:cubicBezTo>
                    <a:pt x="18310" y="49520"/>
                    <a:pt x="18494" y="50597"/>
                    <a:pt x="18097" y="51049"/>
                  </a:cubicBezTo>
                  <a:cubicBezTo>
                    <a:pt x="17972" y="51189"/>
                    <a:pt x="17798" y="51261"/>
                    <a:pt x="17582" y="51261"/>
                  </a:cubicBezTo>
                  <a:cubicBezTo>
                    <a:pt x="17573" y="51261"/>
                    <a:pt x="17563" y="51261"/>
                    <a:pt x="17554" y="51260"/>
                  </a:cubicBezTo>
                  <a:cubicBezTo>
                    <a:pt x="16645" y="51228"/>
                    <a:pt x="15714" y="50504"/>
                    <a:pt x="14964" y="49922"/>
                  </a:cubicBezTo>
                  <a:cubicBezTo>
                    <a:pt x="14812" y="49803"/>
                    <a:pt x="14665" y="49688"/>
                    <a:pt x="14524" y="49585"/>
                  </a:cubicBezTo>
                  <a:cubicBezTo>
                    <a:pt x="13316" y="48694"/>
                    <a:pt x="12016" y="47752"/>
                    <a:pt x="10656" y="46893"/>
                  </a:cubicBezTo>
                  <a:cubicBezTo>
                    <a:pt x="10417" y="46741"/>
                    <a:pt x="10171" y="46588"/>
                    <a:pt x="9932" y="46442"/>
                  </a:cubicBezTo>
                  <a:cubicBezTo>
                    <a:pt x="8491" y="45544"/>
                    <a:pt x="6995" y="44614"/>
                    <a:pt x="5788" y="43357"/>
                  </a:cubicBezTo>
                  <a:lnTo>
                    <a:pt x="5733" y="43303"/>
                  </a:lnTo>
                  <a:cubicBezTo>
                    <a:pt x="5260" y="42807"/>
                    <a:pt x="4716" y="42242"/>
                    <a:pt x="4439" y="41627"/>
                  </a:cubicBezTo>
                  <a:cubicBezTo>
                    <a:pt x="4286" y="41290"/>
                    <a:pt x="4166" y="40931"/>
                    <a:pt x="4047" y="40578"/>
                  </a:cubicBezTo>
                  <a:cubicBezTo>
                    <a:pt x="3987" y="40404"/>
                    <a:pt x="3927" y="40219"/>
                    <a:pt x="3862" y="40040"/>
                  </a:cubicBezTo>
                  <a:cubicBezTo>
                    <a:pt x="3536" y="39136"/>
                    <a:pt x="3166" y="38087"/>
                    <a:pt x="2948" y="37020"/>
                  </a:cubicBezTo>
                  <a:cubicBezTo>
                    <a:pt x="2796" y="36280"/>
                    <a:pt x="2752" y="35519"/>
                    <a:pt x="2709" y="34779"/>
                  </a:cubicBezTo>
                  <a:cubicBezTo>
                    <a:pt x="2655" y="33757"/>
                    <a:pt x="2594" y="32702"/>
                    <a:pt x="2247" y="31717"/>
                  </a:cubicBezTo>
                  <a:cubicBezTo>
                    <a:pt x="2127" y="31369"/>
                    <a:pt x="1959" y="31005"/>
                    <a:pt x="1735" y="30601"/>
                  </a:cubicBezTo>
                  <a:cubicBezTo>
                    <a:pt x="1653" y="30455"/>
                    <a:pt x="1550" y="30308"/>
                    <a:pt x="1452" y="30167"/>
                  </a:cubicBezTo>
                  <a:cubicBezTo>
                    <a:pt x="1322" y="29981"/>
                    <a:pt x="1186" y="29785"/>
                    <a:pt x="1098" y="29590"/>
                  </a:cubicBezTo>
                  <a:cubicBezTo>
                    <a:pt x="947" y="29253"/>
                    <a:pt x="935" y="28806"/>
                    <a:pt x="925" y="28415"/>
                  </a:cubicBezTo>
                  <a:cubicBezTo>
                    <a:pt x="920" y="28328"/>
                    <a:pt x="920" y="28251"/>
                    <a:pt x="914" y="28176"/>
                  </a:cubicBezTo>
                  <a:cubicBezTo>
                    <a:pt x="897" y="27703"/>
                    <a:pt x="903" y="27214"/>
                    <a:pt x="942" y="26685"/>
                  </a:cubicBezTo>
                  <a:cubicBezTo>
                    <a:pt x="1061" y="25015"/>
                    <a:pt x="1431" y="23265"/>
                    <a:pt x="2138" y="21006"/>
                  </a:cubicBezTo>
                  <a:cubicBezTo>
                    <a:pt x="2383" y="20240"/>
                    <a:pt x="2649" y="19467"/>
                    <a:pt x="2910" y="18722"/>
                  </a:cubicBezTo>
                  <a:cubicBezTo>
                    <a:pt x="3122" y="18113"/>
                    <a:pt x="3340" y="17481"/>
                    <a:pt x="3541" y="16861"/>
                  </a:cubicBezTo>
                  <a:cubicBezTo>
                    <a:pt x="3884" y="15817"/>
                    <a:pt x="4194" y="14789"/>
                    <a:pt x="4254" y="13728"/>
                  </a:cubicBezTo>
                  <a:cubicBezTo>
                    <a:pt x="4297" y="12847"/>
                    <a:pt x="4003" y="12043"/>
                    <a:pt x="3644" y="11156"/>
                  </a:cubicBezTo>
                  <a:cubicBezTo>
                    <a:pt x="3329" y="10384"/>
                    <a:pt x="2965" y="9611"/>
                    <a:pt x="2617" y="8872"/>
                  </a:cubicBezTo>
                  <a:cubicBezTo>
                    <a:pt x="2551" y="8729"/>
                    <a:pt x="2486" y="8594"/>
                    <a:pt x="2421" y="8453"/>
                  </a:cubicBezTo>
                  <a:lnTo>
                    <a:pt x="2383" y="8365"/>
                  </a:lnTo>
                  <a:cubicBezTo>
                    <a:pt x="1681" y="6869"/>
                    <a:pt x="952" y="5314"/>
                    <a:pt x="511" y="3698"/>
                  </a:cubicBezTo>
                  <a:cubicBezTo>
                    <a:pt x="250" y="2730"/>
                    <a:pt x="44" y="1713"/>
                    <a:pt x="327" y="843"/>
                  </a:cubicBezTo>
                  <a:cubicBezTo>
                    <a:pt x="500" y="321"/>
                    <a:pt x="897" y="43"/>
                    <a:pt x="1469" y="43"/>
                  </a:cubicBezTo>
                  <a:close/>
                  <a:moveTo>
                    <a:pt x="1472" y="1"/>
                  </a:moveTo>
                  <a:cubicBezTo>
                    <a:pt x="882" y="1"/>
                    <a:pt x="467" y="288"/>
                    <a:pt x="289" y="831"/>
                  </a:cubicBezTo>
                  <a:cubicBezTo>
                    <a:pt x="0" y="1713"/>
                    <a:pt x="207" y="2736"/>
                    <a:pt x="473" y="3709"/>
                  </a:cubicBezTo>
                  <a:cubicBezTo>
                    <a:pt x="914" y="5330"/>
                    <a:pt x="1638" y="6886"/>
                    <a:pt x="2345" y="8387"/>
                  </a:cubicBezTo>
                  <a:lnTo>
                    <a:pt x="2383" y="8468"/>
                  </a:lnTo>
                  <a:cubicBezTo>
                    <a:pt x="2448" y="8611"/>
                    <a:pt x="2514" y="8746"/>
                    <a:pt x="2579" y="8887"/>
                  </a:cubicBezTo>
                  <a:cubicBezTo>
                    <a:pt x="2926" y="9633"/>
                    <a:pt x="3292" y="10399"/>
                    <a:pt x="3606" y="11172"/>
                  </a:cubicBezTo>
                  <a:cubicBezTo>
                    <a:pt x="3960" y="12053"/>
                    <a:pt x="4254" y="12853"/>
                    <a:pt x="4211" y="13723"/>
                  </a:cubicBezTo>
                  <a:cubicBezTo>
                    <a:pt x="4151" y="14784"/>
                    <a:pt x="3840" y="15806"/>
                    <a:pt x="3503" y="16846"/>
                  </a:cubicBezTo>
                  <a:cubicBezTo>
                    <a:pt x="3297" y="17471"/>
                    <a:pt x="3079" y="18096"/>
                    <a:pt x="2867" y="18706"/>
                  </a:cubicBezTo>
                  <a:cubicBezTo>
                    <a:pt x="2611" y="19456"/>
                    <a:pt x="2339" y="20229"/>
                    <a:pt x="2100" y="20996"/>
                  </a:cubicBezTo>
                  <a:cubicBezTo>
                    <a:pt x="1387" y="23253"/>
                    <a:pt x="1017" y="25010"/>
                    <a:pt x="897" y="26680"/>
                  </a:cubicBezTo>
                  <a:cubicBezTo>
                    <a:pt x="859" y="27214"/>
                    <a:pt x="854" y="27703"/>
                    <a:pt x="870" y="28176"/>
                  </a:cubicBezTo>
                  <a:cubicBezTo>
                    <a:pt x="876" y="28251"/>
                    <a:pt x="876" y="28334"/>
                    <a:pt x="882" y="28415"/>
                  </a:cubicBezTo>
                  <a:cubicBezTo>
                    <a:pt x="892" y="28813"/>
                    <a:pt x="903" y="29263"/>
                    <a:pt x="1055" y="29606"/>
                  </a:cubicBezTo>
                  <a:cubicBezTo>
                    <a:pt x="1148" y="29808"/>
                    <a:pt x="1284" y="30003"/>
                    <a:pt x="1414" y="30194"/>
                  </a:cubicBezTo>
                  <a:cubicBezTo>
                    <a:pt x="1517" y="30335"/>
                    <a:pt x="1615" y="30477"/>
                    <a:pt x="1698" y="30623"/>
                  </a:cubicBezTo>
                  <a:cubicBezTo>
                    <a:pt x="1921" y="31026"/>
                    <a:pt x="2084" y="31385"/>
                    <a:pt x="2208" y="31733"/>
                  </a:cubicBezTo>
                  <a:cubicBezTo>
                    <a:pt x="2551" y="32712"/>
                    <a:pt x="2611" y="33762"/>
                    <a:pt x="2671" y="34785"/>
                  </a:cubicBezTo>
                  <a:cubicBezTo>
                    <a:pt x="2709" y="35524"/>
                    <a:pt x="2752" y="36287"/>
                    <a:pt x="2905" y="37025"/>
                  </a:cubicBezTo>
                  <a:cubicBezTo>
                    <a:pt x="3122" y="38097"/>
                    <a:pt x="3493" y="39152"/>
                    <a:pt x="3824" y="40055"/>
                  </a:cubicBezTo>
                  <a:cubicBezTo>
                    <a:pt x="3889" y="40229"/>
                    <a:pt x="3950" y="40414"/>
                    <a:pt x="4010" y="40595"/>
                  </a:cubicBezTo>
                  <a:cubicBezTo>
                    <a:pt x="4128" y="40942"/>
                    <a:pt x="4248" y="41306"/>
                    <a:pt x="4401" y="41649"/>
                  </a:cubicBezTo>
                  <a:cubicBezTo>
                    <a:pt x="4683" y="42270"/>
                    <a:pt x="5222" y="42835"/>
                    <a:pt x="5700" y="43330"/>
                  </a:cubicBezTo>
                  <a:lnTo>
                    <a:pt x="5760" y="43390"/>
                  </a:lnTo>
                  <a:cubicBezTo>
                    <a:pt x="6968" y="44647"/>
                    <a:pt x="8464" y="45576"/>
                    <a:pt x="9910" y="46480"/>
                  </a:cubicBezTo>
                  <a:cubicBezTo>
                    <a:pt x="10151" y="46626"/>
                    <a:pt x="10395" y="46779"/>
                    <a:pt x="10635" y="46931"/>
                  </a:cubicBezTo>
                  <a:cubicBezTo>
                    <a:pt x="11994" y="47785"/>
                    <a:pt x="13289" y="48732"/>
                    <a:pt x="14502" y="49623"/>
                  </a:cubicBezTo>
                  <a:cubicBezTo>
                    <a:pt x="14637" y="49726"/>
                    <a:pt x="14785" y="49836"/>
                    <a:pt x="14936" y="49955"/>
                  </a:cubicBezTo>
                  <a:cubicBezTo>
                    <a:pt x="15694" y="50542"/>
                    <a:pt x="16628" y="51272"/>
                    <a:pt x="17554" y="51305"/>
                  </a:cubicBezTo>
                  <a:lnTo>
                    <a:pt x="17586" y="51305"/>
                  </a:lnTo>
                  <a:cubicBezTo>
                    <a:pt x="17815" y="51305"/>
                    <a:pt x="17999" y="51228"/>
                    <a:pt x="18130" y="51076"/>
                  </a:cubicBezTo>
                  <a:cubicBezTo>
                    <a:pt x="18538" y="50608"/>
                    <a:pt x="18353" y="49515"/>
                    <a:pt x="18293" y="49161"/>
                  </a:cubicBezTo>
                  <a:cubicBezTo>
                    <a:pt x="18043" y="47715"/>
                    <a:pt x="17537" y="46294"/>
                    <a:pt x="17047" y="44929"/>
                  </a:cubicBezTo>
                  <a:cubicBezTo>
                    <a:pt x="16944" y="44642"/>
                    <a:pt x="16841" y="44341"/>
                    <a:pt x="16738" y="44048"/>
                  </a:cubicBezTo>
                  <a:cubicBezTo>
                    <a:pt x="16166" y="42422"/>
                    <a:pt x="15802" y="40823"/>
                    <a:pt x="15415" y="39126"/>
                  </a:cubicBezTo>
                  <a:cubicBezTo>
                    <a:pt x="15372" y="38946"/>
                    <a:pt x="15335" y="38767"/>
                    <a:pt x="15290" y="38587"/>
                  </a:cubicBezTo>
                  <a:cubicBezTo>
                    <a:pt x="14806" y="36471"/>
                    <a:pt x="14453" y="34296"/>
                    <a:pt x="14110" y="32190"/>
                  </a:cubicBezTo>
                  <a:cubicBezTo>
                    <a:pt x="14029" y="31695"/>
                    <a:pt x="13947" y="31183"/>
                    <a:pt x="13866" y="30678"/>
                  </a:cubicBezTo>
                  <a:cubicBezTo>
                    <a:pt x="13626" y="29231"/>
                    <a:pt x="13397" y="27932"/>
                    <a:pt x="13038" y="26631"/>
                  </a:cubicBezTo>
                  <a:cubicBezTo>
                    <a:pt x="12968" y="26381"/>
                    <a:pt x="12875" y="26130"/>
                    <a:pt x="12789" y="25886"/>
                  </a:cubicBezTo>
                  <a:cubicBezTo>
                    <a:pt x="12669" y="25537"/>
                    <a:pt x="12538" y="25178"/>
                    <a:pt x="12468" y="24819"/>
                  </a:cubicBezTo>
                  <a:cubicBezTo>
                    <a:pt x="12370" y="24297"/>
                    <a:pt x="12413" y="23748"/>
                    <a:pt x="12473" y="23237"/>
                  </a:cubicBezTo>
                  <a:cubicBezTo>
                    <a:pt x="12669" y="21605"/>
                    <a:pt x="13071" y="19962"/>
                    <a:pt x="13457" y="18374"/>
                  </a:cubicBezTo>
                  <a:cubicBezTo>
                    <a:pt x="13936" y="16427"/>
                    <a:pt x="14426" y="14413"/>
                    <a:pt x="14556" y="12374"/>
                  </a:cubicBezTo>
                  <a:cubicBezTo>
                    <a:pt x="14632" y="11134"/>
                    <a:pt x="14643" y="9703"/>
                    <a:pt x="14105" y="8518"/>
                  </a:cubicBezTo>
                  <a:cubicBezTo>
                    <a:pt x="13610" y="7424"/>
                    <a:pt x="12691" y="6560"/>
                    <a:pt x="11771" y="5782"/>
                  </a:cubicBezTo>
                  <a:cubicBezTo>
                    <a:pt x="10106" y="4373"/>
                    <a:pt x="8115" y="3051"/>
                    <a:pt x="5504" y="1615"/>
                  </a:cubicBezTo>
                  <a:cubicBezTo>
                    <a:pt x="5380" y="1544"/>
                    <a:pt x="5250" y="1474"/>
                    <a:pt x="5119" y="1398"/>
                  </a:cubicBezTo>
                  <a:cubicBezTo>
                    <a:pt x="4075" y="821"/>
                    <a:pt x="2900" y="163"/>
                    <a:pt x="1713" y="16"/>
                  </a:cubicBezTo>
                  <a:cubicBezTo>
                    <a:pt x="1630" y="5"/>
                    <a:pt x="1549" y="1"/>
                    <a:pt x="14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2062250" y="680550"/>
              <a:ext cx="431900" cy="1261675"/>
            </a:xfrm>
            <a:custGeom>
              <a:avLst/>
              <a:gdLst/>
              <a:ahLst/>
              <a:cxnLst/>
              <a:rect l="l" t="t" r="r" b="b"/>
              <a:pathLst>
                <a:path w="17276" h="50467" extrusionOk="0">
                  <a:moveTo>
                    <a:pt x="33" y="0"/>
                  </a:moveTo>
                  <a:lnTo>
                    <a:pt x="0" y="28"/>
                  </a:lnTo>
                  <a:lnTo>
                    <a:pt x="5" y="33"/>
                  </a:lnTo>
                  <a:cubicBezTo>
                    <a:pt x="131" y="174"/>
                    <a:pt x="2541" y="2900"/>
                    <a:pt x="3857" y="4150"/>
                  </a:cubicBezTo>
                  <a:cubicBezTo>
                    <a:pt x="4248" y="4515"/>
                    <a:pt x="4650" y="4885"/>
                    <a:pt x="5042" y="5244"/>
                  </a:cubicBezTo>
                  <a:cubicBezTo>
                    <a:pt x="6179" y="6283"/>
                    <a:pt x="7354" y="7354"/>
                    <a:pt x="8328" y="8561"/>
                  </a:cubicBezTo>
                  <a:lnTo>
                    <a:pt x="8343" y="8578"/>
                  </a:lnTo>
                  <a:cubicBezTo>
                    <a:pt x="8616" y="8915"/>
                    <a:pt x="8866" y="9226"/>
                    <a:pt x="8926" y="9661"/>
                  </a:cubicBezTo>
                  <a:cubicBezTo>
                    <a:pt x="9013" y="10308"/>
                    <a:pt x="8975" y="10971"/>
                    <a:pt x="8931" y="11538"/>
                  </a:cubicBezTo>
                  <a:cubicBezTo>
                    <a:pt x="8823" y="12941"/>
                    <a:pt x="8556" y="14350"/>
                    <a:pt x="8300" y="15715"/>
                  </a:cubicBezTo>
                  <a:cubicBezTo>
                    <a:pt x="8268" y="15894"/>
                    <a:pt x="8235" y="16068"/>
                    <a:pt x="8202" y="16248"/>
                  </a:cubicBezTo>
                  <a:lnTo>
                    <a:pt x="8127" y="16645"/>
                  </a:lnTo>
                  <a:cubicBezTo>
                    <a:pt x="7751" y="18674"/>
                    <a:pt x="7359" y="20774"/>
                    <a:pt x="7223" y="22868"/>
                  </a:cubicBezTo>
                  <a:cubicBezTo>
                    <a:pt x="7136" y="24271"/>
                    <a:pt x="7588" y="26752"/>
                    <a:pt x="8246" y="27649"/>
                  </a:cubicBezTo>
                  <a:cubicBezTo>
                    <a:pt x="8360" y="27807"/>
                    <a:pt x="8441" y="28025"/>
                    <a:pt x="8501" y="28286"/>
                  </a:cubicBezTo>
                  <a:cubicBezTo>
                    <a:pt x="8584" y="28645"/>
                    <a:pt x="8622" y="29079"/>
                    <a:pt x="8644" y="29526"/>
                  </a:cubicBezTo>
                  <a:cubicBezTo>
                    <a:pt x="8659" y="29775"/>
                    <a:pt x="8665" y="30031"/>
                    <a:pt x="8670" y="30277"/>
                  </a:cubicBezTo>
                  <a:cubicBezTo>
                    <a:pt x="8676" y="30532"/>
                    <a:pt x="8687" y="30771"/>
                    <a:pt x="8697" y="30995"/>
                  </a:cubicBezTo>
                  <a:cubicBezTo>
                    <a:pt x="8709" y="31185"/>
                    <a:pt x="8714" y="31369"/>
                    <a:pt x="8725" y="31555"/>
                  </a:cubicBezTo>
                  <a:cubicBezTo>
                    <a:pt x="8780" y="32664"/>
                    <a:pt x="8840" y="33807"/>
                    <a:pt x="8964" y="34927"/>
                  </a:cubicBezTo>
                  <a:cubicBezTo>
                    <a:pt x="9111" y="36244"/>
                    <a:pt x="9350" y="37500"/>
                    <a:pt x="9676" y="38659"/>
                  </a:cubicBezTo>
                  <a:cubicBezTo>
                    <a:pt x="10025" y="39920"/>
                    <a:pt x="10487" y="41112"/>
                    <a:pt x="11047" y="42199"/>
                  </a:cubicBezTo>
                  <a:cubicBezTo>
                    <a:pt x="11509" y="43098"/>
                    <a:pt x="12217" y="43869"/>
                    <a:pt x="12902" y="44620"/>
                  </a:cubicBezTo>
                  <a:cubicBezTo>
                    <a:pt x="13148" y="44886"/>
                    <a:pt x="13397" y="45164"/>
                    <a:pt x="13631" y="45441"/>
                  </a:cubicBezTo>
                  <a:cubicBezTo>
                    <a:pt x="14610" y="46590"/>
                    <a:pt x="15448" y="47682"/>
                    <a:pt x="16188" y="48792"/>
                  </a:cubicBezTo>
                  <a:cubicBezTo>
                    <a:pt x="16547" y="49325"/>
                    <a:pt x="17215" y="50429"/>
                    <a:pt x="17243" y="50467"/>
                  </a:cubicBezTo>
                  <a:lnTo>
                    <a:pt x="17275" y="50446"/>
                  </a:lnTo>
                  <a:cubicBezTo>
                    <a:pt x="17270" y="50434"/>
                    <a:pt x="16595" y="49319"/>
                    <a:pt x="16236" y="48782"/>
                  </a:cubicBezTo>
                  <a:cubicBezTo>
                    <a:pt x="15486" y="47660"/>
                    <a:pt x="14637" y="46550"/>
                    <a:pt x="13648" y="45387"/>
                  </a:cubicBezTo>
                  <a:cubicBezTo>
                    <a:pt x="13419" y="45121"/>
                    <a:pt x="13168" y="44848"/>
                    <a:pt x="12930" y="44582"/>
                  </a:cubicBezTo>
                  <a:cubicBezTo>
                    <a:pt x="12239" y="43821"/>
                    <a:pt x="11526" y="43037"/>
                    <a:pt x="11064" y="42124"/>
                  </a:cubicBezTo>
                  <a:cubicBezTo>
                    <a:pt x="9982" y="39964"/>
                    <a:pt x="9307" y="37587"/>
                    <a:pt x="9003" y="34856"/>
                  </a:cubicBezTo>
                  <a:cubicBezTo>
                    <a:pt x="8883" y="33763"/>
                    <a:pt x="8828" y="32642"/>
                    <a:pt x="8774" y="31565"/>
                  </a:cubicBezTo>
                  <a:cubicBezTo>
                    <a:pt x="8763" y="31364"/>
                    <a:pt x="8752" y="31163"/>
                    <a:pt x="8742" y="30962"/>
                  </a:cubicBezTo>
                  <a:cubicBezTo>
                    <a:pt x="8730" y="30744"/>
                    <a:pt x="8725" y="30510"/>
                    <a:pt x="8714" y="30265"/>
                  </a:cubicBezTo>
                  <a:cubicBezTo>
                    <a:pt x="8709" y="30021"/>
                    <a:pt x="8702" y="29770"/>
                    <a:pt x="8687" y="29521"/>
                  </a:cubicBezTo>
                  <a:cubicBezTo>
                    <a:pt x="8665" y="29079"/>
                    <a:pt x="8627" y="28640"/>
                    <a:pt x="8546" y="28280"/>
                  </a:cubicBezTo>
                  <a:cubicBezTo>
                    <a:pt x="8486" y="28013"/>
                    <a:pt x="8404" y="27784"/>
                    <a:pt x="8285" y="27616"/>
                  </a:cubicBezTo>
                  <a:cubicBezTo>
                    <a:pt x="7984" y="27197"/>
                    <a:pt x="7702" y="26398"/>
                    <a:pt x="7501" y="25424"/>
                  </a:cubicBezTo>
                  <a:cubicBezTo>
                    <a:pt x="7316" y="24510"/>
                    <a:pt x="7229" y="23553"/>
                    <a:pt x="7273" y="22868"/>
                  </a:cubicBezTo>
                  <a:cubicBezTo>
                    <a:pt x="7409" y="20774"/>
                    <a:pt x="7800" y="18679"/>
                    <a:pt x="8175" y="16650"/>
                  </a:cubicBezTo>
                  <a:lnTo>
                    <a:pt x="8252" y="16253"/>
                  </a:lnTo>
                  <a:cubicBezTo>
                    <a:pt x="8285" y="16074"/>
                    <a:pt x="8317" y="15894"/>
                    <a:pt x="8350" y="15721"/>
                  </a:cubicBezTo>
                  <a:cubicBezTo>
                    <a:pt x="8605" y="14355"/>
                    <a:pt x="8866" y="12941"/>
                    <a:pt x="8981" y="11538"/>
                  </a:cubicBezTo>
                  <a:cubicBezTo>
                    <a:pt x="9024" y="10966"/>
                    <a:pt x="9056" y="10298"/>
                    <a:pt x="8970" y="9655"/>
                  </a:cubicBezTo>
                  <a:cubicBezTo>
                    <a:pt x="8910" y="9209"/>
                    <a:pt x="8654" y="8888"/>
                    <a:pt x="8383" y="8551"/>
                  </a:cubicBezTo>
                  <a:lnTo>
                    <a:pt x="8366" y="8529"/>
                  </a:lnTo>
                  <a:cubicBezTo>
                    <a:pt x="7392" y="7321"/>
                    <a:pt x="6212" y="6244"/>
                    <a:pt x="5075" y="5212"/>
                  </a:cubicBezTo>
                  <a:cubicBezTo>
                    <a:pt x="4683" y="4853"/>
                    <a:pt x="4276" y="4482"/>
                    <a:pt x="3889" y="4118"/>
                  </a:cubicBezTo>
                  <a:cubicBezTo>
                    <a:pt x="2541" y="2840"/>
                    <a:pt x="54" y="28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1482950" y="642825"/>
              <a:ext cx="1515050" cy="1289500"/>
            </a:xfrm>
            <a:custGeom>
              <a:avLst/>
              <a:gdLst/>
              <a:ahLst/>
              <a:cxnLst/>
              <a:rect l="l" t="t" r="r" b="b"/>
              <a:pathLst>
                <a:path w="60602" h="51580" extrusionOk="0">
                  <a:moveTo>
                    <a:pt x="32278" y="41"/>
                  </a:moveTo>
                  <a:cubicBezTo>
                    <a:pt x="32321" y="41"/>
                    <a:pt x="32364" y="46"/>
                    <a:pt x="32408" y="46"/>
                  </a:cubicBezTo>
                  <a:cubicBezTo>
                    <a:pt x="33692" y="84"/>
                    <a:pt x="34921" y="541"/>
                    <a:pt x="36287" y="1090"/>
                  </a:cubicBezTo>
                  <a:cubicBezTo>
                    <a:pt x="36966" y="1363"/>
                    <a:pt x="37646" y="1662"/>
                    <a:pt x="38304" y="1950"/>
                  </a:cubicBezTo>
                  <a:cubicBezTo>
                    <a:pt x="39087" y="2287"/>
                    <a:pt x="39893" y="2636"/>
                    <a:pt x="40698" y="2950"/>
                  </a:cubicBezTo>
                  <a:cubicBezTo>
                    <a:pt x="41921" y="3430"/>
                    <a:pt x="43249" y="3886"/>
                    <a:pt x="44652" y="4017"/>
                  </a:cubicBezTo>
                  <a:cubicBezTo>
                    <a:pt x="45925" y="4131"/>
                    <a:pt x="46894" y="4321"/>
                    <a:pt x="47780" y="4632"/>
                  </a:cubicBezTo>
                  <a:cubicBezTo>
                    <a:pt x="49581" y="5252"/>
                    <a:pt x="51092" y="6394"/>
                    <a:pt x="52164" y="7928"/>
                  </a:cubicBezTo>
                  <a:cubicBezTo>
                    <a:pt x="52719" y="8727"/>
                    <a:pt x="53193" y="9658"/>
                    <a:pt x="53600" y="10762"/>
                  </a:cubicBezTo>
                  <a:cubicBezTo>
                    <a:pt x="53780" y="11245"/>
                    <a:pt x="53921" y="11752"/>
                    <a:pt x="54057" y="12236"/>
                  </a:cubicBezTo>
                  <a:cubicBezTo>
                    <a:pt x="54225" y="12839"/>
                    <a:pt x="54406" y="13459"/>
                    <a:pt x="54650" y="14047"/>
                  </a:cubicBezTo>
                  <a:cubicBezTo>
                    <a:pt x="55352" y="15711"/>
                    <a:pt x="56319" y="17273"/>
                    <a:pt x="57250" y="18779"/>
                  </a:cubicBezTo>
                  <a:cubicBezTo>
                    <a:pt x="58028" y="20031"/>
                    <a:pt x="58827" y="21325"/>
                    <a:pt x="59475" y="22668"/>
                  </a:cubicBezTo>
                  <a:cubicBezTo>
                    <a:pt x="60014" y="23790"/>
                    <a:pt x="60557" y="25111"/>
                    <a:pt x="60530" y="26444"/>
                  </a:cubicBezTo>
                  <a:cubicBezTo>
                    <a:pt x="60519" y="26906"/>
                    <a:pt x="60438" y="27558"/>
                    <a:pt x="60100" y="28070"/>
                  </a:cubicBezTo>
                  <a:cubicBezTo>
                    <a:pt x="59811" y="28505"/>
                    <a:pt x="59296" y="28826"/>
                    <a:pt x="58832" y="29098"/>
                  </a:cubicBezTo>
                  <a:cubicBezTo>
                    <a:pt x="57745" y="29724"/>
                    <a:pt x="56537" y="30159"/>
                    <a:pt x="55368" y="30578"/>
                  </a:cubicBezTo>
                  <a:cubicBezTo>
                    <a:pt x="55096" y="30676"/>
                    <a:pt x="54813" y="30779"/>
                    <a:pt x="54536" y="30877"/>
                  </a:cubicBezTo>
                  <a:cubicBezTo>
                    <a:pt x="53007" y="31442"/>
                    <a:pt x="51391" y="32085"/>
                    <a:pt x="49917" y="32938"/>
                  </a:cubicBezTo>
                  <a:cubicBezTo>
                    <a:pt x="48645" y="33673"/>
                    <a:pt x="47432" y="34620"/>
                    <a:pt x="46306" y="35755"/>
                  </a:cubicBezTo>
                  <a:cubicBezTo>
                    <a:pt x="46028" y="36039"/>
                    <a:pt x="45752" y="36332"/>
                    <a:pt x="45484" y="36616"/>
                  </a:cubicBezTo>
                  <a:cubicBezTo>
                    <a:pt x="45245" y="36872"/>
                    <a:pt x="45001" y="37138"/>
                    <a:pt x="44750" y="37394"/>
                  </a:cubicBezTo>
                  <a:cubicBezTo>
                    <a:pt x="44517" y="37628"/>
                    <a:pt x="44266" y="37856"/>
                    <a:pt x="44027" y="38079"/>
                  </a:cubicBezTo>
                  <a:cubicBezTo>
                    <a:pt x="43787" y="38296"/>
                    <a:pt x="43543" y="38519"/>
                    <a:pt x="43314" y="38758"/>
                  </a:cubicBezTo>
                  <a:cubicBezTo>
                    <a:pt x="42488" y="39596"/>
                    <a:pt x="41944" y="40701"/>
                    <a:pt x="41416" y="41772"/>
                  </a:cubicBezTo>
                  <a:cubicBezTo>
                    <a:pt x="41182" y="42235"/>
                    <a:pt x="40947" y="42714"/>
                    <a:pt x="40693" y="43159"/>
                  </a:cubicBezTo>
                  <a:cubicBezTo>
                    <a:pt x="39963" y="44426"/>
                    <a:pt x="38783" y="46216"/>
                    <a:pt x="36940" y="47060"/>
                  </a:cubicBezTo>
                  <a:cubicBezTo>
                    <a:pt x="36122" y="47432"/>
                    <a:pt x="35202" y="47619"/>
                    <a:pt x="34163" y="47619"/>
                  </a:cubicBezTo>
                  <a:cubicBezTo>
                    <a:pt x="33233" y="47619"/>
                    <a:pt x="32206" y="47469"/>
                    <a:pt x="31070" y="47168"/>
                  </a:cubicBezTo>
                  <a:cubicBezTo>
                    <a:pt x="30880" y="47120"/>
                    <a:pt x="30694" y="47065"/>
                    <a:pt x="30521" y="47010"/>
                  </a:cubicBezTo>
                  <a:cubicBezTo>
                    <a:pt x="30036" y="46866"/>
                    <a:pt x="29571" y="46724"/>
                    <a:pt x="29061" y="46724"/>
                  </a:cubicBezTo>
                  <a:cubicBezTo>
                    <a:pt x="28919" y="46724"/>
                    <a:pt x="28773" y="46735"/>
                    <a:pt x="28623" y="46761"/>
                  </a:cubicBezTo>
                  <a:cubicBezTo>
                    <a:pt x="27784" y="46902"/>
                    <a:pt x="26974" y="47195"/>
                    <a:pt x="26359" y="47439"/>
                  </a:cubicBezTo>
                  <a:cubicBezTo>
                    <a:pt x="25211" y="47891"/>
                    <a:pt x="24081" y="48468"/>
                    <a:pt x="22987" y="49028"/>
                  </a:cubicBezTo>
                  <a:cubicBezTo>
                    <a:pt x="21121" y="49975"/>
                    <a:pt x="19191" y="50954"/>
                    <a:pt x="17112" y="51378"/>
                  </a:cubicBezTo>
                  <a:cubicBezTo>
                    <a:pt x="16591" y="51484"/>
                    <a:pt x="16112" y="51536"/>
                    <a:pt x="15662" y="51536"/>
                  </a:cubicBezTo>
                  <a:cubicBezTo>
                    <a:pt x="15441" y="51536"/>
                    <a:pt x="15226" y="51523"/>
                    <a:pt x="15018" y="51498"/>
                  </a:cubicBezTo>
                  <a:cubicBezTo>
                    <a:pt x="14376" y="51416"/>
                    <a:pt x="13859" y="51134"/>
                    <a:pt x="13402" y="50834"/>
                  </a:cubicBezTo>
                  <a:cubicBezTo>
                    <a:pt x="12369" y="50170"/>
                    <a:pt x="11456" y="49300"/>
                    <a:pt x="10580" y="48458"/>
                  </a:cubicBezTo>
                  <a:cubicBezTo>
                    <a:pt x="10504" y="48381"/>
                    <a:pt x="10427" y="48310"/>
                    <a:pt x="10351" y="48240"/>
                  </a:cubicBezTo>
                  <a:cubicBezTo>
                    <a:pt x="8682" y="46646"/>
                    <a:pt x="6809" y="45014"/>
                    <a:pt x="4454" y="43882"/>
                  </a:cubicBezTo>
                  <a:cubicBezTo>
                    <a:pt x="4161" y="43741"/>
                    <a:pt x="3824" y="43610"/>
                    <a:pt x="3470" y="43464"/>
                  </a:cubicBezTo>
                  <a:cubicBezTo>
                    <a:pt x="2769" y="43186"/>
                    <a:pt x="1974" y="42865"/>
                    <a:pt x="1354" y="42430"/>
                  </a:cubicBezTo>
                  <a:cubicBezTo>
                    <a:pt x="641" y="41930"/>
                    <a:pt x="256" y="41353"/>
                    <a:pt x="179" y="40668"/>
                  </a:cubicBezTo>
                  <a:cubicBezTo>
                    <a:pt x="43" y="39471"/>
                    <a:pt x="522" y="38258"/>
                    <a:pt x="1055" y="37121"/>
                  </a:cubicBezTo>
                  <a:cubicBezTo>
                    <a:pt x="1768" y="35604"/>
                    <a:pt x="2692" y="34184"/>
                    <a:pt x="3508" y="32993"/>
                  </a:cubicBezTo>
                  <a:cubicBezTo>
                    <a:pt x="3932" y="32373"/>
                    <a:pt x="4379" y="31758"/>
                    <a:pt x="4808" y="31154"/>
                  </a:cubicBezTo>
                  <a:cubicBezTo>
                    <a:pt x="5353" y="30403"/>
                    <a:pt x="5913" y="29626"/>
                    <a:pt x="6435" y="28837"/>
                  </a:cubicBezTo>
                  <a:cubicBezTo>
                    <a:pt x="7071" y="27880"/>
                    <a:pt x="7756" y="26710"/>
                    <a:pt x="7996" y="25286"/>
                  </a:cubicBezTo>
                  <a:cubicBezTo>
                    <a:pt x="8061" y="24887"/>
                    <a:pt x="8110" y="24480"/>
                    <a:pt x="8154" y="24083"/>
                  </a:cubicBezTo>
                  <a:cubicBezTo>
                    <a:pt x="8230" y="23414"/>
                    <a:pt x="8306" y="22723"/>
                    <a:pt x="8486" y="22065"/>
                  </a:cubicBezTo>
                  <a:cubicBezTo>
                    <a:pt x="8812" y="20885"/>
                    <a:pt x="9486" y="19927"/>
                    <a:pt x="10492" y="19220"/>
                  </a:cubicBezTo>
                  <a:cubicBezTo>
                    <a:pt x="12151" y="18061"/>
                    <a:pt x="14132" y="17610"/>
                    <a:pt x="16046" y="17164"/>
                  </a:cubicBezTo>
                  <a:cubicBezTo>
                    <a:pt x="17444" y="16843"/>
                    <a:pt x="18885" y="16512"/>
                    <a:pt x="20191" y="15912"/>
                  </a:cubicBezTo>
                  <a:cubicBezTo>
                    <a:pt x="21779" y="15184"/>
                    <a:pt x="22992" y="13640"/>
                    <a:pt x="24009" y="12241"/>
                  </a:cubicBezTo>
                  <a:cubicBezTo>
                    <a:pt x="25217" y="10593"/>
                    <a:pt x="26294" y="8684"/>
                    <a:pt x="27501" y="6063"/>
                  </a:cubicBezTo>
                  <a:cubicBezTo>
                    <a:pt x="27692" y="5659"/>
                    <a:pt x="27872" y="5240"/>
                    <a:pt x="28051" y="4838"/>
                  </a:cubicBezTo>
                  <a:cubicBezTo>
                    <a:pt x="28557" y="3674"/>
                    <a:pt x="29079" y="2466"/>
                    <a:pt x="29786" y="1417"/>
                  </a:cubicBezTo>
                  <a:cubicBezTo>
                    <a:pt x="30418" y="482"/>
                    <a:pt x="31211" y="41"/>
                    <a:pt x="32278" y="41"/>
                  </a:cubicBezTo>
                  <a:close/>
                  <a:moveTo>
                    <a:pt x="32274" y="0"/>
                  </a:moveTo>
                  <a:cubicBezTo>
                    <a:pt x="31195" y="0"/>
                    <a:pt x="30391" y="444"/>
                    <a:pt x="29753" y="1389"/>
                  </a:cubicBezTo>
                  <a:cubicBezTo>
                    <a:pt x="29042" y="2445"/>
                    <a:pt x="28519" y="3653"/>
                    <a:pt x="28008" y="4822"/>
                  </a:cubicBezTo>
                  <a:cubicBezTo>
                    <a:pt x="27834" y="5225"/>
                    <a:pt x="27649" y="5644"/>
                    <a:pt x="27463" y="6046"/>
                  </a:cubicBezTo>
                  <a:cubicBezTo>
                    <a:pt x="26256" y="8667"/>
                    <a:pt x="25179" y="10572"/>
                    <a:pt x="23976" y="12219"/>
                  </a:cubicBezTo>
                  <a:cubicBezTo>
                    <a:pt x="22965" y="13607"/>
                    <a:pt x="21747" y="15151"/>
                    <a:pt x="20175" y="15875"/>
                  </a:cubicBezTo>
                  <a:cubicBezTo>
                    <a:pt x="18869" y="16474"/>
                    <a:pt x="17428" y="16805"/>
                    <a:pt x="16035" y="17126"/>
                  </a:cubicBezTo>
                  <a:cubicBezTo>
                    <a:pt x="14115" y="17566"/>
                    <a:pt x="12129" y="18023"/>
                    <a:pt x="10471" y="19188"/>
                  </a:cubicBezTo>
                  <a:cubicBezTo>
                    <a:pt x="9453" y="19894"/>
                    <a:pt x="8774" y="20863"/>
                    <a:pt x="8448" y="22055"/>
                  </a:cubicBezTo>
                  <a:cubicBezTo>
                    <a:pt x="8262" y="22718"/>
                    <a:pt x="8187" y="23408"/>
                    <a:pt x="8110" y="24078"/>
                  </a:cubicBezTo>
                  <a:cubicBezTo>
                    <a:pt x="8067" y="24475"/>
                    <a:pt x="8017" y="24882"/>
                    <a:pt x="7952" y="25279"/>
                  </a:cubicBezTo>
                  <a:cubicBezTo>
                    <a:pt x="7713" y="26694"/>
                    <a:pt x="7033" y="27864"/>
                    <a:pt x="6402" y="28816"/>
                  </a:cubicBezTo>
                  <a:cubicBezTo>
                    <a:pt x="5880" y="29599"/>
                    <a:pt x="5320" y="30377"/>
                    <a:pt x="4776" y="31133"/>
                  </a:cubicBezTo>
                  <a:cubicBezTo>
                    <a:pt x="4346" y="31731"/>
                    <a:pt x="3900" y="32351"/>
                    <a:pt x="3475" y="32971"/>
                  </a:cubicBezTo>
                  <a:cubicBezTo>
                    <a:pt x="2659" y="34163"/>
                    <a:pt x="1730" y="35582"/>
                    <a:pt x="1012" y="37105"/>
                  </a:cubicBezTo>
                  <a:cubicBezTo>
                    <a:pt x="478" y="38242"/>
                    <a:pt x="0" y="39466"/>
                    <a:pt x="136" y="40673"/>
                  </a:cubicBezTo>
                  <a:cubicBezTo>
                    <a:pt x="217" y="41376"/>
                    <a:pt x="603" y="41956"/>
                    <a:pt x="1327" y="42463"/>
                  </a:cubicBezTo>
                  <a:cubicBezTo>
                    <a:pt x="1953" y="42903"/>
                    <a:pt x="2752" y="43224"/>
                    <a:pt x="3454" y="43507"/>
                  </a:cubicBezTo>
                  <a:cubicBezTo>
                    <a:pt x="3807" y="43648"/>
                    <a:pt x="4145" y="43784"/>
                    <a:pt x="4434" y="43926"/>
                  </a:cubicBezTo>
                  <a:cubicBezTo>
                    <a:pt x="6789" y="45052"/>
                    <a:pt x="8654" y="46678"/>
                    <a:pt x="10319" y="48272"/>
                  </a:cubicBezTo>
                  <a:cubicBezTo>
                    <a:pt x="10394" y="48343"/>
                    <a:pt x="10471" y="48413"/>
                    <a:pt x="10547" y="48490"/>
                  </a:cubicBezTo>
                  <a:cubicBezTo>
                    <a:pt x="11428" y="49332"/>
                    <a:pt x="12342" y="50203"/>
                    <a:pt x="13381" y="50873"/>
                  </a:cubicBezTo>
                  <a:cubicBezTo>
                    <a:pt x="13843" y="51172"/>
                    <a:pt x="14360" y="51460"/>
                    <a:pt x="15013" y="51541"/>
                  </a:cubicBezTo>
                  <a:cubicBezTo>
                    <a:pt x="15225" y="51569"/>
                    <a:pt x="15443" y="51579"/>
                    <a:pt x="15671" y="51579"/>
                  </a:cubicBezTo>
                  <a:cubicBezTo>
                    <a:pt x="16117" y="51579"/>
                    <a:pt x="16601" y="51525"/>
                    <a:pt x="17123" y="51421"/>
                  </a:cubicBezTo>
                  <a:cubicBezTo>
                    <a:pt x="19201" y="50997"/>
                    <a:pt x="21137" y="50012"/>
                    <a:pt x="23004" y="49066"/>
                  </a:cubicBezTo>
                  <a:cubicBezTo>
                    <a:pt x="24102" y="48506"/>
                    <a:pt x="25234" y="47935"/>
                    <a:pt x="26376" y="47479"/>
                  </a:cubicBezTo>
                  <a:cubicBezTo>
                    <a:pt x="26986" y="47238"/>
                    <a:pt x="27795" y="46945"/>
                    <a:pt x="28628" y="46804"/>
                  </a:cubicBezTo>
                  <a:cubicBezTo>
                    <a:pt x="28778" y="46778"/>
                    <a:pt x="28924" y="46767"/>
                    <a:pt x="29066" y="46767"/>
                  </a:cubicBezTo>
                  <a:cubicBezTo>
                    <a:pt x="29567" y="46767"/>
                    <a:pt x="30026" y="46906"/>
                    <a:pt x="30504" y="47054"/>
                  </a:cubicBezTo>
                  <a:cubicBezTo>
                    <a:pt x="30684" y="47108"/>
                    <a:pt x="30869" y="47163"/>
                    <a:pt x="31059" y="47211"/>
                  </a:cubicBezTo>
                  <a:cubicBezTo>
                    <a:pt x="32168" y="47505"/>
                    <a:pt x="33147" y="47652"/>
                    <a:pt x="34045" y="47663"/>
                  </a:cubicBezTo>
                  <a:cubicBezTo>
                    <a:pt x="34090" y="47663"/>
                    <a:pt x="34134" y="47664"/>
                    <a:pt x="34178" y="47664"/>
                  </a:cubicBezTo>
                  <a:cubicBezTo>
                    <a:pt x="35208" y="47664"/>
                    <a:pt x="36142" y="47473"/>
                    <a:pt x="36955" y="47097"/>
                  </a:cubicBezTo>
                  <a:cubicBezTo>
                    <a:pt x="38810" y="46249"/>
                    <a:pt x="40001" y="44454"/>
                    <a:pt x="40731" y="43181"/>
                  </a:cubicBezTo>
                  <a:cubicBezTo>
                    <a:pt x="40987" y="42734"/>
                    <a:pt x="41226" y="42257"/>
                    <a:pt x="41454" y="41788"/>
                  </a:cubicBezTo>
                  <a:cubicBezTo>
                    <a:pt x="41981" y="40723"/>
                    <a:pt x="42526" y="39624"/>
                    <a:pt x="43342" y="38785"/>
                  </a:cubicBezTo>
                  <a:cubicBezTo>
                    <a:pt x="43570" y="38552"/>
                    <a:pt x="43820" y="38323"/>
                    <a:pt x="44060" y="38105"/>
                  </a:cubicBezTo>
                  <a:cubicBezTo>
                    <a:pt x="44299" y="37889"/>
                    <a:pt x="44549" y="37660"/>
                    <a:pt x="44778" y="37426"/>
                  </a:cubicBezTo>
                  <a:cubicBezTo>
                    <a:pt x="45027" y="37171"/>
                    <a:pt x="45278" y="36904"/>
                    <a:pt x="45517" y="36648"/>
                  </a:cubicBezTo>
                  <a:cubicBezTo>
                    <a:pt x="45784" y="36360"/>
                    <a:pt x="46061" y="36066"/>
                    <a:pt x="46339" y="35788"/>
                  </a:cubicBezTo>
                  <a:cubicBezTo>
                    <a:pt x="47459" y="34652"/>
                    <a:pt x="48672" y="33706"/>
                    <a:pt x="49940" y="32976"/>
                  </a:cubicBezTo>
                  <a:cubicBezTo>
                    <a:pt x="51408" y="32122"/>
                    <a:pt x="53023" y="31480"/>
                    <a:pt x="54552" y="30920"/>
                  </a:cubicBezTo>
                  <a:cubicBezTo>
                    <a:pt x="54825" y="30817"/>
                    <a:pt x="55107" y="30714"/>
                    <a:pt x="55385" y="30616"/>
                  </a:cubicBezTo>
                  <a:cubicBezTo>
                    <a:pt x="56554" y="30197"/>
                    <a:pt x="57767" y="29762"/>
                    <a:pt x="58855" y="29137"/>
                  </a:cubicBezTo>
                  <a:cubicBezTo>
                    <a:pt x="59322" y="28864"/>
                    <a:pt x="59844" y="28538"/>
                    <a:pt x="60138" y="28092"/>
                  </a:cubicBezTo>
                  <a:cubicBezTo>
                    <a:pt x="60481" y="27575"/>
                    <a:pt x="60562" y="26911"/>
                    <a:pt x="60574" y="26444"/>
                  </a:cubicBezTo>
                  <a:cubicBezTo>
                    <a:pt x="60601" y="25105"/>
                    <a:pt x="60052" y="23778"/>
                    <a:pt x="59513" y="22653"/>
                  </a:cubicBezTo>
                  <a:cubicBezTo>
                    <a:pt x="58865" y="21304"/>
                    <a:pt x="58066" y="20009"/>
                    <a:pt x="57288" y="18758"/>
                  </a:cubicBezTo>
                  <a:cubicBezTo>
                    <a:pt x="56352" y="17251"/>
                    <a:pt x="55390" y="15696"/>
                    <a:pt x="54688" y="14031"/>
                  </a:cubicBezTo>
                  <a:cubicBezTo>
                    <a:pt x="54443" y="13449"/>
                    <a:pt x="54270" y="12824"/>
                    <a:pt x="54100" y="12224"/>
                  </a:cubicBezTo>
                  <a:cubicBezTo>
                    <a:pt x="53964" y="11735"/>
                    <a:pt x="53823" y="11235"/>
                    <a:pt x="53643" y="10751"/>
                  </a:cubicBezTo>
                  <a:cubicBezTo>
                    <a:pt x="53231" y="9641"/>
                    <a:pt x="52757" y="8706"/>
                    <a:pt x="52197" y="7906"/>
                  </a:cubicBezTo>
                  <a:cubicBezTo>
                    <a:pt x="51125" y="6362"/>
                    <a:pt x="49603" y="5214"/>
                    <a:pt x="47791" y="4587"/>
                  </a:cubicBezTo>
                  <a:cubicBezTo>
                    <a:pt x="46904" y="4283"/>
                    <a:pt x="45936" y="4093"/>
                    <a:pt x="44658" y="3974"/>
                  </a:cubicBezTo>
                  <a:cubicBezTo>
                    <a:pt x="43259" y="3843"/>
                    <a:pt x="41938" y="3386"/>
                    <a:pt x="40714" y="2913"/>
                  </a:cubicBezTo>
                  <a:cubicBezTo>
                    <a:pt x="39910" y="2597"/>
                    <a:pt x="39104" y="2244"/>
                    <a:pt x="38326" y="1906"/>
                  </a:cubicBezTo>
                  <a:cubicBezTo>
                    <a:pt x="37663" y="1624"/>
                    <a:pt x="36983" y="1324"/>
                    <a:pt x="36303" y="1052"/>
                  </a:cubicBezTo>
                  <a:cubicBezTo>
                    <a:pt x="34932" y="503"/>
                    <a:pt x="33697" y="46"/>
                    <a:pt x="32408" y="3"/>
                  </a:cubicBezTo>
                  <a:cubicBezTo>
                    <a:pt x="32363" y="1"/>
                    <a:pt x="32318" y="0"/>
                    <a:pt x="3227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1483625" y="769550"/>
              <a:ext cx="1475600" cy="989925"/>
            </a:xfrm>
            <a:custGeom>
              <a:avLst/>
              <a:gdLst/>
              <a:ahLst/>
              <a:cxnLst/>
              <a:rect l="l" t="t" r="r" b="b"/>
              <a:pathLst>
                <a:path w="59024" h="39597" extrusionOk="0">
                  <a:moveTo>
                    <a:pt x="40252" y="43"/>
                  </a:moveTo>
                  <a:cubicBezTo>
                    <a:pt x="41175" y="43"/>
                    <a:pt x="42108" y="160"/>
                    <a:pt x="43021" y="276"/>
                  </a:cubicBezTo>
                  <a:cubicBezTo>
                    <a:pt x="43521" y="341"/>
                    <a:pt x="44033" y="400"/>
                    <a:pt x="44527" y="444"/>
                  </a:cubicBezTo>
                  <a:cubicBezTo>
                    <a:pt x="44947" y="482"/>
                    <a:pt x="45376" y="487"/>
                    <a:pt x="45790" y="492"/>
                  </a:cubicBezTo>
                  <a:cubicBezTo>
                    <a:pt x="46350" y="498"/>
                    <a:pt x="46926" y="509"/>
                    <a:pt x="47487" y="590"/>
                  </a:cubicBezTo>
                  <a:cubicBezTo>
                    <a:pt x="48259" y="710"/>
                    <a:pt x="48993" y="961"/>
                    <a:pt x="49667" y="1346"/>
                  </a:cubicBezTo>
                  <a:cubicBezTo>
                    <a:pt x="50772" y="1983"/>
                    <a:pt x="51768" y="2990"/>
                    <a:pt x="52621" y="4343"/>
                  </a:cubicBezTo>
                  <a:cubicBezTo>
                    <a:pt x="53252" y="5345"/>
                    <a:pt x="53655" y="6432"/>
                    <a:pt x="54047" y="7488"/>
                  </a:cubicBezTo>
                  <a:cubicBezTo>
                    <a:pt x="54226" y="7978"/>
                    <a:pt x="54416" y="8483"/>
                    <a:pt x="54623" y="8978"/>
                  </a:cubicBezTo>
                  <a:cubicBezTo>
                    <a:pt x="55059" y="10012"/>
                    <a:pt x="55574" y="11034"/>
                    <a:pt x="56070" y="12018"/>
                  </a:cubicBezTo>
                  <a:cubicBezTo>
                    <a:pt x="56625" y="13112"/>
                    <a:pt x="57196" y="14244"/>
                    <a:pt x="57658" y="15397"/>
                  </a:cubicBezTo>
                  <a:cubicBezTo>
                    <a:pt x="58328" y="17056"/>
                    <a:pt x="59023" y="19427"/>
                    <a:pt x="57343" y="20858"/>
                  </a:cubicBezTo>
                  <a:cubicBezTo>
                    <a:pt x="56450" y="21613"/>
                    <a:pt x="55281" y="21864"/>
                    <a:pt x="54150" y="22110"/>
                  </a:cubicBezTo>
                  <a:cubicBezTo>
                    <a:pt x="54057" y="22130"/>
                    <a:pt x="53965" y="22147"/>
                    <a:pt x="53872" y="22168"/>
                  </a:cubicBezTo>
                  <a:cubicBezTo>
                    <a:pt x="53600" y="22228"/>
                    <a:pt x="53322" y="22288"/>
                    <a:pt x="53051" y="22348"/>
                  </a:cubicBezTo>
                  <a:cubicBezTo>
                    <a:pt x="51740" y="22625"/>
                    <a:pt x="50385" y="22919"/>
                    <a:pt x="49086" y="23333"/>
                  </a:cubicBezTo>
                  <a:cubicBezTo>
                    <a:pt x="47372" y="23877"/>
                    <a:pt x="45986" y="24563"/>
                    <a:pt x="44843" y="25432"/>
                  </a:cubicBezTo>
                  <a:cubicBezTo>
                    <a:pt x="43782" y="26232"/>
                    <a:pt x="42776" y="27314"/>
                    <a:pt x="41671" y="28826"/>
                  </a:cubicBezTo>
                  <a:cubicBezTo>
                    <a:pt x="40764" y="30078"/>
                    <a:pt x="39969" y="31432"/>
                    <a:pt x="39197" y="32743"/>
                  </a:cubicBezTo>
                  <a:cubicBezTo>
                    <a:pt x="38969" y="33134"/>
                    <a:pt x="38734" y="33532"/>
                    <a:pt x="38500" y="33929"/>
                  </a:cubicBezTo>
                  <a:cubicBezTo>
                    <a:pt x="37945" y="34854"/>
                    <a:pt x="37342" y="35833"/>
                    <a:pt x="36667" y="36752"/>
                  </a:cubicBezTo>
                  <a:cubicBezTo>
                    <a:pt x="36645" y="36790"/>
                    <a:pt x="36619" y="36822"/>
                    <a:pt x="36592" y="36855"/>
                  </a:cubicBezTo>
                  <a:cubicBezTo>
                    <a:pt x="36303" y="37258"/>
                    <a:pt x="35999" y="37677"/>
                    <a:pt x="35607" y="37976"/>
                  </a:cubicBezTo>
                  <a:cubicBezTo>
                    <a:pt x="35171" y="38308"/>
                    <a:pt x="34736" y="38585"/>
                    <a:pt x="34307" y="38803"/>
                  </a:cubicBezTo>
                  <a:cubicBezTo>
                    <a:pt x="33337" y="39300"/>
                    <a:pt x="32261" y="39557"/>
                    <a:pt x="31183" y="39557"/>
                  </a:cubicBezTo>
                  <a:cubicBezTo>
                    <a:pt x="31069" y="39557"/>
                    <a:pt x="30956" y="39554"/>
                    <a:pt x="30842" y="39548"/>
                  </a:cubicBezTo>
                  <a:cubicBezTo>
                    <a:pt x="29661" y="39483"/>
                    <a:pt x="28611" y="39096"/>
                    <a:pt x="27507" y="38689"/>
                  </a:cubicBezTo>
                  <a:lnTo>
                    <a:pt x="27496" y="38682"/>
                  </a:lnTo>
                  <a:cubicBezTo>
                    <a:pt x="26066" y="38155"/>
                    <a:pt x="24466" y="37840"/>
                    <a:pt x="22748" y="37743"/>
                  </a:cubicBezTo>
                  <a:cubicBezTo>
                    <a:pt x="22383" y="37720"/>
                    <a:pt x="22013" y="37710"/>
                    <a:pt x="21649" y="37710"/>
                  </a:cubicBezTo>
                  <a:cubicBezTo>
                    <a:pt x="19947" y="37710"/>
                    <a:pt x="18250" y="37916"/>
                    <a:pt x="16601" y="38112"/>
                  </a:cubicBezTo>
                  <a:cubicBezTo>
                    <a:pt x="15601" y="38237"/>
                    <a:pt x="14567" y="38363"/>
                    <a:pt x="13538" y="38438"/>
                  </a:cubicBezTo>
                  <a:cubicBezTo>
                    <a:pt x="12643" y="38505"/>
                    <a:pt x="11813" y="38539"/>
                    <a:pt x="11032" y="38539"/>
                  </a:cubicBezTo>
                  <a:cubicBezTo>
                    <a:pt x="9905" y="38539"/>
                    <a:pt x="8878" y="38468"/>
                    <a:pt x="7899" y="38323"/>
                  </a:cubicBezTo>
                  <a:cubicBezTo>
                    <a:pt x="7540" y="38275"/>
                    <a:pt x="7169" y="38220"/>
                    <a:pt x="6815" y="38172"/>
                  </a:cubicBezTo>
                  <a:cubicBezTo>
                    <a:pt x="5602" y="37997"/>
                    <a:pt x="4346" y="37818"/>
                    <a:pt x="3122" y="37600"/>
                  </a:cubicBezTo>
                  <a:cubicBezTo>
                    <a:pt x="2072" y="37416"/>
                    <a:pt x="320" y="37100"/>
                    <a:pt x="152" y="35599"/>
                  </a:cubicBezTo>
                  <a:cubicBezTo>
                    <a:pt x="44" y="34663"/>
                    <a:pt x="418" y="33722"/>
                    <a:pt x="756" y="33004"/>
                  </a:cubicBezTo>
                  <a:cubicBezTo>
                    <a:pt x="1224" y="32019"/>
                    <a:pt x="1849" y="31040"/>
                    <a:pt x="2790" y="29833"/>
                  </a:cubicBezTo>
                  <a:cubicBezTo>
                    <a:pt x="3797" y="28532"/>
                    <a:pt x="4950" y="27342"/>
                    <a:pt x="6071" y="26189"/>
                  </a:cubicBezTo>
                  <a:cubicBezTo>
                    <a:pt x="6940" y="25286"/>
                    <a:pt x="7844" y="24355"/>
                    <a:pt x="8670" y="23382"/>
                  </a:cubicBezTo>
                  <a:cubicBezTo>
                    <a:pt x="8981" y="23017"/>
                    <a:pt x="9328" y="22577"/>
                    <a:pt x="9596" y="22087"/>
                  </a:cubicBezTo>
                  <a:cubicBezTo>
                    <a:pt x="9715" y="21869"/>
                    <a:pt x="9807" y="21641"/>
                    <a:pt x="9900" y="21418"/>
                  </a:cubicBezTo>
                  <a:cubicBezTo>
                    <a:pt x="9987" y="21206"/>
                    <a:pt x="10079" y="20983"/>
                    <a:pt x="10188" y="20777"/>
                  </a:cubicBezTo>
                  <a:cubicBezTo>
                    <a:pt x="10705" y="19798"/>
                    <a:pt x="11298" y="19035"/>
                    <a:pt x="11999" y="18459"/>
                  </a:cubicBezTo>
                  <a:cubicBezTo>
                    <a:pt x="13463" y="17257"/>
                    <a:pt x="15268" y="16582"/>
                    <a:pt x="17020" y="15929"/>
                  </a:cubicBezTo>
                  <a:cubicBezTo>
                    <a:pt x="18184" y="15495"/>
                    <a:pt x="19392" y="15048"/>
                    <a:pt x="20485" y="14445"/>
                  </a:cubicBezTo>
                  <a:cubicBezTo>
                    <a:pt x="22601" y="13275"/>
                    <a:pt x="24271" y="12171"/>
                    <a:pt x="25739" y="10969"/>
                  </a:cubicBezTo>
                  <a:cubicBezTo>
                    <a:pt x="27938" y="9168"/>
                    <a:pt x="29928" y="7183"/>
                    <a:pt x="31744" y="5307"/>
                  </a:cubicBezTo>
                  <a:cubicBezTo>
                    <a:pt x="32000" y="5046"/>
                    <a:pt x="32251" y="4780"/>
                    <a:pt x="32512" y="4501"/>
                  </a:cubicBezTo>
                  <a:cubicBezTo>
                    <a:pt x="34099" y="2815"/>
                    <a:pt x="35901" y="906"/>
                    <a:pt x="38196" y="291"/>
                  </a:cubicBezTo>
                  <a:cubicBezTo>
                    <a:pt x="38868" y="109"/>
                    <a:pt x="39557" y="43"/>
                    <a:pt x="40252" y="43"/>
                  </a:cubicBezTo>
                  <a:close/>
                  <a:moveTo>
                    <a:pt x="40252" y="0"/>
                  </a:moveTo>
                  <a:cubicBezTo>
                    <a:pt x="39555" y="0"/>
                    <a:pt x="38863" y="66"/>
                    <a:pt x="38186" y="248"/>
                  </a:cubicBezTo>
                  <a:cubicBezTo>
                    <a:pt x="37152" y="525"/>
                    <a:pt x="36135" y="1080"/>
                    <a:pt x="35073" y="1945"/>
                  </a:cubicBezTo>
                  <a:cubicBezTo>
                    <a:pt x="34139" y="2712"/>
                    <a:pt x="33295" y="3605"/>
                    <a:pt x="32479" y="4469"/>
                  </a:cubicBezTo>
                  <a:cubicBezTo>
                    <a:pt x="32218" y="4752"/>
                    <a:pt x="31968" y="5018"/>
                    <a:pt x="31712" y="5280"/>
                  </a:cubicBezTo>
                  <a:cubicBezTo>
                    <a:pt x="29896" y="7155"/>
                    <a:pt x="27910" y="9136"/>
                    <a:pt x="25712" y="10936"/>
                  </a:cubicBezTo>
                  <a:cubicBezTo>
                    <a:pt x="24250" y="12133"/>
                    <a:pt x="22579" y="13238"/>
                    <a:pt x="20464" y="14407"/>
                  </a:cubicBezTo>
                  <a:cubicBezTo>
                    <a:pt x="19375" y="15005"/>
                    <a:pt x="18167" y="15457"/>
                    <a:pt x="17004" y="15892"/>
                  </a:cubicBezTo>
                  <a:cubicBezTo>
                    <a:pt x="15252" y="16544"/>
                    <a:pt x="13440" y="17219"/>
                    <a:pt x="11972" y="18427"/>
                  </a:cubicBezTo>
                  <a:cubicBezTo>
                    <a:pt x="11271" y="19009"/>
                    <a:pt x="10673" y="19770"/>
                    <a:pt x="10151" y="20760"/>
                  </a:cubicBezTo>
                  <a:cubicBezTo>
                    <a:pt x="10036" y="20967"/>
                    <a:pt x="9948" y="21184"/>
                    <a:pt x="9862" y="21402"/>
                  </a:cubicBezTo>
                  <a:cubicBezTo>
                    <a:pt x="9769" y="21620"/>
                    <a:pt x="9677" y="21854"/>
                    <a:pt x="9557" y="22065"/>
                  </a:cubicBezTo>
                  <a:cubicBezTo>
                    <a:pt x="9296" y="22555"/>
                    <a:pt x="8943" y="22991"/>
                    <a:pt x="8638" y="23355"/>
                  </a:cubicBezTo>
                  <a:cubicBezTo>
                    <a:pt x="7811" y="24329"/>
                    <a:pt x="6913" y="25258"/>
                    <a:pt x="6038" y="26157"/>
                  </a:cubicBezTo>
                  <a:cubicBezTo>
                    <a:pt x="4922" y="27309"/>
                    <a:pt x="3764" y="28506"/>
                    <a:pt x="2753" y="29805"/>
                  </a:cubicBezTo>
                  <a:cubicBezTo>
                    <a:pt x="1811" y="31019"/>
                    <a:pt x="1186" y="31998"/>
                    <a:pt x="719" y="32988"/>
                  </a:cubicBezTo>
                  <a:cubicBezTo>
                    <a:pt x="380" y="33706"/>
                    <a:pt x="1" y="34658"/>
                    <a:pt x="109" y="35604"/>
                  </a:cubicBezTo>
                  <a:cubicBezTo>
                    <a:pt x="185" y="36262"/>
                    <a:pt x="549" y="36752"/>
                    <a:pt x="1219" y="37100"/>
                  </a:cubicBezTo>
                  <a:cubicBezTo>
                    <a:pt x="1789" y="37389"/>
                    <a:pt x="2469" y="37525"/>
                    <a:pt x="3112" y="37645"/>
                  </a:cubicBezTo>
                  <a:cubicBezTo>
                    <a:pt x="4341" y="37861"/>
                    <a:pt x="5597" y="38041"/>
                    <a:pt x="6810" y="38215"/>
                  </a:cubicBezTo>
                  <a:cubicBezTo>
                    <a:pt x="7164" y="38265"/>
                    <a:pt x="7528" y="38318"/>
                    <a:pt x="7892" y="38368"/>
                  </a:cubicBezTo>
                  <a:cubicBezTo>
                    <a:pt x="8874" y="38512"/>
                    <a:pt x="9902" y="38582"/>
                    <a:pt x="11030" y="38582"/>
                  </a:cubicBezTo>
                  <a:cubicBezTo>
                    <a:pt x="11814" y="38582"/>
                    <a:pt x="12646" y="38548"/>
                    <a:pt x="13545" y="38481"/>
                  </a:cubicBezTo>
                  <a:cubicBezTo>
                    <a:pt x="14567" y="38406"/>
                    <a:pt x="15606" y="38280"/>
                    <a:pt x="16606" y="38155"/>
                  </a:cubicBezTo>
                  <a:cubicBezTo>
                    <a:pt x="18251" y="37959"/>
                    <a:pt x="19944" y="37755"/>
                    <a:pt x="21642" y="37755"/>
                  </a:cubicBezTo>
                  <a:cubicBezTo>
                    <a:pt x="22010" y="37755"/>
                    <a:pt x="22379" y="37764"/>
                    <a:pt x="22748" y="37786"/>
                  </a:cubicBezTo>
                  <a:cubicBezTo>
                    <a:pt x="24461" y="37884"/>
                    <a:pt x="26055" y="38199"/>
                    <a:pt x="27481" y="38727"/>
                  </a:cubicBezTo>
                  <a:lnTo>
                    <a:pt x="27491" y="38732"/>
                  </a:lnTo>
                  <a:cubicBezTo>
                    <a:pt x="28601" y="39139"/>
                    <a:pt x="29650" y="39526"/>
                    <a:pt x="30842" y="39586"/>
                  </a:cubicBezTo>
                  <a:cubicBezTo>
                    <a:pt x="30956" y="39596"/>
                    <a:pt x="31076" y="39596"/>
                    <a:pt x="31195" y="39596"/>
                  </a:cubicBezTo>
                  <a:cubicBezTo>
                    <a:pt x="32278" y="39596"/>
                    <a:pt x="33355" y="39342"/>
                    <a:pt x="34328" y="38840"/>
                  </a:cubicBezTo>
                  <a:cubicBezTo>
                    <a:pt x="34759" y="38624"/>
                    <a:pt x="35193" y="38340"/>
                    <a:pt x="35628" y="38009"/>
                  </a:cubicBezTo>
                  <a:cubicBezTo>
                    <a:pt x="36032" y="37703"/>
                    <a:pt x="36336" y="37286"/>
                    <a:pt x="36629" y="36882"/>
                  </a:cubicBezTo>
                  <a:cubicBezTo>
                    <a:pt x="36657" y="36850"/>
                    <a:pt x="36678" y="36812"/>
                    <a:pt x="36705" y="36779"/>
                  </a:cubicBezTo>
                  <a:cubicBezTo>
                    <a:pt x="37375" y="35860"/>
                    <a:pt x="37983" y="34876"/>
                    <a:pt x="38538" y="33950"/>
                  </a:cubicBezTo>
                  <a:cubicBezTo>
                    <a:pt x="38773" y="33553"/>
                    <a:pt x="39007" y="33156"/>
                    <a:pt x="39235" y="32765"/>
                  </a:cubicBezTo>
                  <a:cubicBezTo>
                    <a:pt x="40007" y="31454"/>
                    <a:pt x="40802" y="30099"/>
                    <a:pt x="41710" y="28854"/>
                  </a:cubicBezTo>
                  <a:cubicBezTo>
                    <a:pt x="42808" y="27342"/>
                    <a:pt x="43809" y="26265"/>
                    <a:pt x="44870" y="25465"/>
                  </a:cubicBezTo>
                  <a:cubicBezTo>
                    <a:pt x="46007" y="24600"/>
                    <a:pt x="47394" y="23920"/>
                    <a:pt x="49097" y="23376"/>
                  </a:cubicBezTo>
                  <a:cubicBezTo>
                    <a:pt x="50397" y="22963"/>
                    <a:pt x="51751" y="22670"/>
                    <a:pt x="53061" y="22386"/>
                  </a:cubicBezTo>
                  <a:cubicBezTo>
                    <a:pt x="53329" y="22331"/>
                    <a:pt x="53606" y="22273"/>
                    <a:pt x="53884" y="22213"/>
                  </a:cubicBezTo>
                  <a:cubicBezTo>
                    <a:pt x="53970" y="22191"/>
                    <a:pt x="54063" y="22175"/>
                    <a:pt x="54155" y="22153"/>
                  </a:cubicBezTo>
                  <a:cubicBezTo>
                    <a:pt x="55292" y="21907"/>
                    <a:pt x="56467" y="21653"/>
                    <a:pt x="57369" y="20890"/>
                  </a:cubicBezTo>
                  <a:cubicBezTo>
                    <a:pt x="58120" y="20255"/>
                    <a:pt x="58474" y="19368"/>
                    <a:pt x="58431" y="18252"/>
                  </a:cubicBezTo>
                  <a:cubicBezTo>
                    <a:pt x="58388" y="17197"/>
                    <a:pt x="57989" y="16110"/>
                    <a:pt x="57696" y="15380"/>
                  </a:cubicBezTo>
                  <a:cubicBezTo>
                    <a:pt x="57234" y="14227"/>
                    <a:pt x="56663" y="13095"/>
                    <a:pt x="56108" y="12003"/>
                  </a:cubicBezTo>
                  <a:cubicBezTo>
                    <a:pt x="55614" y="11013"/>
                    <a:pt x="55097" y="9995"/>
                    <a:pt x="54661" y="8962"/>
                  </a:cubicBezTo>
                  <a:cubicBezTo>
                    <a:pt x="54454" y="8467"/>
                    <a:pt x="54269" y="7961"/>
                    <a:pt x="54085" y="7471"/>
                  </a:cubicBezTo>
                  <a:cubicBezTo>
                    <a:pt x="53693" y="6417"/>
                    <a:pt x="53290" y="5323"/>
                    <a:pt x="52654" y="4316"/>
                  </a:cubicBezTo>
                  <a:cubicBezTo>
                    <a:pt x="51800" y="2962"/>
                    <a:pt x="50799" y="1951"/>
                    <a:pt x="49689" y="1308"/>
                  </a:cubicBezTo>
                  <a:cubicBezTo>
                    <a:pt x="49009" y="922"/>
                    <a:pt x="48275" y="667"/>
                    <a:pt x="47492" y="547"/>
                  </a:cubicBezTo>
                  <a:cubicBezTo>
                    <a:pt x="46932" y="465"/>
                    <a:pt x="46350" y="455"/>
                    <a:pt x="45790" y="449"/>
                  </a:cubicBezTo>
                  <a:cubicBezTo>
                    <a:pt x="45376" y="444"/>
                    <a:pt x="44947" y="439"/>
                    <a:pt x="44533" y="406"/>
                  </a:cubicBezTo>
                  <a:cubicBezTo>
                    <a:pt x="44038" y="362"/>
                    <a:pt x="43521" y="297"/>
                    <a:pt x="43026" y="231"/>
                  </a:cubicBezTo>
                  <a:cubicBezTo>
                    <a:pt x="42111" y="117"/>
                    <a:pt x="41177" y="0"/>
                    <a:pt x="4025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1483325" y="834050"/>
              <a:ext cx="1413075" cy="852975"/>
            </a:xfrm>
            <a:custGeom>
              <a:avLst/>
              <a:gdLst/>
              <a:ahLst/>
              <a:cxnLst/>
              <a:rect l="l" t="t" r="r" b="b"/>
              <a:pathLst>
                <a:path w="56523" h="34119" extrusionOk="0">
                  <a:moveTo>
                    <a:pt x="48761" y="41"/>
                  </a:moveTo>
                  <a:cubicBezTo>
                    <a:pt x="49568" y="41"/>
                    <a:pt x="50371" y="265"/>
                    <a:pt x="51115" y="985"/>
                  </a:cubicBezTo>
                  <a:cubicBezTo>
                    <a:pt x="51823" y="1671"/>
                    <a:pt x="52405" y="2504"/>
                    <a:pt x="52965" y="3314"/>
                  </a:cubicBezTo>
                  <a:lnTo>
                    <a:pt x="53015" y="3385"/>
                  </a:lnTo>
                  <a:cubicBezTo>
                    <a:pt x="53628" y="4271"/>
                    <a:pt x="54140" y="5228"/>
                    <a:pt x="54635" y="6398"/>
                  </a:cubicBezTo>
                  <a:cubicBezTo>
                    <a:pt x="55325" y="8041"/>
                    <a:pt x="55804" y="9477"/>
                    <a:pt x="56103" y="10776"/>
                  </a:cubicBezTo>
                  <a:cubicBezTo>
                    <a:pt x="56522" y="12631"/>
                    <a:pt x="56218" y="13839"/>
                    <a:pt x="55141" y="14574"/>
                  </a:cubicBezTo>
                  <a:cubicBezTo>
                    <a:pt x="54243" y="15189"/>
                    <a:pt x="53106" y="15411"/>
                    <a:pt x="52111" y="15574"/>
                  </a:cubicBezTo>
                  <a:cubicBezTo>
                    <a:pt x="51213" y="15722"/>
                    <a:pt x="50289" y="15792"/>
                    <a:pt x="49397" y="15863"/>
                  </a:cubicBezTo>
                  <a:cubicBezTo>
                    <a:pt x="48727" y="15917"/>
                    <a:pt x="48026" y="15972"/>
                    <a:pt x="47346" y="16058"/>
                  </a:cubicBezTo>
                  <a:cubicBezTo>
                    <a:pt x="46063" y="16216"/>
                    <a:pt x="44409" y="16515"/>
                    <a:pt x="43011" y="17364"/>
                  </a:cubicBezTo>
                  <a:cubicBezTo>
                    <a:pt x="41748" y="18137"/>
                    <a:pt x="40917" y="19513"/>
                    <a:pt x="40182" y="20731"/>
                  </a:cubicBezTo>
                  <a:lnTo>
                    <a:pt x="40149" y="20785"/>
                  </a:lnTo>
                  <a:cubicBezTo>
                    <a:pt x="39644" y="21612"/>
                    <a:pt x="39177" y="22488"/>
                    <a:pt x="38675" y="23413"/>
                  </a:cubicBezTo>
                  <a:cubicBezTo>
                    <a:pt x="37049" y="26437"/>
                    <a:pt x="35363" y="29565"/>
                    <a:pt x="32507" y="31131"/>
                  </a:cubicBezTo>
                  <a:cubicBezTo>
                    <a:pt x="31611" y="31624"/>
                    <a:pt x="30628" y="31877"/>
                    <a:pt x="29624" y="31877"/>
                  </a:cubicBezTo>
                  <a:cubicBezTo>
                    <a:pt x="29353" y="31877"/>
                    <a:pt x="29081" y="31859"/>
                    <a:pt x="28809" y="31822"/>
                  </a:cubicBezTo>
                  <a:cubicBezTo>
                    <a:pt x="28668" y="31801"/>
                    <a:pt x="28520" y="31768"/>
                    <a:pt x="28379" y="31736"/>
                  </a:cubicBezTo>
                  <a:cubicBezTo>
                    <a:pt x="28147" y="31682"/>
                    <a:pt x="27910" y="31629"/>
                    <a:pt x="27672" y="31629"/>
                  </a:cubicBezTo>
                  <a:cubicBezTo>
                    <a:pt x="27643" y="31629"/>
                    <a:pt x="27613" y="31630"/>
                    <a:pt x="27584" y="31631"/>
                  </a:cubicBezTo>
                  <a:cubicBezTo>
                    <a:pt x="27493" y="31638"/>
                    <a:pt x="27400" y="31653"/>
                    <a:pt x="27307" y="31670"/>
                  </a:cubicBezTo>
                  <a:cubicBezTo>
                    <a:pt x="27220" y="31686"/>
                    <a:pt x="27122" y="31703"/>
                    <a:pt x="27029" y="31708"/>
                  </a:cubicBezTo>
                  <a:cubicBezTo>
                    <a:pt x="26913" y="31717"/>
                    <a:pt x="26794" y="31722"/>
                    <a:pt x="26673" y="31722"/>
                  </a:cubicBezTo>
                  <a:cubicBezTo>
                    <a:pt x="26350" y="31722"/>
                    <a:pt x="26009" y="31690"/>
                    <a:pt x="25638" y="31626"/>
                  </a:cubicBezTo>
                  <a:cubicBezTo>
                    <a:pt x="24196" y="31382"/>
                    <a:pt x="22798" y="30822"/>
                    <a:pt x="21443" y="30277"/>
                  </a:cubicBezTo>
                  <a:cubicBezTo>
                    <a:pt x="20948" y="30076"/>
                    <a:pt x="20437" y="29869"/>
                    <a:pt x="19931" y="29685"/>
                  </a:cubicBezTo>
                  <a:cubicBezTo>
                    <a:pt x="18224" y="29053"/>
                    <a:pt x="16417" y="28635"/>
                    <a:pt x="14569" y="28433"/>
                  </a:cubicBezTo>
                  <a:cubicBezTo>
                    <a:pt x="13882" y="28359"/>
                    <a:pt x="13178" y="28292"/>
                    <a:pt x="12493" y="28292"/>
                  </a:cubicBezTo>
                  <a:cubicBezTo>
                    <a:pt x="11831" y="28292"/>
                    <a:pt x="11186" y="28354"/>
                    <a:pt x="10592" y="28531"/>
                  </a:cubicBezTo>
                  <a:cubicBezTo>
                    <a:pt x="9754" y="28776"/>
                    <a:pt x="8971" y="29434"/>
                    <a:pt x="8280" y="30016"/>
                  </a:cubicBezTo>
                  <a:cubicBezTo>
                    <a:pt x="8187" y="30097"/>
                    <a:pt x="8100" y="30169"/>
                    <a:pt x="8014" y="30245"/>
                  </a:cubicBezTo>
                  <a:cubicBezTo>
                    <a:pt x="7747" y="30468"/>
                    <a:pt x="7475" y="30697"/>
                    <a:pt x="7214" y="30920"/>
                  </a:cubicBezTo>
                  <a:cubicBezTo>
                    <a:pt x="6762" y="31305"/>
                    <a:pt x="6289" y="31708"/>
                    <a:pt x="5810" y="32083"/>
                  </a:cubicBezTo>
                  <a:cubicBezTo>
                    <a:pt x="4783" y="32894"/>
                    <a:pt x="3543" y="33753"/>
                    <a:pt x="2177" y="34014"/>
                  </a:cubicBezTo>
                  <a:cubicBezTo>
                    <a:pt x="1969" y="34053"/>
                    <a:pt x="1770" y="34073"/>
                    <a:pt x="1583" y="34073"/>
                  </a:cubicBezTo>
                  <a:cubicBezTo>
                    <a:pt x="1177" y="34073"/>
                    <a:pt x="830" y="33981"/>
                    <a:pt x="588" y="33802"/>
                  </a:cubicBezTo>
                  <a:cubicBezTo>
                    <a:pt x="344" y="33622"/>
                    <a:pt x="202" y="33356"/>
                    <a:pt x="164" y="33019"/>
                  </a:cubicBezTo>
                  <a:cubicBezTo>
                    <a:pt x="1" y="31556"/>
                    <a:pt x="1263" y="30049"/>
                    <a:pt x="2101" y="29053"/>
                  </a:cubicBezTo>
                  <a:cubicBezTo>
                    <a:pt x="3563" y="27308"/>
                    <a:pt x="5451" y="25643"/>
                    <a:pt x="7861" y="23962"/>
                  </a:cubicBezTo>
                  <a:cubicBezTo>
                    <a:pt x="8509" y="23511"/>
                    <a:pt x="9183" y="23075"/>
                    <a:pt x="9836" y="22651"/>
                  </a:cubicBezTo>
                  <a:cubicBezTo>
                    <a:pt x="10254" y="22385"/>
                    <a:pt x="10690" y="22108"/>
                    <a:pt x="11109" y="21825"/>
                  </a:cubicBezTo>
                  <a:cubicBezTo>
                    <a:pt x="11913" y="21292"/>
                    <a:pt x="12915" y="20622"/>
                    <a:pt x="13469" y="19665"/>
                  </a:cubicBezTo>
                  <a:cubicBezTo>
                    <a:pt x="13981" y="18784"/>
                    <a:pt x="14862" y="18120"/>
                    <a:pt x="15716" y="17479"/>
                  </a:cubicBezTo>
                  <a:cubicBezTo>
                    <a:pt x="15874" y="17359"/>
                    <a:pt x="16020" y="17250"/>
                    <a:pt x="16168" y="17135"/>
                  </a:cubicBezTo>
                  <a:cubicBezTo>
                    <a:pt x="16287" y="17043"/>
                    <a:pt x="16407" y="16951"/>
                    <a:pt x="16520" y="16859"/>
                  </a:cubicBezTo>
                  <a:cubicBezTo>
                    <a:pt x="17571" y="16037"/>
                    <a:pt x="18561" y="15265"/>
                    <a:pt x="19834" y="14835"/>
                  </a:cubicBezTo>
                  <a:cubicBezTo>
                    <a:pt x="20296" y="14682"/>
                    <a:pt x="20763" y="14536"/>
                    <a:pt x="21215" y="14394"/>
                  </a:cubicBezTo>
                  <a:cubicBezTo>
                    <a:pt x="22412" y="14019"/>
                    <a:pt x="23652" y="13633"/>
                    <a:pt x="24827" y="13056"/>
                  </a:cubicBezTo>
                  <a:cubicBezTo>
                    <a:pt x="27405" y="11795"/>
                    <a:pt x="29728" y="10005"/>
                    <a:pt x="31708" y="8427"/>
                  </a:cubicBezTo>
                  <a:cubicBezTo>
                    <a:pt x="32138" y="8085"/>
                    <a:pt x="32572" y="7731"/>
                    <a:pt x="32991" y="7382"/>
                  </a:cubicBezTo>
                  <a:cubicBezTo>
                    <a:pt x="34362" y="6262"/>
                    <a:pt x="35776" y="5104"/>
                    <a:pt x="37310" y="4163"/>
                  </a:cubicBezTo>
                  <a:cubicBezTo>
                    <a:pt x="38627" y="3352"/>
                    <a:pt x="39883" y="2700"/>
                    <a:pt x="41140" y="2160"/>
                  </a:cubicBezTo>
                  <a:cubicBezTo>
                    <a:pt x="43071" y="1334"/>
                    <a:pt x="45110" y="698"/>
                    <a:pt x="47389" y="209"/>
                  </a:cubicBezTo>
                  <a:cubicBezTo>
                    <a:pt x="47841" y="114"/>
                    <a:pt x="48302" y="41"/>
                    <a:pt x="48761" y="41"/>
                  </a:cubicBezTo>
                  <a:close/>
                  <a:moveTo>
                    <a:pt x="48780" y="0"/>
                  </a:moveTo>
                  <a:cubicBezTo>
                    <a:pt x="48372" y="0"/>
                    <a:pt x="47916" y="56"/>
                    <a:pt x="47384" y="170"/>
                  </a:cubicBezTo>
                  <a:cubicBezTo>
                    <a:pt x="45100" y="654"/>
                    <a:pt x="43054" y="1296"/>
                    <a:pt x="41123" y="2122"/>
                  </a:cubicBezTo>
                  <a:cubicBezTo>
                    <a:pt x="39862" y="2662"/>
                    <a:pt x="38610" y="3314"/>
                    <a:pt x="37289" y="4125"/>
                  </a:cubicBezTo>
                  <a:cubicBezTo>
                    <a:pt x="35755" y="5065"/>
                    <a:pt x="34335" y="6229"/>
                    <a:pt x="32964" y="7350"/>
                  </a:cubicBezTo>
                  <a:cubicBezTo>
                    <a:pt x="32545" y="7693"/>
                    <a:pt x="32110" y="8052"/>
                    <a:pt x="31681" y="8394"/>
                  </a:cubicBezTo>
                  <a:cubicBezTo>
                    <a:pt x="29705" y="9972"/>
                    <a:pt x="27383" y="11756"/>
                    <a:pt x="24805" y="13018"/>
                  </a:cubicBezTo>
                  <a:cubicBezTo>
                    <a:pt x="23635" y="13590"/>
                    <a:pt x="22401" y="13975"/>
                    <a:pt x="21204" y="14351"/>
                  </a:cubicBezTo>
                  <a:cubicBezTo>
                    <a:pt x="20747" y="14492"/>
                    <a:pt x="20280" y="14639"/>
                    <a:pt x="19823" y="14797"/>
                  </a:cubicBezTo>
                  <a:cubicBezTo>
                    <a:pt x="18544" y="15227"/>
                    <a:pt x="17549" y="16005"/>
                    <a:pt x="16499" y="16826"/>
                  </a:cubicBezTo>
                  <a:cubicBezTo>
                    <a:pt x="16379" y="16919"/>
                    <a:pt x="16259" y="17010"/>
                    <a:pt x="16140" y="17103"/>
                  </a:cubicBezTo>
                  <a:cubicBezTo>
                    <a:pt x="15993" y="17218"/>
                    <a:pt x="15847" y="17326"/>
                    <a:pt x="15689" y="17446"/>
                  </a:cubicBezTo>
                  <a:cubicBezTo>
                    <a:pt x="14835" y="18087"/>
                    <a:pt x="13948" y="18757"/>
                    <a:pt x="13431" y="19643"/>
                  </a:cubicBezTo>
                  <a:cubicBezTo>
                    <a:pt x="12882" y="20595"/>
                    <a:pt x="11886" y="21259"/>
                    <a:pt x="11087" y="21787"/>
                  </a:cubicBezTo>
                  <a:cubicBezTo>
                    <a:pt x="10663" y="22069"/>
                    <a:pt x="10233" y="22347"/>
                    <a:pt x="9814" y="22618"/>
                  </a:cubicBezTo>
                  <a:cubicBezTo>
                    <a:pt x="9161" y="23037"/>
                    <a:pt x="8486" y="23472"/>
                    <a:pt x="7834" y="23924"/>
                  </a:cubicBezTo>
                  <a:cubicBezTo>
                    <a:pt x="5424" y="25610"/>
                    <a:pt x="3537" y="27275"/>
                    <a:pt x="2069" y="29020"/>
                  </a:cubicBezTo>
                  <a:cubicBezTo>
                    <a:pt x="1671" y="29499"/>
                    <a:pt x="1122" y="30152"/>
                    <a:pt x="714" y="30860"/>
                  </a:cubicBezTo>
                  <a:cubicBezTo>
                    <a:pt x="241" y="31664"/>
                    <a:pt x="50" y="32377"/>
                    <a:pt x="121" y="33024"/>
                  </a:cubicBezTo>
                  <a:cubicBezTo>
                    <a:pt x="159" y="33378"/>
                    <a:pt x="312" y="33649"/>
                    <a:pt x="561" y="33835"/>
                  </a:cubicBezTo>
                  <a:cubicBezTo>
                    <a:pt x="812" y="34020"/>
                    <a:pt x="1171" y="34118"/>
                    <a:pt x="1590" y="34118"/>
                  </a:cubicBezTo>
                  <a:cubicBezTo>
                    <a:pt x="1775" y="34118"/>
                    <a:pt x="1976" y="34096"/>
                    <a:pt x="2182" y="34058"/>
                  </a:cubicBezTo>
                  <a:cubicBezTo>
                    <a:pt x="3558" y="33797"/>
                    <a:pt x="4804" y="32931"/>
                    <a:pt x="5838" y="32116"/>
                  </a:cubicBezTo>
                  <a:cubicBezTo>
                    <a:pt x="6317" y="31741"/>
                    <a:pt x="6789" y="31338"/>
                    <a:pt x="7241" y="30952"/>
                  </a:cubicBezTo>
                  <a:cubicBezTo>
                    <a:pt x="7502" y="30729"/>
                    <a:pt x="7774" y="30501"/>
                    <a:pt x="8041" y="30277"/>
                  </a:cubicBezTo>
                  <a:cubicBezTo>
                    <a:pt x="8127" y="30202"/>
                    <a:pt x="8215" y="30130"/>
                    <a:pt x="8308" y="30049"/>
                  </a:cubicBezTo>
                  <a:cubicBezTo>
                    <a:pt x="8998" y="29472"/>
                    <a:pt x="9776" y="28814"/>
                    <a:pt x="10603" y="28570"/>
                  </a:cubicBezTo>
                  <a:cubicBezTo>
                    <a:pt x="11189" y="28397"/>
                    <a:pt x="11828" y="28336"/>
                    <a:pt x="12486" y="28336"/>
                  </a:cubicBezTo>
                  <a:cubicBezTo>
                    <a:pt x="13171" y="28336"/>
                    <a:pt x="13876" y="28402"/>
                    <a:pt x="14562" y="28477"/>
                  </a:cubicBezTo>
                  <a:cubicBezTo>
                    <a:pt x="16412" y="28673"/>
                    <a:pt x="18212" y="29097"/>
                    <a:pt x="19914" y="29723"/>
                  </a:cubicBezTo>
                  <a:cubicBezTo>
                    <a:pt x="20421" y="29908"/>
                    <a:pt x="20933" y="30114"/>
                    <a:pt x="21427" y="30315"/>
                  </a:cubicBezTo>
                  <a:cubicBezTo>
                    <a:pt x="22781" y="30860"/>
                    <a:pt x="24185" y="31425"/>
                    <a:pt x="25632" y="31670"/>
                  </a:cubicBezTo>
                  <a:cubicBezTo>
                    <a:pt x="26004" y="31733"/>
                    <a:pt x="26347" y="31765"/>
                    <a:pt x="26674" y="31765"/>
                  </a:cubicBezTo>
                  <a:cubicBezTo>
                    <a:pt x="26797" y="31765"/>
                    <a:pt x="26917" y="31760"/>
                    <a:pt x="27036" y="31751"/>
                  </a:cubicBezTo>
                  <a:cubicBezTo>
                    <a:pt x="27127" y="31746"/>
                    <a:pt x="27225" y="31729"/>
                    <a:pt x="27318" y="31713"/>
                  </a:cubicBezTo>
                  <a:cubicBezTo>
                    <a:pt x="27405" y="31697"/>
                    <a:pt x="27498" y="31681"/>
                    <a:pt x="27591" y="31676"/>
                  </a:cubicBezTo>
                  <a:cubicBezTo>
                    <a:pt x="27620" y="31674"/>
                    <a:pt x="27650" y="31673"/>
                    <a:pt x="27680" y="31673"/>
                  </a:cubicBezTo>
                  <a:cubicBezTo>
                    <a:pt x="27908" y="31673"/>
                    <a:pt x="28143" y="31726"/>
                    <a:pt x="28367" y="31779"/>
                  </a:cubicBezTo>
                  <a:cubicBezTo>
                    <a:pt x="28510" y="31811"/>
                    <a:pt x="28656" y="31844"/>
                    <a:pt x="28798" y="31866"/>
                  </a:cubicBezTo>
                  <a:cubicBezTo>
                    <a:pt x="29075" y="31904"/>
                    <a:pt x="29353" y="31920"/>
                    <a:pt x="29625" y="31920"/>
                  </a:cubicBezTo>
                  <a:cubicBezTo>
                    <a:pt x="30636" y="31920"/>
                    <a:pt x="31626" y="31664"/>
                    <a:pt x="32529" y="31169"/>
                  </a:cubicBezTo>
                  <a:cubicBezTo>
                    <a:pt x="35396" y="29592"/>
                    <a:pt x="37081" y="26464"/>
                    <a:pt x="38713" y="23434"/>
                  </a:cubicBezTo>
                  <a:cubicBezTo>
                    <a:pt x="39214" y="22510"/>
                    <a:pt x="39682" y="21634"/>
                    <a:pt x="40182" y="20808"/>
                  </a:cubicBezTo>
                  <a:lnTo>
                    <a:pt x="40221" y="20753"/>
                  </a:lnTo>
                  <a:cubicBezTo>
                    <a:pt x="40949" y="19540"/>
                    <a:pt x="41781" y="18169"/>
                    <a:pt x="43038" y="17402"/>
                  </a:cubicBezTo>
                  <a:cubicBezTo>
                    <a:pt x="44425" y="16553"/>
                    <a:pt x="46073" y="16259"/>
                    <a:pt x="47351" y="16096"/>
                  </a:cubicBezTo>
                  <a:cubicBezTo>
                    <a:pt x="48032" y="16015"/>
                    <a:pt x="48727" y="15960"/>
                    <a:pt x="49402" y="15907"/>
                  </a:cubicBezTo>
                  <a:cubicBezTo>
                    <a:pt x="50294" y="15835"/>
                    <a:pt x="51220" y="15765"/>
                    <a:pt x="52116" y="15618"/>
                  </a:cubicBezTo>
                  <a:cubicBezTo>
                    <a:pt x="53118" y="15455"/>
                    <a:pt x="54260" y="15227"/>
                    <a:pt x="55169" y="14607"/>
                  </a:cubicBezTo>
                  <a:cubicBezTo>
                    <a:pt x="55767" y="14198"/>
                    <a:pt x="56141" y="13611"/>
                    <a:pt x="56272" y="12877"/>
                  </a:cubicBezTo>
                  <a:cubicBezTo>
                    <a:pt x="56376" y="12289"/>
                    <a:pt x="56332" y="11599"/>
                    <a:pt x="56148" y="10766"/>
                  </a:cubicBezTo>
                  <a:cubicBezTo>
                    <a:pt x="55847" y="9461"/>
                    <a:pt x="55370" y="8030"/>
                    <a:pt x="54673" y="6382"/>
                  </a:cubicBezTo>
                  <a:cubicBezTo>
                    <a:pt x="54178" y="5207"/>
                    <a:pt x="53661" y="4249"/>
                    <a:pt x="53047" y="3363"/>
                  </a:cubicBezTo>
                  <a:lnTo>
                    <a:pt x="53003" y="3292"/>
                  </a:lnTo>
                  <a:cubicBezTo>
                    <a:pt x="52438" y="2481"/>
                    <a:pt x="51855" y="1638"/>
                    <a:pt x="51148" y="953"/>
                  </a:cubicBezTo>
                  <a:cubicBezTo>
                    <a:pt x="50626" y="453"/>
                    <a:pt x="50050" y="154"/>
                    <a:pt x="49385" y="45"/>
                  </a:cubicBezTo>
                  <a:cubicBezTo>
                    <a:pt x="49195" y="15"/>
                    <a:pt x="48994" y="0"/>
                    <a:pt x="487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1484700" y="924200"/>
              <a:ext cx="1372525" cy="744450"/>
            </a:xfrm>
            <a:custGeom>
              <a:avLst/>
              <a:gdLst/>
              <a:ahLst/>
              <a:cxnLst/>
              <a:rect l="l" t="t" r="r" b="b"/>
              <a:pathLst>
                <a:path w="54901" h="29778" extrusionOk="0">
                  <a:moveTo>
                    <a:pt x="49897" y="44"/>
                  </a:moveTo>
                  <a:cubicBezTo>
                    <a:pt x="50578" y="44"/>
                    <a:pt x="51175" y="201"/>
                    <a:pt x="51680" y="513"/>
                  </a:cubicBezTo>
                  <a:cubicBezTo>
                    <a:pt x="51958" y="682"/>
                    <a:pt x="52219" y="883"/>
                    <a:pt x="52470" y="1079"/>
                  </a:cubicBezTo>
                  <a:cubicBezTo>
                    <a:pt x="52714" y="1270"/>
                    <a:pt x="52970" y="1459"/>
                    <a:pt x="53236" y="1629"/>
                  </a:cubicBezTo>
                  <a:cubicBezTo>
                    <a:pt x="53319" y="1682"/>
                    <a:pt x="53400" y="1732"/>
                    <a:pt x="53482" y="1780"/>
                  </a:cubicBezTo>
                  <a:cubicBezTo>
                    <a:pt x="53922" y="2041"/>
                    <a:pt x="54379" y="2314"/>
                    <a:pt x="54580" y="2792"/>
                  </a:cubicBezTo>
                  <a:cubicBezTo>
                    <a:pt x="54858" y="3456"/>
                    <a:pt x="54738" y="4343"/>
                    <a:pt x="54618" y="4946"/>
                  </a:cubicBezTo>
                  <a:cubicBezTo>
                    <a:pt x="54444" y="5877"/>
                    <a:pt x="53932" y="6475"/>
                    <a:pt x="53057" y="6791"/>
                  </a:cubicBezTo>
                  <a:cubicBezTo>
                    <a:pt x="52262" y="7073"/>
                    <a:pt x="51398" y="7165"/>
                    <a:pt x="50565" y="7258"/>
                  </a:cubicBezTo>
                  <a:lnTo>
                    <a:pt x="50505" y="7263"/>
                  </a:lnTo>
                  <a:cubicBezTo>
                    <a:pt x="50011" y="7313"/>
                    <a:pt x="49505" y="7361"/>
                    <a:pt x="49021" y="7405"/>
                  </a:cubicBezTo>
                  <a:cubicBezTo>
                    <a:pt x="48102" y="7492"/>
                    <a:pt x="47155" y="7584"/>
                    <a:pt x="46225" y="7715"/>
                  </a:cubicBezTo>
                  <a:cubicBezTo>
                    <a:pt x="44816" y="7916"/>
                    <a:pt x="43195" y="8204"/>
                    <a:pt x="41803" y="9080"/>
                  </a:cubicBezTo>
                  <a:cubicBezTo>
                    <a:pt x="40780" y="9723"/>
                    <a:pt x="39361" y="10777"/>
                    <a:pt x="38387" y="12159"/>
                  </a:cubicBezTo>
                  <a:cubicBezTo>
                    <a:pt x="37641" y="13225"/>
                    <a:pt x="37011" y="14438"/>
                    <a:pt x="36396" y="15613"/>
                  </a:cubicBezTo>
                  <a:cubicBezTo>
                    <a:pt x="35199" y="17903"/>
                    <a:pt x="33965" y="20269"/>
                    <a:pt x="31832" y="21668"/>
                  </a:cubicBezTo>
                  <a:cubicBezTo>
                    <a:pt x="31500" y="21879"/>
                    <a:pt x="31152" y="22020"/>
                    <a:pt x="30788" y="22168"/>
                  </a:cubicBezTo>
                  <a:cubicBezTo>
                    <a:pt x="30586" y="22243"/>
                    <a:pt x="30380" y="22326"/>
                    <a:pt x="30184" y="22423"/>
                  </a:cubicBezTo>
                  <a:cubicBezTo>
                    <a:pt x="29863" y="22570"/>
                    <a:pt x="29559" y="22771"/>
                    <a:pt x="29271" y="22961"/>
                  </a:cubicBezTo>
                  <a:cubicBezTo>
                    <a:pt x="28972" y="23152"/>
                    <a:pt x="28666" y="23353"/>
                    <a:pt x="28345" y="23506"/>
                  </a:cubicBezTo>
                  <a:cubicBezTo>
                    <a:pt x="27436" y="23928"/>
                    <a:pt x="26509" y="24142"/>
                    <a:pt x="25580" y="24142"/>
                  </a:cubicBezTo>
                  <a:cubicBezTo>
                    <a:pt x="25492" y="24142"/>
                    <a:pt x="25404" y="24140"/>
                    <a:pt x="25316" y="24136"/>
                  </a:cubicBezTo>
                  <a:cubicBezTo>
                    <a:pt x="23652" y="24061"/>
                    <a:pt x="22053" y="23413"/>
                    <a:pt x="20507" y="22788"/>
                  </a:cubicBezTo>
                  <a:cubicBezTo>
                    <a:pt x="20165" y="22652"/>
                    <a:pt x="19811" y="22504"/>
                    <a:pt x="19463" y="22374"/>
                  </a:cubicBezTo>
                  <a:cubicBezTo>
                    <a:pt x="18081" y="21841"/>
                    <a:pt x="16444" y="21264"/>
                    <a:pt x="14813" y="21020"/>
                  </a:cubicBezTo>
                  <a:cubicBezTo>
                    <a:pt x="14242" y="20933"/>
                    <a:pt x="13696" y="20889"/>
                    <a:pt x="13170" y="20889"/>
                  </a:cubicBezTo>
                  <a:cubicBezTo>
                    <a:pt x="12049" y="20889"/>
                    <a:pt x="11022" y="21088"/>
                    <a:pt x="10063" y="21487"/>
                  </a:cubicBezTo>
                  <a:cubicBezTo>
                    <a:pt x="9019" y="21917"/>
                    <a:pt x="8029" y="22564"/>
                    <a:pt x="7033" y="23463"/>
                  </a:cubicBezTo>
                  <a:cubicBezTo>
                    <a:pt x="6109" y="24294"/>
                    <a:pt x="5303" y="25230"/>
                    <a:pt x="4565" y="26122"/>
                  </a:cubicBezTo>
                  <a:cubicBezTo>
                    <a:pt x="4390" y="26328"/>
                    <a:pt x="4216" y="26551"/>
                    <a:pt x="4042" y="26764"/>
                  </a:cubicBezTo>
                  <a:cubicBezTo>
                    <a:pt x="3270" y="27732"/>
                    <a:pt x="2471" y="28733"/>
                    <a:pt x="1447" y="29386"/>
                  </a:cubicBezTo>
                  <a:cubicBezTo>
                    <a:pt x="1283" y="29492"/>
                    <a:pt x="816" y="29737"/>
                    <a:pt x="479" y="29737"/>
                  </a:cubicBezTo>
                  <a:cubicBezTo>
                    <a:pt x="404" y="29737"/>
                    <a:pt x="335" y="29725"/>
                    <a:pt x="277" y="29696"/>
                  </a:cubicBezTo>
                  <a:cubicBezTo>
                    <a:pt x="180" y="29647"/>
                    <a:pt x="121" y="29554"/>
                    <a:pt x="109" y="29413"/>
                  </a:cubicBezTo>
                  <a:cubicBezTo>
                    <a:pt x="44" y="28700"/>
                    <a:pt x="811" y="27884"/>
                    <a:pt x="1322" y="27346"/>
                  </a:cubicBezTo>
                  <a:cubicBezTo>
                    <a:pt x="1394" y="27269"/>
                    <a:pt x="1464" y="27194"/>
                    <a:pt x="1524" y="27128"/>
                  </a:cubicBezTo>
                  <a:cubicBezTo>
                    <a:pt x="2895" y="25617"/>
                    <a:pt x="4488" y="24246"/>
                    <a:pt x="6250" y="23049"/>
                  </a:cubicBezTo>
                  <a:cubicBezTo>
                    <a:pt x="8725" y="21379"/>
                    <a:pt x="11439" y="20335"/>
                    <a:pt x="14012" y="19459"/>
                  </a:cubicBezTo>
                  <a:cubicBezTo>
                    <a:pt x="14132" y="19421"/>
                    <a:pt x="14258" y="19377"/>
                    <a:pt x="14376" y="19333"/>
                  </a:cubicBezTo>
                  <a:cubicBezTo>
                    <a:pt x="15835" y="18844"/>
                    <a:pt x="17341" y="18332"/>
                    <a:pt x="18652" y="17523"/>
                  </a:cubicBezTo>
                  <a:cubicBezTo>
                    <a:pt x="18990" y="17320"/>
                    <a:pt x="19262" y="17027"/>
                    <a:pt x="19523" y="16750"/>
                  </a:cubicBezTo>
                  <a:cubicBezTo>
                    <a:pt x="19664" y="16602"/>
                    <a:pt x="19806" y="16446"/>
                    <a:pt x="19957" y="16309"/>
                  </a:cubicBezTo>
                  <a:cubicBezTo>
                    <a:pt x="19990" y="16283"/>
                    <a:pt x="20017" y="16255"/>
                    <a:pt x="20050" y="16223"/>
                  </a:cubicBezTo>
                  <a:cubicBezTo>
                    <a:pt x="20263" y="16027"/>
                    <a:pt x="20545" y="15754"/>
                    <a:pt x="20818" y="15716"/>
                  </a:cubicBezTo>
                  <a:cubicBezTo>
                    <a:pt x="20839" y="15711"/>
                    <a:pt x="20861" y="15711"/>
                    <a:pt x="20883" y="15711"/>
                  </a:cubicBezTo>
                  <a:cubicBezTo>
                    <a:pt x="21067" y="15711"/>
                    <a:pt x="21252" y="15826"/>
                    <a:pt x="21426" y="15939"/>
                  </a:cubicBezTo>
                  <a:cubicBezTo>
                    <a:pt x="21519" y="15994"/>
                    <a:pt x="21611" y="16054"/>
                    <a:pt x="21709" y="16097"/>
                  </a:cubicBezTo>
                  <a:cubicBezTo>
                    <a:pt x="22194" y="16312"/>
                    <a:pt x="22731" y="16422"/>
                    <a:pt x="23309" y="16422"/>
                  </a:cubicBezTo>
                  <a:cubicBezTo>
                    <a:pt x="23374" y="16422"/>
                    <a:pt x="23439" y="16421"/>
                    <a:pt x="23504" y="16418"/>
                  </a:cubicBezTo>
                  <a:cubicBezTo>
                    <a:pt x="24636" y="16369"/>
                    <a:pt x="25827" y="16010"/>
                    <a:pt x="27149" y="15324"/>
                  </a:cubicBezTo>
                  <a:cubicBezTo>
                    <a:pt x="28319" y="14716"/>
                    <a:pt x="29417" y="13938"/>
                    <a:pt x="30358" y="13253"/>
                  </a:cubicBezTo>
                  <a:cubicBezTo>
                    <a:pt x="31653" y="12311"/>
                    <a:pt x="32703" y="11478"/>
                    <a:pt x="33639" y="10467"/>
                  </a:cubicBezTo>
                  <a:cubicBezTo>
                    <a:pt x="34302" y="9749"/>
                    <a:pt x="35090" y="8900"/>
                    <a:pt x="35901" y="8079"/>
                  </a:cubicBezTo>
                  <a:cubicBezTo>
                    <a:pt x="37462" y="6485"/>
                    <a:pt x="38821" y="5267"/>
                    <a:pt x="40171" y="4245"/>
                  </a:cubicBezTo>
                  <a:cubicBezTo>
                    <a:pt x="41537" y="3216"/>
                    <a:pt x="42940" y="2362"/>
                    <a:pt x="44349" y="1710"/>
                  </a:cubicBezTo>
                  <a:cubicBezTo>
                    <a:pt x="45486" y="1182"/>
                    <a:pt x="46693" y="801"/>
                    <a:pt x="47857" y="426"/>
                  </a:cubicBezTo>
                  <a:lnTo>
                    <a:pt x="48037" y="366"/>
                  </a:lnTo>
                  <a:cubicBezTo>
                    <a:pt x="48712" y="152"/>
                    <a:pt x="49333" y="44"/>
                    <a:pt x="49897" y="44"/>
                  </a:cubicBezTo>
                  <a:close/>
                  <a:moveTo>
                    <a:pt x="49899" y="0"/>
                  </a:moveTo>
                  <a:cubicBezTo>
                    <a:pt x="49330" y="0"/>
                    <a:pt x="48704" y="109"/>
                    <a:pt x="48025" y="328"/>
                  </a:cubicBezTo>
                  <a:lnTo>
                    <a:pt x="47846" y="382"/>
                  </a:lnTo>
                  <a:cubicBezTo>
                    <a:pt x="46676" y="758"/>
                    <a:pt x="45469" y="1144"/>
                    <a:pt x="44327" y="1672"/>
                  </a:cubicBezTo>
                  <a:cubicBezTo>
                    <a:pt x="42918" y="2325"/>
                    <a:pt x="41515" y="3178"/>
                    <a:pt x="40144" y="4212"/>
                  </a:cubicBezTo>
                  <a:cubicBezTo>
                    <a:pt x="38795" y="5234"/>
                    <a:pt x="37435" y="6452"/>
                    <a:pt x="35868" y="8052"/>
                  </a:cubicBezTo>
                  <a:cubicBezTo>
                    <a:pt x="35063" y="8874"/>
                    <a:pt x="34274" y="9716"/>
                    <a:pt x="33606" y="10441"/>
                  </a:cubicBezTo>
                  <a:cubicBezTo>
                    <a:pt x="32675" y="11446"/>
                    <a:pt x="31626" y="12279"/>
                    <a:pt x="30331" y="13220"/>
                  </a:cubicBezTo>
                  <a:cubicBezTo>
                    <a:pt x="28214" y="14759"/>
                    <a:pt x="25947" y="16271"/>
                    <a:pt x="23504" y="16374"/>
                  </a:cubicBezTo>
                  <a:cubicBezTo>
                    <a:pt x="23439" y="16377"/>
                    <a:pt x="23374" y="16378"/>
                    <a:pt x="23309" y="16378"/>
                  </a:cubicBezTo>
                  <a:cubicBezTo>
                    <a:pt x="22736" y="16378"/>
                    <a:pt x="22205" y="16269"/>
                    <a:pt x="21726" y="16059"/>
                  </a:cubicBezTo>
                  <a:cubicBezTo>
                    <a:pt x="21634" y="16015"/>
                    <a:pt x="21546" y="15961"/>
                    <a:pt x="21448" y="15901"/>
                  </a:cubicBezTo>
                  <a:cubicBezTo>
                    <a:pt x="21268" y="15785"/>
                    <a:pt x="21084" y="15668"/>
                    <a:pt x="20884" y="15668"/>
                  </a:cubicBezTo>
                  <a:cubicBezTo>
                    <a:pt x="20860" y="15668"/>
                    <a:pt x="20837" y="15669"/>
                    <a:pt x="20812" y="15673"/>
                  </a:cubicBezTo>
                  <a:cubicBezTo>
                    <a:pt x="20529" y="15716"/>
                    <a:pt x="20235" y="15989"/>
                    <a:pt x="20023" y="16190"/>
                  </a:cubicBezTo>
                  <a:cubicBezTo>
                    <a:pt x="19990" y="16223"/>
                    <a:pt x="19957" y="16250"/>
                    <a:pt x="19931" y="16276"/>
                  </a:cubicBezTo>
                  <a:cubicBezTo>
                    <a:pt x="19779" y="16418"/>
                    <a:pt x="19631" y="16570"/>
                    <a:pt x="19490" y="16723"/>
                  </a:cubicBezTo>
                  <a:cubicBezTo>
                    <a:pt x="19229" y="17001"/>
                    <a:pt x="18963" y="17283"/>
                    <a:pt x="18631" y="17484"/>
                  </a:cubicBezTo>
                  <a:cubicBezTo>
                    <a:pt x="17320" y="18294"/>
                    <a:pt x="15819" y="18801"/>
                    <a:pt x="14366" y="19296"/>
                  </a:cubicBezTo>
                  <a:cubicBezTo>
                    <a:pt x="14241" y="19339"/>
                    <a:pt x="14122" y="19377"/>
                    <a:pt x="13997" y="19421"/>
                  </a:cubicBezTo>
                  <a:cubicBezTo>
                    <a:pt x="11424" y="20297"/>
                    <a:pt x="8704" y="21341"/>
                    <a:pt x="6229" y="23011"/>
                  </a:cubicBezTo>
                  <a:cubicBezTo>
                    <a:pt x="4461" y="24213"/>
                    <a:pt x="2867" y="25584"/>
                    <a:pt x="1492" y="27101"/>
                  </a:cubicBezTo>
                  <a:cubicBezTo>
                    <a:pt x="1431" y="27166"/>
                    <a:pt x="1361" y="27237"/>
                    <a:pt x="1289" y="27314"/>
                  </a:cubicBezTo>
                  <a:cubicBezTo>
                    <a:pt x="779" y="27862"/>
                    <a:pt x="1" y="28690"/>
                    <a:pt x="66" y="29418"/>
                  </a:cubicBezTo>
                  <a:cubicBezTo>
                    <a:pt x="82" y="29571"/>
                    <a:pt x="142" y="29679"/>
                    <a:pt x="257" y="29734"/>
                  </a:cubicBezTo>
                  <a:cubicBezTo>
                    <a:pt x="322" y="29767"/>
                    <a:pt x="392" y="29777"/>
                    <a:pt x="473" y="29777"/>
                  </a:cubicBezTo>
                  <a:cubicBezTo>
                    <a:pt x="822" y="29777"/>
                    <a:pt x="1301" y="29533"/>
                    <a:pt x="1469" y="29423"/>
                  </a:cubicBezTo>
                  <a:cubicBezTo>
                    <a:pt x="2497" y="28765"/>
                    <a:pt x="3302" y="27759"/>
                    <a:pt x="4080" y="26792"/>
                  </a:cubicBezTo>
                  <a:cubicBezTo>
                    <a:pt x="4249" y="26579"/>
                    <a:pt x="4422" y="26356"/>
                    <a:pt x="4597" y="26149"/>
                  </a:cubicBezTo>
                  <a:cubicBezTo>
                    <a:pt x="6099" y="24337"/>
                    <a:pt x="7758" y="22489"/>
                    <a:pt x="10080" y="21525"/>
                  </a:cubicBezTo>
                  <a:cubicBezTo>
                    <a:pt x="11103" y="21104"/>
                    <a:pt x="12146" y="20933"/>
                    <a:pt x="13189" y="20933"/>
                  </a:cubicBezTo>
                  <a:cubicBezTo>
                    <a:pt x="15347" y="20933"/>
                    <a:pt x="17499" y="21664"/>
                    <a:pt x="19447" y="22412"/>
                  </a:cubicBezTo>
                  <a:cubicBezTo>
                    <a:pt x="19794" y="22549"/>
                    <a:pt x="20148" y="22690"/>
                    <a:pt x="20491" y="22831"/>
                  </a:cubicBezTo>
                  <a:cubicBezTo>
                    <a:pt x="22041" y="23456"/>
                    <a:pt x="23640" y="24104"/>
                    <a:pt x="25316" y="24174"/>
                  </a:cubicBezTo>
                  <a:cubicBezTo>
                    <a:pt x="25413" y="24179"/>
                    <a:pt x="25510" y="24181"/>
                    <a:pt x="25607" y="24181"/>
                  </a:cubicBezTo>
                  <a:cubicBezTo>
                    <a:pt x="26533" y="24181"/>
                    <a:pt x="27460" y="23967"/>
                    <a:pt x="28362" y="23544"/>
                  </a:cubicBezTo>
                  <a:cubicBezTo>
                    <a:pt x="28688" y="23391"/>
                    <a:pt x="28998" y="23190"/>
                    <a:pt x="29291" y="22994"/>
                  </a:cubicBezTo>
                  <a:cubicBezTo>
                    <a:pt x="29585" y="22803"/>
                    <a:pt x="29885" y="22608"/>
                    <a:pt x="30200" y="22461"/>
                  </a:cubicBezTo>
                  <a:cubicBezTo>
                    <a:pt x="30401" y="22369"/>
                    <a:pt x="30603" y="22288"/>
                    <a:pt x="30799" y="22205"/>
                  </a:cubicBezTo>
                  <a:cubicBezTo>
                    <a:pt x="31174" y="22059"/>
                    <a:pt x="31522" y="21917"/>
                    <a:pt x="31854" y="21700"/>
                  </a:cubicBezTo>
                  <a:cubicBezTo>
                    <a:pt x="34003" y="20297"/>
                    <a:pt x="35238" y="17925"/>
                    <a:pt x="36434" y="15635"/>
                  </a:cubicBezTo>
                  <a:cubicBezTo>
                    <a:pt x="37043" y="14460"/>
                    <a:pt x="37679" y="13247"/>
                    <a:pt x="38425" y="12186"/>
                  </a:cubicBezTo>
                  <a:cubicBezTo>
                    <a:pt x="39393" y="10805"/>
                    <a:pt x="40807" y="9755"/>
                    <a:pt x="41824" y="9113"/>
                  </a:cubicBezTo>
                  <a:cubicBezTo>
                    <a:pt x="43212" y="8247"/>
                    <a:pt x="44827" y="7960"/>
                    <a:pt x="46230" y="7758"/>
                  </a:cubicBezTo>
                  <a:cubicBezTo>
                    <a:pt x="47161" y="7622"/>
                    <a:pt x="48107" y="7536"/>
                    <a:pt x="49021" y="7448"/>
                  </a:cubicBezTo>
                  <a:cubicBezTo>
                    <a:pt x="49511" y="7405"/>
                    <a:pt x="50016" y="7356"/>
                    <a:pt x="50512" y="7301"/>
                  </a:cubicBezTo>
                  <a:lnTo>
                    <a:pt x="50571" y="7296"/>
                  </a:lnTo>
                  <a:cubicBezTo>
                    <a:pt x="51409" y="7210"/>
                    <a:pt x="52274" y="7117"/>
                    <a:pt x="53068" y="6828"/>
                  </a:cubicBezTo>
                  <a:cubicBezTo>
                    <a:pt x="53960" y="6512"/>
                    <a:pt x="54482" y="5898"/>
                    <a:pt x="54662" y="4958"/>
                  </a:cubicBezTo>
                  <a:cubicBezTo>
                    <a:pt x="54781" y="4343"/>
                    <a:pt x="54901" y="3450"/>
                    <a:pt x="54618" y="2776"/>
                  </a:cubicBezTo>
                  <a:cubicBezTo>
                    <a:pt x="54416" y="2287"/>
                    <a:pt x="53949" y="2009"/>
                    <a:pt x="53503" y="1742"/>
                  </a:cubicBezTo>
                  <a:lnTo>
                    <a:pt x="53259" y="1596"/>
                  </a:lnTo>
                  <a:cubicBezTo>
                    <a:pt x="52992" y="1426"/>
                    <a:pt x="52742" y="1231"/>
                    <a:pt x="52496" y="1046"/>
                  </a:cubicBezTo>
                  <a:cubicBezTo>
                    <a:pt x="52242" y="851"/>
                    <a:pt x="51980" y="650"/>
                    <a:pt x="51702" y="475"/>
                  </a:cubicBezTo>
                  <a:cubicBezTo>
                    <a:pt x="51190" y="160"/>
                    <a:pt x="50587" y="0"/>
                    <a:pt x="498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1486475" y="993300"/>
              <a:ext cx="1363550" cy="666625"/>
            </a:xfrm>
            <a:custGeom>
              <a:avLst/>
              <a:gdLst/>
              <a:ahLst/>
              <a:cxnLst/>
              <a:rect l="l" t="t" r="r" b="b"/>
              <a:pathLst>
                <a:path w="54542" h="26665" extrusionOk="0">
                  <a:moveTo>
                    <a:pt x="54520" y="0"/>
                  </a:moveTo>
                  <a:cubicBezTo>
                    <a:pt x="54493" y="17"/>
                    <a:pt x="53981" y="311"/>
                    <a:pt x="53715" y="437"/>
                  </a:cubicBezTo>
                  <a:cubicBezTo>
                    <a:pt x="53160" y="686"/>
                    <a:pt x="52588" y="725"/>
                    <a:pt x="52056" y="730"/>
                  </a:cubicBezTo>
                  <a:lnTo>
                    <a:pt x="51975" y="730"/>
                  </a:lnTo>
                  <a:cubicBezTo>
                    <a:pt x="50255" y="735"/>
                    <a:pt x="48629" y="741"/>
                    <a:pt x="46970" y="1100"/>
                  </a:cubicBezTo>
                  <a:cubicBezTo>
                    <a:pt x="45463" y="1426"/>
                    <a:pt x="43951" y="2036"/>
                    <a:pt x="42477" y="2922"/>
                  </a:cubicBezTo>
                  <a:cubicBezTo>
                    <a:pt x="41165" y="3711"/>
                    <a:pt x="39877" y="4717"/>
                    <a:pt x="38642" y="5914"/>
                  </a:cubicBezTo>
                  <a:cubicBezTo>
                    <a:pt x="38436" y="6120"/>
                    <a:pt x="38228" y="6327"/>
                    <a:pt x="38027" y="6540"/>
                  </a:cubicBezTo>
                  <a:cubicBezTo>
                    <a:pt x="36760" y="7888"/>
                    <a:pt x="35645" y="9444"/>
                    <a:pt x="34562" y="10956"/>
                  </a:cubicBezTo>
                  <a:cubicBezTo>
                    <a:pt x="34002" y="11734"/>
                    <a:pt x="33458" y="12490"/>
                    <a:pt x="32908" y="13203"/>
                  </a:cubicBezTo>
                  <a:cubicBezTo>
                    <a:pt x="32381" y="13888"/>
                    <a:pt x="31843" y="14530"/>
                    <a:pt x="31283" y="15106"/>
                  </a:cubicBezTo>
                  <a:cubicBezTo>
                    <a:pt x="30303" y="16117"/>
                    <a:pt x="27823" y="18376"/>
                    <a:pt x="25289" y="18376"/>
                  </a:cubicBezTo>
                  <a:cubicBezTo>
                    <a:pt x="25164" y="18376"/>
                    <a:pt x="25038" y="18371"/>
                    <a:pt x="24912" y="18359"/>
                  </a:cubicBezTo>
                  <a:cubicBezTo>
                    <a:pt x="24005" y="18277"/>
                    <a:pt x="23145" y="17897"/>
                    <a:pt x="22318" y="17533"/>
                  </a:cubicBezTo>
                  <a:cubicBezTo>
                    <a:pt x="21877" y="17337"/>
                    <a:pt x="21420" y="17141"/>
                    <a:pt x="20970" y="16988"/>
                  </a:cubicBezTo>
                  <a:cubicBezTo>
                    <a:pt x="20028" y="16672"/>
                    <a:pt x="19094" y="16512"/>
                    <a:pt x="18179" y="16512"/>
                  </a:cubicBezTo>
                  <a:cubicBezTo>
                    <a:pt x="17773" y="16512"/>
                    <a:pt x="17370" y="16544"/>
                    <a:pt x="16971" y="16607"/>
                  </a:cubicBezTo>
                  <a:cubicBezTo>
                    <a:pt x="16401" y="16700"/>
                    <a:pt x="15824" y="16853"/>
                    <a:pt x="15269" y="16994"/>
                  </a:cubicBezTo>
                  <a:cubicBezTo>
                    <a:pt x="14991" y="17064"/>
                    <a:pt x="14709" y="17141"/>
                    <a:pt x="14431" y="17207"/>
                  </a:cubicBezTo>
                  <a:cubicBezTo>
                    <a:pt x="13507" y="17418"/>
                    <a:pt x="12751" y="17624"/>
                    <a:pt x="12048" y="17847"/>
                  </a:cubicBezTo>
                  <a:cubicBezTo>
                    <a:pt x="11586" y="17995"/>
                    <a:pt x="11129" y="18158"/>
                    <a:pt x="10683" y="18337"/>
                  </a:cubicBezTo>
                  <a:cubicBezTo>
                    <a:pt x="10678" y="18342"/>
                    <a:pt x="10678" y="18342"/>
                    <a:pt x="10672" y="18342"/>
                  </a:cubicBezTo>
                  <a:cubicBezTo>
                    <a:pt x="10672" y="18342"/>
                    <a:pt x="10667" y="18342"/>
                    <a:pt x="10667" y="18349"/>
                  </a:cubicBezTo>
                  <a:lnTo>
                    <a:pt x="10657" y="18349"/>
                  </a:lnTo>
                  <a:lnTo>
                    <a:pt x="10650" y="18354"/>
                  </a:lnTo>
                  <a:lnTo>
                    <a:pt x="10640" y="18354"/>
                  </a:lnTo>
                  <a:lnTo>
                    <a:pt x="10640" y="18359"/>
                  </a:lnTo>
                  <a:lnTo>
                    <a:pt x="10629" y="18359"/>
                  </a:lnTo>
                  <a:lnTo>
                    <a:pt x="10629" y="18364"/>
                  </a:lnTo>
                  <a:lnTo>
                    <a:pt x="10618" y="18364"/>
                  </a:lnTo>
                  <a:lnTo>
                    <a:pt x="10612" y="18370"/>
                  </a:lnTo>
                  <a:lnTo>
                    <a:pt x="10602" y="18370"/>
                  </a:lnTo>
                  <a:lnTo>
                    <a:pt x="10597" y="18375"/>
                  </a:lnTo>
                  <a:lnTo>
                    <a:pt x="10585" y="18375"/>
                  </a:lnTo>
                  <a:lnTo>
                    <a:pt x="10585" y="18381"/>
                  </a:lnTo>
                  <a:lnTo>
                    <a:pt x="10580" y="18381"/>
                  </a:lnTo>
                  <a:cubicBezTo>
                    <a:pt x="10574" y="18381"/>
                    <a:pt x="10574" y="18381"/>
                    <a:pt x="10574" y="18387"/>
                  </a:cubicBezTo>
                  <a:lnTo>
                    <a:pt x="10564" y="18387"/>
                  </a:lnTo>
                  <a:lnTo>
                    <a:pt x="10559" y="18392"/>
                  </a:lnTo>
                  <a:lnTo>
                    <a:pt x="10547" y="18392"/>
                  </a:lnTo>
                  <a:cubicBezTo>
                    <a:pt x="10547" y="18392"/>
                    <a:pt x="10547" y="18397"/>
                    <a:pt x="10542" y="18397"/>
                  </a:cubicBezTo>
                  <a:lnTo>
                    <a:pt x="10537" y="18397"/>
                  </a:lnTo>
                  <a:lnTo>
                    <a:pt x="10531" y="18402"/>
                  </a:lnTo>
                  <a:lnTo>
                    <a:pt x="10526" y="18402"/>
                  </a:lnTo>
                  <a:lnTo>
                    <a:pt x="10520" y="18408"/>
                  </a:lnTo>
                  <a:lnTo>
                    <a:pt x="10514" y="18408"/>
                  </a:lnTo>
                  <a:cubicBezTo>
                    <a:pt x="10509" y="18408"/>
                    <a:pt x="10509" y="18408"/>
                    <a:pt x="10504" y="18414"/>
                  </a:cubicBezTo>
                  <a:lnTo>
                    <a:pt x="10499" y="18414"/>
                  </a:lnTo>
                  <a:lnTo>
                    <a:pt x="10494" y="18419"/>
                  </a:lnTo>
                  <a:lnTo>
                    <a:pt x="10482" y="18419"/>
                  </a:lnTo>
                  <a:cubicBezTo>
                    <a:pt x="10482" y="18425"/>
                    <a:pt x="10482" y="18425"/>
                    <a:pt x="10477" y="18425"/>
                  </a:cubicBezTo>
                  <a:lnTo>
                    <a:pt x="10471" y="18425"/>
                  </a:lnTo>
                  <a:lnTo>
                    <a:pt x="10471" y="18430"/>
                  </a:lnTo>
                  <a:lnTo>
                    <a:pt x="10461" y="18430"/>
                  </a:lnTo>
                  <a:lnTo>
                    <a:pt x="10454" y="18435"/>
                  </a:lnTo>
                  <a:lnTo>
                    <a:pt x="10444" y="18435"/>
                  </a:lnTo>
                  <a:lnTo>
                    <a:pt x="10439" y="18440"/>
                  </a:lnTo>
                  <a:lnTo>
                    <a:pt x="10433" y="18440"/>
                  </a:lnTo>
                  <a:lnTo>
                    <a:pt x="10428" y="18447"/>
                  </a:lnTo>
                  <a:lnTo>
                    <a:pt x="10422" y="18447"/>
                  </a:lnTo>
                  <a:lnTo>
                    <a:pt x="10416" y="18452"/>
                  </a:lnTo>
                  <a:lnTo>
                    <a:pt x="10406" y="18452"/>
                  </a:lnTo>
                  <a:lnTo>
                    <a:pt x="10401" y="18457"/>
                  </a:lnTo>
                  <a:lnTo>
                    <a:pt x="10396" y="18457"/>
                  </a:lnTo>
                  <a:lnTo>
                    <a:pt x="10389" y="18462"/>
                  </a:lnTo>
                  <a:lnTo>
                    <a:pt x="10379" y="18462"/>
                  </a:lnTo>
                  <a:lnTo>
                    <a:pt x="10379" y="18468"/>
                  </a:lnTo>
                  <a:lnTo>
                    <a:pt x="10368" y="18468"/>
                  </a:lnTo>
                  <a:lnTo>
                    <a:pt x="10368" y="18473"/>
                  </a:lnTo>
                  <a:lnTo>
                    <a:pt x="10356" y="18473"/>
                  </a:lnTo>
                  <a:lnTo>
                    <a:pt x="10351" y="18479"/>
                  </a:lnTo>
                  <a:lnTo>
                    <a:pt x="10341" y="18479"/>
                  </a:lnTo>
                  <a:cubicBezTo>
                    <a:pt x="8398" y="19311"/>
                    <a:pt x="6577" y="20481"/>
                    <a:pt x="4906" y="21960"/>
                  </a:cubicBezTo>
                  <a:cubicBezTo>
                    <a:pt x="3242" y="23440"/>
                    <a:pt x="33" y="26606"/>
                    <a:pt x="0" y="26632"/>
                  </a:cubicBezTo>
                  <a:lnTo>
                    <a:pt x="33" y="26665"/>
                  </a:lnTo>
                  <a:cubicBezTo>
                    <a:pt x="65" y="26632"/>
                    <a:pt x="3269" y="23473"/>
                    <a:pt x="4934" y="21992"/>
                  </a:cubicBezTo>
                  <a:cubicBezTo>
                    <a:pt x="7077" y="20089"/>
                    <a:pt x="9470" y="18708"/>
                    <a:pt x="12060" y="17892"/>
                  </a:cubicBezTo>
                  <a:cubicBezTo>
                    <a:pt x="12761" y="17669"/>
                    <a:pt x="13517" y="17461"/>
                    <a:pt x="14436" y="17244"/>
                  </a:cubicBezTo>
                  <a:cubicBezTo>
                    <a:pt x="14714" y="17179"/>
                    <a:pt x="15003" y="17109"/>
                    <a:pt x="15274" y="17037"/>
                  </a:cubicBezTo>
                  <a:cubicBezTo>
                    <a:pt x="15829" y="16891"/>
                    <a:pt x="16406" y="16743"/>
                    <a:pt x="16976" y="16652"/>
                  </a:cubicBezTo>
                  <a:cubicBezTo>
                    <a:pt x="17373" y="16589"/>
                    <a:pt x="17775" y="16558"/>
                    <a:pt x="18181" y="16558"/>
                  </a:cubicBezTo>
                  <a:cubicBezTo>
                    <a:pt x="19089" y="16558"/>
                    <a:pt x="20017" y="16714"/>
                    <a:pt x="20953" y="17026"/>
                  </a:cubicBezTo>
                  <a:cubicBezTo>
                    <a:pt x="21405" y="17179"/>
                    <a:pt x="21856" y="17380"/>
                    <a:pt x="22296" y="17576"/>
                  </a:cubicBezTo>
                  <a:cubicBezTo>
                    <a:pt x="23129" y="17940"/>
                    <a:pt x="23993" y="18321"/>
                    <a:pt x="24907" y="18408"/>
                  </a:cubicBezTo>
                  <a:cubicBezTo>
                    <a:pt x="25034" y="18419"/>
                    <a:pt x="25161" y="18425"/>
                    <a:pt x="25287" y="18425"/>
                  </a:cubicBezTo>
                  <a:cubicBezTo>
                    <a:pt x="27845" y="18425"/>
                    <a:pt x="30331" y="16150"/>
                    <a:pt x="31316" y="15139"/>
                  </a:cubicBezTo>
                  <a:cubicBezTo>
                    <a:pt x="31876" y="14556"/>
                    <a:pt x="32408" y="13915"/>
                    <a:pt x="32936" y="13235"/>
                  </a:cubicBezTo>
                  <a:cubicBezTo>
                    <a:pt x="33496" y="12517"/>
                    <a:pt x="34045" y="11750"/>
                    <a:pt x="34612" y="10961"/>
                  </a:cubicBezTo>
                  <a:cubicBezTo>
                    <a:pt x="35689" y="9460"/>
                    <a:pt x="36799" y="7916"/>
                    <a:pt x="38060" y="6572"/>
                  </a:cubicBezTo>
                  <a:cubicBezTo>
                    <a:pt x="38245" y="6376"/>
                    <a:pt x="38431" y="6186"/>
                    <a:pt x="38620" y="5995"/>
                  </a:cubicBezTo>
                  <a:cubicBezTo>
                    <a:pt x="41253" y="3422"/>
                    <a:pt x="44032" y="1795"/>
                    <a:pt x="46883" y="1165"/>
                  </a:cubicBezTo>
                  <a:cubicBezTo>
                    <a:pt x="48586" y="784"/>
                    <a:pt x="50261" y="779"/>
                    <a:pt x="52028" y="773"/>
                  </a:cubicBezTo>
                  <a:lnTo>
                    <a:pt x="52045" y="773"/>
                  </a:lnTo>
                  <a:cubicBezTo>
                    <a:pt x="52588" y="773"/>
                    <a:pt x="53171" y="735"/>
                    <a:pt x="53737" y="474"/>
                  </a:cubicBezTo>
                  <a:cubicBezTo>
                    <a:pt x="53998" y="349"/>
                    <a:pt x="54498" y="61"/>
                    <a:pt x="54536" y="40"/>
                  </a:cubicBezTo>
                  <a:lnTo>
                    <a:pt x="54541" y="40"/>
                  </a:lnTo>
                  <a:lnTo>
                    <a:pt x="545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9"/>
          <p:cNvSpPr/>
          <p:nvPr/>
        </p:nvSpPr>
        <p:spPr>
          <a:xfrm>
            <a:off x="7324900" y="3395850"/>
            <a:ext cx="737400" cy="737400"/>
          </a:xfrm>
          <a:prstGeom prst="mathMultiply">
            <a:avLst>
              <a:gd name="adj1" fmla="val 1448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3" name="Google Shape;533;p9"/>
          <p:cNvGrpSpPr/>
          <p:nvPr/>
        </p:nvGrpSpPr>
        <p:grpSpPr>
          <a:xfrm rot="5400000">
            <a:off x="-216350" y="4109950"/>
            <a:ext cx="1250575" cy="314575"/>
            <a:chOff x="324725" y="5013050"/>
            <a:chExt cx="1250575" cy="314575"/>
          </a:xfrm>
        </p:grpSpPr>
        <p:sp>
          <p:nvSpPr>
            <p:cNvPr id="534" name="Google Shape;534;p9"/>
            <p:cNvSpPr/>
            <p:nvPr/>
          </p:nvSpPr>
          <p:spPr>
            <a:xfrm>
              <a:off x="1412225" y="5013050"/>
              <a:ext cx="163075" cy="314575"/>
            </a:xfrm>
            <a:custGeom>
              <a:avLst/>
              <a:gdLst/>
              <a:ahLst/>
              <a:cxnLst/>
              <a:rect l="l" t="t" r="r" b="b"/>
              <a:pathLst>
                <a:path w="6523" h="12583" extrusionOk="0">
                  <a:moveTo>
                    <a:pt x="0" y="1"/>
                  </a:moveTo>
                  <a:lnTo>
                    <a:pt x="0" y="1050"/>
                  </a:lnTo>
                  <a:lnTo>
                    <a:pt x="1088" y="1050"/>
                  </a:lnTo>
                  <a:lnTo>
                    <a:pt x="1088" y="5245"/>
                  </a:lnTo>
                  <a:lnTo>
                    <a:pt x="0" y="5245"/>
                  </a:lnTo>
                  <a:lnTo>
                    <a:pt x="0" y="6294"/>
                  </a:lnTo>
                  <a:lnTo>
                    <a:pt x="1088" y="6294"/>
                  </a:lnTo>
                  <a:lnTo>
                    <a:pt x="1088" y="10488"/>
                  </a:lnTo>
                  <a:lnTo>
                    <a:pt x="2171" y="10488"/>
                  </a:lnTo>
                  <a:lnTo>
                    <a:pt x="2171" y="8388"/>
                  </a:lnTo>
                  <a:lnTo>
                    <a:pt x="3259" y="8388"/>
                  </a:lnTo>
                  <a:lnTo>
                    <a:pt x="3259" y="12583"/>
                  </a:lnTo>
                  <a:lnTo>
                    <a:pt x="6522" y="12583"/>
                  </a:lnTo>
                  <a:lnTo>
                    <a:pt x="6522" y="1"/>
                  </a:lnTo>
                  <a:lnTo>
                    <a:pt x="3259" y="1"/>
                  </a:lnTo>
                  <a:lnTo>
                    <a:pt x="3259" y="7339"/>
                  </a:lnTo>
                  <a:lnTo>
                    <a:pt x="2171" y="7339"/>
                  </a:lnTo>
                  <a:lnTo>
                    <a:pt x="21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1303450" y="5013050"/>
              <a:ext cx="54375" cy="314575"/>
            </a:xfrm>
            <a:custGeom>
              <a:avLst/>
              <a:gdLst/>
              <a:ahLst/>
              <a:cxnLst/>
              <a:rect l="l" t="t" r="r" b="b"/>
              <a:pathLst>
                <a:path w="2175" h="12583" extrusionOk="0">
                  <a:moveTo>
                    <a:pt x="0" y="1"/>
                  </a:moveTo>
                  <a:lnTo>
                    <a:pt x="0" y="4195"/>
                  </a:lnTo>
                  <a:lnTo>
                    <a:pt x="392" y="4195"/>
                  </a:lnTo>
                  <a:lnTo>
                    <a:pt x="392" y="7339"/>
                  </a:lnTo>
                  <a:lnTo>
                    <a:pt x="0" y="7339"/>
                  </a:lnTo>
                  <a:lnTo>
                    <a:pt x="0" y="12583"/>
                  </a:lnTo>
                  <a:lnTo>
                    <a:pt x="2175" y="12583"/>
                  </a:lnTo>
                  <a:lnTo>
                    <a:pt x="2175" y="10488"/>
                  </a:lnTo>
                  <a:lnTo>
                    <a:pt x="1088" y="10488"/>
                  </a:lnTo>
                  <a:lnTo>
                    <a:pt x="1088" y="4195"/>
                  </a:lnTo>
                  <a:lnTo>
                    <a:pt x="2175" y="4195"/>
                  </a:lnTo>
                  <a:lnTo>
                    <a:pt x="2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1249025" y="5013050"/>
              <a:ext cx="27225" cy="157375"/>
            </a:xfrm>
            <a:custGeom>
              <a:avLst/>
              <a:gdLst/>
              <a:ahLst/>
              <a:cxnLst/>
              <a:rect l="l" t="t" r="r" b="b"/>
              <a:pathLst>
                <a:path w="1089" h="6295" extrusionOk="0">
                  <a:moveTo>
                    <a:pt x="1" y="1"/>
                  </a:moveTo>
                  <a:lnTo>
                    <a:pt x="1" y="6294"/>
                  </a:lnTo>
                  <a:lnTo>
                    <a:pt x="1088" y="6294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1185400" y="5013050"/>
              <a:ext cx="36475" cy="78625"/>
            </a:xfrm>
            <a:custGeom>
              <a:avLst/>
              <a:gdLst/>
              <a:ahLst/>
              <a:cxnLst/>
              <a:rect l="l" t="t" r="r" b="b"/>
              <a:pathLst>
                <a:path w="1459" h="3145" extrusionOk="0">
                  <a:moveTo>
                    <a:pt x="370" y="1"/>
                  </a:moveTo>
                  <a:lnTo>
                    <a:pt x="370" y="1050"/>
                  </a:lnTo>
                  <a:lnTo>
                    <a:pt x="0" y="1050"/>
                  </a:lnTo>
                  <a:lnTo>
                    <a:pt x="0" y="2095"/>
                  </a:lnTo>
                  <a:lnTo>
                    <a:pt x="370" y="2095"/>
                  </a:lnTo>
                  <a:lnTo>
                    <a:pt x="370" y="3144"/>
                  </a:lnTo>
                  <a:lnTo>
                    <a:pt x="1458" y="3144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1194625" y="5144150"/>
              <a:ext cx="81625" cy="183475"/>
            </a:xfrm>
            <a:custGeom>
              <a:avLst/>
              <a:gdLst/>
              <a:ahLst/>
              <a:cxnLst/>
              <a:rect l="l" t="t" r="r" b="b"/>
              <a:pathLst>
                <a:path w="3265" h="7339" extrusionOk="0">
                  <a:moveTo>
                    <a:pt x="1" y="1"/>
                  </a:moveTo>
                  <a:lnTo>
                    <a:pt x="1" y="3144"/>
                  </a:lnTo>
                  <a:lnTo>
                    <a:pt x="1089" y="3144"/>
                  </a:lnTo>
                  <a:lnTo>
                    <a:pt x="1089" y="5244"/>
                  </a:lnTo>
                  <a:lnTo>
                    <a:pt x="2177" y="5244"/>
                  </a:lnTo>
                  <a:lnTo>
                    <a:pt x="2177" y="7339"/>
                  </a:lnTo>
                  <a:lnTo>
                    <a:pt x="3264" y="7339"/>
                  </a:lnTo>
                  <a:lnTo>
                    <a:pt x="3264" y="4194"/>
                  </a:lnTo>
                  <a:lnTo>
                    <a:pt x="2177" y="4194"/>
                  </a:lnTo>
                  <a:lnTo>
                    <a:pt x="2177" y="2095"/>
                  </a:lnTo>
                  <a:lnTo>
                    <a:pt x="1089" y="209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1167450" y="5222750"/>
              <a:ext cx="54425" cy="104875"/>
            </a:xfrm>
            <a:custGeom>
              <a:avLst/>
              <a:gdLst/>
              <a:ahLst/>
              <a:cxnLst/>
              <a:rect l="l" t="t" r="r" b="b"/>
              <a:pathLst>
                <a:path w="2177" h="4195" extrusionOk="0">
                  <a:moveTo>
                    <a:pt x="0" y="0"/>
                  </a:moveTo>
                  <a:lnTo>
                    <a:pt x="0" y="4195"/>
                  </a:lnTo>
                  <a:lnTo>
                    <a:pt x="2176" y="4195"/>
                  </a:lnTo>
                  <a:lnTo>
                    <a:pt x="2176" y="3150"/>
                  </a:lnTo>
                  <a:lnTo>
                    <a:pt x="1088" y="3150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1058675" y="5013050"/>
              <a:ext cx="108800" cy="314575"/>
            </a:xfrm>
            <a:custGeom>
              <a:avLst/>
              <a:gdLst/>
              <a:ahLst/>
              <a:cxnLst/>
              <a:rect l="l" t="t" r="r" b="b"/>
              <a:pathLst>
                <a:path w="4352" h="12583" extrusionOk="0">
                  <a:moveTo>
                    <a:pt x="0" y="1"/>
                  </a:moveTo>
                  <a:lnTo>
                    <a:pt x="0" y="2095"/>
                  </a:lnTo>
                  <a:lnTo>
                    <a:pt x="1088" y="2095"/>
                  </a:lnTo>
                  <a:lnTo>
                    <a:pt x="1088" y="5245"/>
                  </a:lnTo>
                  <a:lnTo>
                    <a:pt x="0" y="5245"/>
                  </a:lnTo>
                  <a:lnTo>
                    <a:pt x="0" y="8388"/>
                  </a:lnTo>
                  <a:lnTo>
                    <a:pt x="1088" y="8388"/>
                  </a:lnTo>
                  <a:lnTo>
                    <a:pt x="1088" y="12583"/>
                  </a:lnTo>
                  <a:lnTo>
                    <a:pt x="2175" y="12583"/>
                  </a:lnTo>
                  <a:lnTo>
                    <a:pt x="2175" y="7339"/>
                  </a:lnTo>
                  <a:lnTo>
                    <a:pt x="1088" y="7339"/>
                  </a:lnTo>
                  <a:lnTo>
                    <a:pt x="1088" y="6294"/>
                  </a:lnTo>
                  <a:lnTo>
                    <a:pt x="3264" y="6294"/>
                  </a:lnTo>
                  <a:lnTo>
                    <a:pt x="3264" y="12583"/>
                  </a:lnTo>
                  <a:lnTo>
                    <a:pt x="3606" y="12583"/>
                  </a:lnTo>
                  <a:lnTo>
                    <a:pt x="3606" y="8388"/>
                  </a:lnTo>
                  <a:lnTo>
                    <a:pt x="4351" y="8388"/>
                  </a:lnTo>
                  <a:lnTo>
                    <a:pt x="4351" y="2095"/>
                  </a:lnTo>
                  <a:lnTo>
                    <a:pt x="3264" y="2095"/>
                  </a:lnTo>
                  <a:lnTo>
                    <a:pt x="3264" y="5245"/>
                  </a:lnTo>
                  <a:lnTo>
                    <a:pt x="2839" y="5245"/>
                  </a:lnTo>
                  <a:lnTo>
                    <a:pt x="2839" y="1"/>
                  </a:lnTo>
                  <a:lnTo>
                    <a:pt x="2508" y="1"/>
                  </a:lnTo>
                  <a:lnTo>
                    <a:pt x="2508" y="5245"/>
                  </a:lnTo>
                  <a:lnTo>
                    <a:pt x="2175" y="5245"/>
                  </a:lnTo>
                  <a:lnTo>
                    <a:pt x="2175" y="1050"/>
                  </a:lnTo>
                  <a:lnTo>
                    <a:pt x="1088" y="1050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977200" y="5275225"/>
              <a:ext cx="27225" cy="52400"/>
            </a:xfrm>
            <a:custGeom>
              <a:avLst/>
              <a:gdLst/>
              <a:ahLst/>
              <a:cxnLst/>
              <a:rect l="l" t="t" r="r" b="b"/>
              <a:pathLst>
                <a:path w="1089" h="2096" extrusionOk="0">
                  <a:moveTo>
                    <a:pt x="1" y="1"/>
                  </a:moveTo>
                  <a:lnTo>
                    <a:pt x="1" y="2096"/>
                  </a:lnTo>
                  <a:lnTo>
                    <a:pt x="1088" y="2096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950025" y="5222750"/>
              <a:ext cx="27200" cy="52500"/>
            </a:xfrm>
            <a:custGeom>
              <a:avLst/>
              <a:gdLst/>
              <a:ahLst/>
              <a:cxnLst/>
              <a:rect l="l" t="t" r="r" b="b"/>
              <a:pathLst>
                <a:path w="1088" h="2100" extrusionOk="0">
                  <a:moveTo>
                    <a:pt x="0" y="0"/>
                  </a:moveTo>
                  <a:lnTo>
                    <a:pt x="0" y="2100"/>
                  </a:lnTo>
                  <a:lnTo>
                    <a:pt x="1088" y="2100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1004400" y="5170400"/>
              <a:ext cx="54300" cy="104850"/>
            </a:xfrm>
            <a:custGeom>
              <a:avLst/>
              <a:gdLst/>
              <a:ahLst/>
              <a:cxnLst/>
              <a:rect l="l" t="t" r="r" b="b"/>
              <a:pathLst>
                <a:path w="2172" h="4194" extrusionOk="0">
                  <a:moveTo>
                    <a:pt x="0" y="0"/>
                  </a:moveTo>
                  <a:lnTo>
                    <a:pt x="0" y="4194"/>
                  </a:lnTo>
                  <a:lnTo>
                    <a:pt x="2171" y="4194"/>
                  </a:lnTo>
                  <a:lnTo>
                    <a:pt x="2171" y="2094"/>
                  </a:lnTo>
                  <a:lnTo>
                    <a:pt x="1089" y="2094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1004400" y="5013050"/>
              <a:ext cx="27225" cy="131125"/>
            </a:xfrm>
            <a:custGeom>
              <a:avLst/>
              <a:gdLst/>
              <a:ahLst/>
              <a:cxnLst/>
              <a:rect l="l" t="t" r="r" b="b"/>
              <a:pathLst>
                <a:path w="1089" h="5245" extrusionOk="0">
                  <a:moveTo>
                    <a:pt x="0" y="1"/>
                  </a:moveTo>
                  <a:lnTo>
                    <a:pt x="0" y="5245"/>
                  </a:lnTo>
                  <a:lnTo>
                    <a:pt x="1089" y="524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841200" y="5013050"/>
              <a:ext cx="27250" cy="52375"/>
            </a:xfrm>
            <a:custGeom>
              <a:avLst/>
              <a:gdLst/>
              <a:ahLst/>
              <a:cxnLst/>
              <a:rect l="l" t="t" r="r" b="b"/>
              <a:pathLst>
                <a:path w="1090" h="2095" extrusionOk="0">
                  <a:moveTo>
                    <a:pt x="1" y="1"/>
                  </a:moveTo>
                  <a:lnTo>
                    <a:pt x="1" y="2095"/>
                  </a:lnTo>
                  <a:lnTo>
                    <a:pt x="1090" y="2095"/>
                  </a:lnTo>
                  <a:lnTo>
                    <a:pt x="10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732425" y="5013050"/>
              <a:ext cx="54425" cy="314575"/>
            </a:xfrm>
            <a:custGeom>
              <a:avLst/>
              <a:gdLst/>
              <a:ahLst/>
              <a:cxnLst/>
              <a:rect l="l" t="t" r="r" b="b"/>
              <a:pathLst>
                <a:path w="2177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1088" y="12583"/>
                  </a:lnTo>
                  <a:lnTo>
                    <a:pt x="1088" y="11538"/>
                  </a:lnTo>
                  <a:lnTo>
                    <a:pt x="2177" y="11538"/>
                  </a:lnTo>
                  <a:lnTo>
                    <a:pt x="2177" y="9438"/>
                  </a:lnTo>
                  <a:lnTo>
                    <a:pt x="1088" y="9438"/>
                  </a:lnTo>
                  <a:lnTo>
                    <a:pt x="1088" y="8388"/>
                  </a:lnTo>
                  <a:lnTo>
                    <a:pt x="2177" y="8388"/>
                  </a:lnTo>
                  <a:lnTo>
                    <a:pt x="2177" y="7339"/>
                  </a:lnTo>
                  <a:lnTo>
                    <a:pt x="1088" y="7339"/>
                  </a:lnTo>
                  <a:lnTo>
                    <a:pt x="1088" y="5245"/>
                  </a:lnTo>
                  <a:lnTo>
                    <a:pt x="2177" y="5245"/>
                  </a:lnTo>
                  <a:lnTo>
                    <a:pt x="2177" y="4195"/>
                  </a:lnTo>
                  <a:lnTo>
                    <a:pt x="1088" y="4195"/>
                  </a:lnTo>
                  <a:lnTo>
                    <a:pt x="1088" y="2095"/>
                  </a:lnTo>
                  <a:lnTo>
                    <a:pt x="2177" y="2095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650975" y="5013050"/>
              <a:ext cx="27200" cy="104900"/>
            </a:xfrm>
            <a:custGeom>
              <a:avLst/>
              <a:gdLst/>
              <a:ahLst/>
              <a:cxnLst/>
              <a:rect l="l" t="t" r="r" b="b"/>
              <a:pathLst>
                <a:path w="1088" h="4196" extrusionOk="0">
                  <a:moveTo>
                    <a:pt x="0" y="1"/>
                  </a:moveTo>
                  <a:lnTo>
                    <a:pt x="0" y="4195"/>
                  </a:lnTo>
                  <a:lnTo>
                    <a:pt x="1088" y="4195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514975" y="5013050"/>
              <a:ext cx="136025" cy="314575"/>
            </a:xfrm>
            <a:custGeom>
              <a:avLst/>
              <a:gdLst/>
              <a:ahLst/>
              <a:cxnLst/>
              <a:rect l="l" t="t" r="r" b="b"/>
              <a:pathLst>
                <a:path w="5441" h="12583" extrusionOk="0">
                  <a:moveTo>
                    <a:pt x="3264" y="8388"/>
                  </a:moveTo>
                  <a:lnTo>
                    <a:pt x="3264" y="10488"/>
                  </a:lnTo>
                  <a:lnTo>
                    <a:pt x="2834" y="10488"/>
                  </a:lnTo>
                  <a:lnTo>
                    <a:pt x="2834" y="8388"/>
                  </a:lnTo>
                  <a:close/>
                  <a:moveTo>
                    <a:pt x="0" y="1"/>
                  </a:moveTo>
                  <a:lnTo>
                    <a:pt x="0" y="12583"/>
                  </a:lnTo>
                  <a:lnTo>
                    <a:pt x="3264" y="12583"/>
                  </a:lnTo>
                  <a:lnTo>
                    <a:pt x="3264" y="11538"/>
                  </a:lnTo>
                  <a:lnTo>
                    <a:pt x="4353" y="11538"/>
                  </a:lnTo>
                  <a:lnTo>
                    <a:pt x="4353" y="12583"/>
                  </a:lnTo>
                  <a:lnTo>
                    <a:pt x="5440" y="12583"/>
                  </a:lnTo>
                  <a:lnTo>
                    <a:pt x="5440" y="10488"/>
                  </a:lnTo>
                  <a:lnTo>
                    <a:pt x="4353" y="10488"/>
                  </a:lnTo>
                  <a:lnTo>
                    <a:pt x="4353" y="7339"/>
                  </a:lnTo>
                  <a:lnTo>
                    <a:pt x="5440" y="7339"/>
                  </a:lnTo>
                  <a:lnTo>
                    <a:pt x="5440" y="4195"/>
                  </a:lnTo>
                  <a:lnTo>
                    <a:pt x="4353" y="4195"/>
                  </a:lnTo>
                  <a:lnTo>
                    <a:pt x="4353" y="1"/>
                  </a:lnTo>
                  <a:lnTo>
                    <a:pt x="3264" y="1"/>
                  </a:lnTo>
                  <a:lnTo>
                    <a:pt x="3264" y="7339"/>
                  </a:lnTo>
                  <a:lnTo>
                    <a:pt x="2834" y="7339"/>
                  </a:lnTo>
                  <a:lnTo>
                    <a:pt x="2834" y="1"/>
                  </a:lnTo>
                  <a:lnTo>
                    <a:pt x="2601" y="1"/>
                  </a:lnTo>
                  <a:lnTo>
                    <a:pt x="2601" y="7339"/>
                  </a:lnTo>
                  <a:lnTo>
                    <a:pt x="2177" y="7339"/>
                  </a:lnTo>
                  <a:lnTo>
                    <a:pt x="2177" y="8388"/>
                  </a:lnTo>
                  <a:lnTo>
                    <a:pt x="2601" y="8388"/>
                  </a:lnTo>
                  <a:lnTo>
                    <a:pt x="2601" y="10488"/>
                  </a:lnTo>
                  <a:lnTo>
                    <a:pt x="2177" y="10488"/>
                  </a:lnTo>
                  <a:lnTo>
                    <a:pt x="2177" y="11538"/>
                  </a:lnTo>
                  <a:lnTo>
                    <a:pt x="1089" y="11538"/>
                  </a:lnTo>
                  <a:lnTo>
                    <a:pt x="1089" y="4195"/>
                  </a:lnTo>
                  <a:lnTo>
                    <a:pt x="2177" y="4195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324725" y="5013050"/>
              <a:ext cx="81500" cy="314575"/>
            </a:xfrm>
            <a:custGeom>
              <a:avLst/>
              <a:gdLst/>
              <a:ahLst/>
              <a:cxnLst/>
              <a:rect l="l" t="t" r="r" b="b"/>
              <a:pathLst>
                <a:path w="3260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3259" y="12583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953925" y="5013050"/>
              <a:ext cx="13500" cy="190575"/>
            </a:xfrm>
            <a:custGeom>
              <a:avLst/>
              <a:gdLst/>
              <a:ahLst/>
              <a:cxnLst/>
              <a:rect l="l" t="t" r="r" b="b"/>
              <a:pathLst>
                <a:path w="540" h="7623" extrusionOk="0">
                  <a:moveTo>
                    <a:pt x="1" y="1"/>
                  </a:moveTo>
                  <a:lnTo>
                    <a:pt x="1" y="7622"/>
                  </a:lnTo>
                  <a:lnTo>
                    <a:pt x="540" y="7622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919675" y="5013050"/>
              <a:ext cx="9275" cy="314575"/>
            </a:xfrm>
            <a:custGeom>
              <a:avLst/>
              <a:gdLst/>
              <a:ahLst/>
              <a:cxnLst/>
              <a:rect l="l" t="t" r="r" b="b"/>
              <a:pathLst>
                <a:path w="371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371" y="12583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786825" y="5013050"/>
              <a:ext cx="108800" cy="314575"/>
            </a:xfrm>
            <a:custGeom>
              <a:avLst/>
              <a:gdLst/>
              <a:ahLst/>
              <a:cxnLst/>
              <a:rect l="l" t="t" r="r" b="b"/>
              <a:pathLst>
                <a:path w="4352" h="12583" extrusionOk="0">
                  <a:moveTo>
                    <a:pt x="4184" y="1"/>
                  </a:moveTo>
                  <a:lnTo>
                    <a:pt x="4184" y="8388"/>
                  </a:lnTo>
                  <a:lnTo>
                    <a:pt x="3265" y="8388"/>
                  </a:lnTo>
                  <a:lnTo>
                    <a:pt x="3265" y="4195"/>
                  </a:lnTo>
                  <a:lnTo>
                    <a:pt x="2176" y="4195"/>
                  </a:lnTo>
                  <a:lnTo>
                    <a:pt x="2176" y="2095"/>
                  </a:lnTo>
                  <a:lnTo>
                    <a:pt x="1" y="2095"/>
                  </a:lnTo>
                  <a:lnTo>
                    <a:pt x="1" y="4195"/>
                  </a:lnTo>
                  <a:lnTo>
                    <a:pt x="1088" y="4195"/>
                  </a:lnTo>
                  <a:lnTo>
                    <a:pt x="1088" y="12583"/>
                  </a:lnTo>
                  <a:lnTo>
                    <a:pt x="1453" y="12583"/>
                  </a:lnTo>
                  <a:lnTo>
                    <a:pt x="1453" y="6294"/>
                  </a:lnTo>
                  <a:lnTo>
                    <a:pt x="2176" y="6294"/>
                  </a:lnTo>
                  <a:lnTo>
                    <a:pt x="2176" y="12583"/>
                  </a:lnTo>
                  <a:lnTo>
                    <a:pt x="3265" y="12583"/>
                  </a:lnTo>
                  <a:lnTo>
                    <a:pt x="3265" y="10488"/>
                  </a:lnTo>
                  <a:lnTo>
                    <a:pt x="4352" y="10488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650975" y="5013050"/>
              <a:ext cx="54425" cy="314575"/>
            </a:xfrm>
            <a:custGeom>
              <a:avLst/>
              <a:gdLst/>
              <a:ahLst/>
              <a:cxnLst/>
              <a:rect l="l" t="t" r="r" b="b"/>
              <a:pathLst>
                <a:path w="2177" h="12583" extrusionOk="0">
                  <a:moveTo>
                    <a:pt x="1654" y="1"/>
                  </a:moveTo>
                  <a:lnTo>
                    <a:pt x="1654" y="7339"/>
                  </a:lnTo>
                  <a:lnTo>
                    <a:pt x="0" y="7339"/>
                  </a:lnTo>
                  <a:lnTo>
                    <a:pt x="0" y="8388"/>
                  </a:lnTo>
                  <a:lnTo>
                    <a:pt x="1088" y="8388"/>
                  </a:lnTo>
                  <a:lnTo>
                    <a:pt x="1088" y="12583"/>
                  </a:lnTo>
                  <a:lnTo>
                    <a:pt x="2176" y="12583"/>
                  </a:lnTo>
                  <a:lnTo>
                    <a:pt x="2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903900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1357825" y="5013050"/>
              <a:ext cx="81600" cy="314575"/>
            </a:xfrm>
            <a:custGeom>
              <a:avLst/>
              <a:gdLst/>
              <a:ahLst/>
              <a:cxnLst/>
              <a:rect l="l" t="t" r="r" b="b"/>
              <a:pathLst>
                <a:path w="3264" h="12583" extrusionOk="0">
                  <a:moveTo>
                    <a:pt x="441" y="1"/>
                  </a:moveTo>
                  <a:lnTo>
                    <a:pt x="441" y="6294"/>
                  </a:lnTo>
                  <a:lnTo>
                    <a:pt x="0" y="6294"/>
                  </a:lnTo>
                  <a:lnTo>
                    <a:pt x="0" y="8388"/>
                  </a:lnTo>
                  <a:lnTo>
                    <a:pt x="441" y="8388"/>
                  </a:lnTo>
                  <a:lnTo>
                    <a:pt x="441" y="12583"/>
                  </a:lnTo>
                  <a:lnTo>
                    <a:pt x="675" y="12583"/>
                  </a:lnTo>
                  <a:lnTo>
                    <a:pt x="675" y="8388"/>
                  </a:lnTo>
                  <a:lnTo>
                    <a:pt x="1089" y="8388"/>
                  </a:lnTo>
                  <a:lnTo>
                    <a:pt x="1089" y="12583"/>
                  </a:lnTo>
                  <a:lnTo>
                    <a:pt x="3264" y="12583"/>
                  </a:lnTo>
                  <a:lnTo>
                    <a:pt x="3264" y="11538"/>
                  </a:lnTo>
                  <a:lnTo>
                    <a:pt x="2176" y="11538"/>
                  </a:lnTo>
                  <a:lnTo>
                    <a:pt x="2176" y="6294"/>
                  </a:lnTo>
                  <a:lnTo>
                    <a:pt x="1632" y="6294"/>
                  </a:lnTo>
                  <a:lnTo>
                    <a:pt x="1632" y="1"/>
                  </a:lnTo>
                  <a:lnTo>
                    <a:pt x="1398" y="1"/>
                  </a:lnTo>
                  <a:lnTo>
                    <a:pt x="1398" y="6294"/>
                  </a:lnTo>
                  <a:lnTo>
                    <a:pt x="675" y="6294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936150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437450" y="5013050"/>
              <a:ext cx="9175" cy="314575"/>
            </a:xfrm>
            <a:custGeom>
              <a:avLst/>
              <a:gdLst/>
              <a:ahLst/>
              <a:cxnLst/>
              <a:rect l="l" t="t" r="r" b="b"/>
              <a:pathLst>
                <a:path w="367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366" y="12583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421575" y="5013050"/>
              <a:ext cx="5850" cy="314575"/>
            </a:xfrm>
            <a:custGeom>
              <a:avLst/>
              <a:gdLst/>
              <a:ahLst/>
              <a:cxnLst/>
              <a:rect l="l" t="t" r="r" b="b"/>
              <a:pathLst>
                <a:path w="234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453775" y="5013050"/>
              <a:ext cx="5900" cy="314575"/>
            </a:xfrm>
            <a:custGeom>
              <a:avLst/>
              <a:gdLst/>
              <a:ahLst/>
              <a:cxnLst/>
              <a:rect l="l" t="t" r="r" b="b"/>
              <a:pathLst>
                <a:path w="236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236" y="1258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483300" y="5013050"/>
              <a:ext cx="9150" cy="314575"/>
            </a:xfrm>
            <a:custGeom>
              <a:avLst/>
              <a:gdLst/>
              <a:ahLst/>
              <a:cxnLst/>
              <a:rect l="l" t="t" r="r" b="b"/>
              <a:pathLst>
                <a:path w="366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365" y="12583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467375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235" y="12583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499625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288075" y="5013050"/>
              <a:ext cx="5850" cy="314575"/>
            </a:xfrm>
            <a:custGeom>
              <a:avLst/>
              <a:gdLst/>
              <a:ahLst/>
              <a:cxnLst/>
              <a:rect l="l" t="t" r="r" b="b"/>
              <a:pathLst>
                <a:path w="234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713925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5" name="Google Shape;565;p9"/>
          <p:cNvSpPr/>
          <p:nvPr/>
        </p:nvSpPr>
        <p:spPr>
          <a:xfrm>
            <a:off x="377950" y="937675"/>
            <a:ext cx="737400" cy="737400"/>
          </a:xfrm>
          <a:prstGeom prst="mathMultiply">
            <a:avLst>
              <a:gd name="adj1" fmla="val 1448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6" name="Google Shape;566;p9"/>
          <p:cNvGrpSpPr/>
          <p:nvPr/>
        </p:nvGrpSpPr>
        <p:grpSpPr>
          <a:xfrm>
            <a:off x="7911442" y="403982"/>
            <a:ext cx="1804565" cy="1804795"/>
            <a:chOff x="5577475" y="736025"/>
            <a:chExt cx="983200" cy="983325"/>
          </a:xfrm>
        </p:grpSpPr>
        <p:sp>
          <p:nvSpPr>
            <p:cNvPr id="567" name="Google Shape;567;p9"/>
            <p:cNvSpPr/>
            <p:nvPr/>
          </p:nvSpPr>
          <p:spPr>
            <a:xfrm>
              <a:off x="5577475" y="736025"/>
              <a:ext cx="983200" cy="983325"/>
            </a:xfrm>
            <a:custGeom>
              <a:avLst/>
              <a:gdLst/>
              <a:ahLst/>
              <a:cxnLst/>
              <a:rect l="l" t="t" r="r" b="b"/>
              <a:pathLst>
                <a:path w="39328" h="39333" extrusionOk="0">
                  <a:moveTo>
                    <a:pt x="19665" y="44"/>
                  </a:moveTo>
                  <a:cubicBezTo>
                    <a:pt x="30483" y="44"/>
                    <a:pt x="39285" y="8845"/>
                    <a:pt x="39285" y="19665"/>
                  </a:cubicBezTo>
                  <a:cubicBezTo>
                    <a:pt x="39285" y="30483"/>
                    <a:pt x="30483" y="39290"/>
                    <a:pt x="19665" y="39290"/>
                  </a:cubicBezTo>
                  <a:cubicBezTo>
                    <a:pt x="8845" y="39290"/>
                    <a:pt x="44" y="30483"/>
                    <a:pt x="44" y="19665"/>
                  </a:cubicBezTo>
                  <a:cubicBezTo>
                    <a:pt x="44" y="8845"/>
                    <a:pt x="8845" y="44"/>
                    <a:pt x="19665" y="44"/>
                  </a:cubicBezTo>
                  <a:close/>
                  <a:moveTo>
                    <a:pt x="19665" y="0"/>
                  </a:moveTo>
                  <a:cubicBezTo>
                    <a:pt x="17010" y="0"/>
                    <a:pt x="14436" y="523"/>
                    <a:pt x="12011" y="1545"/>
                  </a:cubicBezTo>
                  <a:cubicBezTo>
                    <a:pt x="9666" y="2536"/>
                    <a:pt x="7567" y="3955"/>
                    <a:pt x="5762" y="5762"/>
                  </a:cubicBezTo>
                  <a:cubicBezTo>
                    <a:pt x="3955" y="7567"/>
                    <a:pt x="2536" y="9671"/>
                    <a:pt x="1545" y="12011"/>
                  </a:cubicBezTo>
                  <a:cubicBezTo>
                    <a:pt x="518" y="14436"/>
                    <a:pt x="1" y="17009"/>
                    <a:pt x="1" y="19665"/>
                  </a:cubicBezTo>
                  <a:cubicBezTo>
                    <a:pt x="1" y="22319"/>
                    <a:pt x="518" y="24897"/>
                    <a:pt x="1545" y="27323"/>
                  </a:cubicBezTo>
                  <a:cubicBezTo>
                    <a:pt x="2536" y="29662"/>
                    <a:pt x="3955" y="31766"/>
                    <a:pt x="5762" y="33573"/>
                  </a:cubicBezTo>
                  <a:cubicBezTo>
                    <a:pt x="7567" y="35379"/>
                    <a:pt x="9666" y="36792"/>
                    <a:pt x="12011" y="37788"/>
                  </a:cubicBezTo>
                  <a:cubicBezTo>
                    <a:pt x="14436" y="38811"/>
                    <a:pt x="17010" y="39333"/>
                    <a:pt x="19665" y="39333"/>
                  </a:cubicBezTo>
                  <a:cubicBezTo>
                    <a:pt x="22319" y="39333"/>
                    <a:pt x="24897" y="38811"/>
                    <a:pt x="27318" y="37788"/>
                  </a:cubicBezTo>
                  <a:cubicBezTo>
                    <a:pt x="29662" y="36792"/>
                    <a:pt x="31767" y="35379"/>
                    <a:pt x="33573" y="33573"/>
                  </a:cubicBezTo>
                  <a:cubicBezTo>
                    <a:pt x="35379" y="31766"/>
                    <a:pt x="36793" y="29662"/>
                    <a:pt x="37783" y="27323"/>
                  </a:cubicBezTo>
                  <a:cubicBezTo>
                    <a:pt x="38811" y="24897"/>
                    <a:pt x="39328" y="22319"/>
                    <a:pt x="39328" y="19665"/>
                  </a:cubicBezTo>
                  <a:cubicBezTo>
                    <a:pt x="39328" y="17009"/>
                    <a:pt x="38811" y="14436"/>
                    <a:pt x="37783" y="12011"/>
                  </a:cubicBezTo>
                  <a:cubicBezTo>
                    <a:pt x="36793" y="9671"/>
                    <a:pt x="35379" y="7567"/>
                    <a:pt x="33573" y="5762"/>
                  </a:cubicBezTo>
                  <a:cubicBezTo>
                    <a:pt x="31767" y="3955"/>
                    <a:pt x="29662" y="2536"/>
                    <a:pt x="27318" y="1545"/>
                  </a:cubicBezTo>
                  <a:cubicBezTo>
                    <a:pt x="24897" y="523"/>
                    <a:pt x="22319" y="0"/>
                    <a:pt x="196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5676075" y="736025"/>
              <a:ext cx="786000" cy="983325"/>
            </a:xfrm>
            <a:custGeom>
              <a:avLst/>
              <a:gdLst/>
              <a:ahLst/>
              <a:cxnLst/>
              <a:rect l="l" t="t" r="r" b="b"/>
              <a:pathLst>
                <a:path w="31440" h="39333" extrusionOk="0">
                  <a:moveTo>
                    <a:pt x="15721" y="44"/>
                  </a:moveTo>
                  <a:cubicBezTo>
                    <a:pt x="24363" y="44"/>
                    <a:pt x="31397" y="8845"/>
                    <a:pt x="31397" y="19665"/>
                  </a:cubicBezTo>
                  <a:cubicBezTo>
                    <a:pt x="31397" y="30483"/>
                    <a:pt x="24363" y="39290"/>
                    <a:pt x="15721" y="39290"/>
                  </a:cubicBezTo>
                  <a:cubicBezTo>
                    <a:pt x="7077" y="39290"/>
                    <a:pt x="43" y="30483"/>
                    <a:pt x="43" y="19665"/>
                  </a:cubicBezTo>
                  <a:cubicBezTo>
                    <a:pt x="43" y="8845"/>
                    <a:pt x="7077" y="44"/>
                    <a:pt x="15721" y="44"/>
                  </a:cubicBezTo>
                  <a:close/>
                  <a:moveTo>
                    <a:pt x="15721" y="0"/>
                  </a:moveTo>
                  <a:cubicBezTo>
                    <a:pt x="13599" y="0"/>
                    <a:pt x="11537" y="523"/>
                    <a:pt x="9601" y="1545"/>
                  </a:cubicBezTo>
                  <a:cubicBezTo>
                    <a:pt x="7730" y="2536"/>
                    <a:pt x="6049" y="3955"/>
                    <a:pt x="4607" y="5762"/>
                  </a:cubicBezTo>
                  <a:cubicBezTo>
                    <a:pt x="3161" y="7567"/>
                    <a:pt x="2029" y="9671"/>
                    <a:pt x="1235" y="12011"/>
                  </a:cubicBezTo>
                  <a:cubicBezTo>
                    <a:pt x="419" y="14436"/>
                    <a:pt x="0" y="17009"/>
                    <a:pt x="0" y="19665"/>
                  </a:cubicBezTo>
                  <a:cubicBezTo>
                    <a:pt x="0" y="22319"/>
                    <a:pt x="419" y="24897"/>
                    <a:pt x="1235" y="27317"/>
                  </a:cubicBezTo>
                  <a:cubicBezTo>
                    <a:pt x="2029" y="29662"/>
                    <a:pt x="3161" y="31761"/>
                    <a:pt x="4607" y="33568"/>
                  </a:cubicBezTo>
                  <a:cubicBezTo>
                    <a:pt x="6049" y="35379"/>
                    <a:pt x="7730" y="36792"/>
                    <a:pt x="9601" y="37783"/>
                  </a:cubicBezTo>
                  <a:cubicBezTo>
                    <a:pt x="11537" y="38811"/>
                    <a:pt x="13599" y="39333"/>
                    <a:pt x="15721" y="39333"/>
                  </a:cubicBezTo>
                  <a:cubicBezTo>
                    <a:pt x="17842" y="39333"/>
                    <a:pt x="19904" y="38811"/>
                    <a:pt x="21840" y="37783"/>
                  </a:cubicBezTo>
                  <a:cubicBezTo>
                    <a:pt x="23710" y="36792"/>
                    <a:pt x="25392" y="35379"/>
                    <a:pt x="26838" y="33568"/>
                  </a:cubicBezTo>
                  <a:cubicBezTo>
                    <a:pt x="28279" y="31761"/>
                    <a:pt x="29411" y="29662"/>
                    <a:pt x="30205" y="27317"/>
                  </a:cubicBezTo>
                  <a:cubicBezTo>
                    <a:pt x="31021" y="24897"/>
                    <a:pt x="31440" y="22319"/>
                    <a:pt x="31440" y="19665"/>
                  </a:cubicBezTo>
                  <a:cubicBezTo>
                    <a:pt x="31440" y="17009"/>
                    <a:pt x="31021" y="14436"/>
                    <a:pt x="30205" y="12011"/>
                  </a:cubicBezTo>
                  <a:cubicBezTo>
                    <a:pt x="29411" y="9671"/>
                    <a:pt x="28279" y="7567"/>
                    <a:pt x="26838" y="5762"/>
                  </a:cubicBezTo>
                  <a:cubicBezTo>
                    <a:pt x="25392" y="3955"/>
                    <a:pt x="23710" y="2536"/>
                    <a:pt x="21840" y="1545"/>
                  </a:cubicBezTo>
                  <a:cubicBezTo>
                    <a:pt x="19904" y="523"/>
                    <a:pt x="17842" y="0"/>
                    <a:pt x="157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5776550" y="736025"/>
              <a:ext cx="585050" cy="983325"/>
            </a:xfrm>
            <a:custGeom>
              <a:avLst/>
              <a:gdLst/>
              <a:ahLst/>
              <a:cxnLst/>
              <a:rect l="l" t="t" r="r" b="b"/>
              <a:pathLst>
                <a:path w="23402" h="39333" extrusionOk="0">
                  <a:moveTo>
                    <a:pt x="11702" y="44"/>
                  </a:moveTo>
                  <a:cubicBezTo>
                    <a:pt x="14813" y="44"/>
                    <a:pt x="17740" y="2084"/>
                    <a:pt x="19942" y="5788"/>
                  </a:cubicBezTo>
                  <a:cubicBezTo>
                    <a:pt x="22146" y="9493"/>
                    <a:pt x="23358" y="14421"/>
                    <a:pt x="23358" y="19665"/>
                  </a:cubicBezTo>
                  <a:cubicBezTo>
                    <a:pt x="23358" y="24907"/>
                    <a:pt x="22146" y="29836"/>
                    <a:pt x="19942" y="33546"/>
                  </a:cubicBezTo>
                  <a:cubicBezTo>
                    <a:pt x="17740" y="37249"/>
                    <a:pt x="14813" y="39290"/>
                    <a:pt x="11702" y="39290"/>
                  </a:cubicBezTo>
                  <a:cubicBezTo>
                    <a:pt x="8590" y="39290"/>
                    <a:pt x="5664" y="37249"/>
                    <a:pt x="3466" y="33546"/>
                  </a:cubicBezTo>
                  <a:cubicBezTo>
                    <a:pt x="1263" y="29836"/>
                    <a:pt x="44" y="24907"/>
                    <a:pt x="44" y="19665"/>
                  </a:cubicBezTo>
                  <a:cubicBezTo>
                    <a:pt x="44" y="14421"/>
                    <a:pt x="1263" y="9493"/>
                    <a:pt x="3466" y="5788"/>
                  </a:cubicBezTo>
                  <a:cubicBezTo>
                    <a:pt x="5664" y="2084"/>
                    <a:pt x="8590" y="44"/>
                    <a:pt x="11702" y="44"/>
                  </a:cubicBezTo>
                  <a:close/>
                  <a:moveTo>
                    <a:pt x="11702" y="0"/>
                  </a:moveTo>
                  <a:cubicBezTo>
                    <a:pt x="10118" y="0"/>
                    <a:pt x="8590" y="523"/>
                    <a:pt x="7143" y="1551"/>
                  </a:cubicBezTo>
                  <a:cubicBezTo>
                    <a:pt x="5750" y="2541"/>
                    <a:pt x="4500" y="3960"/>
                    <a:pt x="3428" y="5767"/>
                  </a:cubicBezTo>
                  <a:cubicBezTo>
                    <a:pt x="2351" y="7572"/>
                    <a:pt x="1507" y="9671"/>
                    <a:pt x="920" y="12016"/>
                  </a:cubicBezTo>
                  <a:cubicBezTo>
                    <a:pt x="312" y="14436"/>
                    <a:pt x="1" y="17009"/>
                    <a:pt x="1" y="19665"/>
                  </a:cubicBezTo>
                  <a:cubicBezTo>
                    <a:pt x="1" y="22319"/>
                    <a:pt x="312" y="24892"/>
                    <a:pt x="920" y="27317"/>
                  </a:cubicBezTo>
                  <a:cubicBezTo>
                    <a:pt x="1507" y="29657"/>
                    <a:pt x="2351" y="31761"/>
                    <a:pt x="3428" y="33568"/>
                  </a:cubicBezTo>
                  <a:cubicBezTo>
                    <a:pt x="4500" y="35373"/>
                    <a:pt x="5750" y="36792"/>
                    <a:pt x="7143" y="37783"/>
                  </a:cubicBezTo>
                  <a:cubicBezTo>
                    <a:pt x="8590" y="38811"/>
                    <a:pt x="10118" y="39333"/>
                    <a:pt x="11702" y="39333"/>
                  </a:cubicBezTo>
                  <a:cubicBezTo>
                    <a:pt x="13284" y="39333"/>
                    <a:pt x="14818" y="38811"/>
                    <a:pt x="16259" y="37783"/>
                  </a:cubicBezTo>
                  <a:cubicBezTo>
                    <a:pt x="17652" y="36792"/>
                    <a:pt x="18903" y="35373"/>
                    <a:pt x="19980" y="33568"/>
                  </a:cubicBezTo>
                  <a:cubicBezTo>
                    <a:pt x="21052" y="31761"/>
                    <a:pt x="21895" y="29657"/>
                    <a:pt x="22482" y="27317"/>
                  </a:cubicBezTo>
                  <a:cubicBezTo>
                    <a:pt x="23092" y="24892"/>
                    <a:pt x="23401" y="22319"/>
                    <a:pt x="23401" y="19665"/>
                  </a:cubicBezTo>
                  <a:cubicBezTo>
                    <a:pt x="23401" y="17009"/>
                    <a:pt x="23092" y="14436"/>
                    <a:pt x="22482" y="12016"/>
                  </a:cubicBezTo>
                  <a:cubicBezTo>
                    <a:pt x="21895" y="9671"/>
                    <a:pt x="21052" y="7572"/>
                    <a:pt x="19980" y="5767"/>
                  </a:cubicBezTo>
                  <a:cubicBezTo>
                    <a:pt x="18903" y="3960"/>
                    <a:pt x="17652" y="2541"/>
                    <a:pt x="16259" y="1551"/>
                  </a:cubicBezTo>
                  <a:cubicBezTo>
                    <a:pt x="14818" y="523"/>
                    <a:pt x="13284" y="0"/>
                    <a:pt x="11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5875025" y="736025"/>
              <a:ext cx="388100" cy="983325"/>
            </a:xfrm>
            <a:custGeom>
              <a:avLst/>
              <a:gdLst/>
              <a:ahLst/>
              <a:cxnLst/>
              <a:rect l="l" t="t" r="r" b="b"/>
              <a:pathLst>
                <a:path w="15524" h="39333" extrusionOk="0">
                  <a:moveTo>
                    <a:pt x="7763" y="44"/>
                  </a:moveTo>
                  <a:cubicBezTo>
                    <a:pt x="8801" y="44"/>
                    <a:pt x="9807" y="561"/>
                    <a:pt x="10759" y="1584"/>
                  </a:cubicBezTo>
                  <a:cubicBezTo>
                    <a:pt x="11679" y="2568"/>
                    <a:pt x="12506" y="3982"/>
                    <a:pt x="13218" y="5782"/>
                  </a:cubicBezTo>
                  <a:cubicBezTo>
                    <a:pt x="14675" y="9493"/>
                    <a:pt x="15481" y="14421"/>
                    <a:pt x="15481" y="19665"/>
                  </a:cubicBezTo>
                  <a:cubicBezTo>
                    <a:pt x="15481" y="24907"/>
                    <a:pt x="14675" y="29841"/>
                    <a:pt x="13218" y="33546"/>
                  </a:cubicBezTo>
                  <a:cubicBezTo>
                    <a:pt x="12506" y="35351"/>
                    <a:pt x="11679" y="36766"/>
                    <a:pt x="10759" y="37751"/>
                  </a:cubicBezTo>
                  <a:cubicBezTo>
                    <a:pt x="9807" y="38773"/>
                    <a:pt x="8801" y="39290"/>
                    <a:pt x="7763" y="39290"/>
                  </a:cubicBezTo>
                  <a:cubicBezTo>
                    <a:pt x="6724" y="39290"/>
                    <a:pt x="5717" y="38773"/>
                    <a:pt x="4766" y="37751"/>
                  </a:cubicBezTo>
                  <a:cubicBezTo>
                    <a:pt x="3846" y="36766"/>
                    <a:pt x="3019" y="35351"/>
                    <a:pt x="2313" y="33546"/>
                  </a:cubicBezTo>
                  <a:cubicBezTo>
                    <a:pt x="849" y="29841"/>
                    <a:pt x="44" y="24907"/>
                    <a:pt x="44" y="19665"/>
                  </a:cubicBezTo>
                  <a:cubicBezTo>
                    <a:pt x="44" y="14421"/>
                    <a:pt x="849" y="9493"/>
                    <a:pt x="2313" y="5782"/>
                  </a:cubicBezTo>
                  <a:cubicBezTo>
                    <a:pt x="3019" y="3982"/>
                    <a:pt x="3846" y="2568"/>
                    <a:pt x="4766" y="1584"/>
                  </a:cubicBezTo>
                  <a:cubicBezTo>
                    <a:pt x="5717" y="561"/>
                    <a:pt x="6724" y="44"/>
                    <a:pt x="7763" y="44"/>
                  </a:cubicBezTo>
                  <a:close/>
                  <a:moveTo>
                    <a:pt x="7763" y="0"/>
                  </a:moveTo>
                  <a:cubicBezTo>
                    <a:pt x="6712" y="0"/>
                    <a:pt x="5695" y="523"/>
                    <a:pt x="4733" y="1551"/>
                  </a:cubicBezTo>
                  <a:cubicBezTo>
                    <a:pt x="3807" y="2541"/>
                    <a:pt x="2981" y="3960"/>
                    <a:pt x="2268" y="5767"/>
                  </a:cubicBezTo>
                  <a:cubicBezTo>
                    <a:pt x="1555" y="7572"/>
                    <a:pt x="1001" y="9678"/>
                    <a:pt x="609" y="12016"/>
                  </a:cubicBezTo>
                  <a:cubicBezTo>
                    <a:pt x="207" y="14436"/>
                    <a:pt x="1" y="17015"/>
                    <a:pt x="1" y="19665"/>
                  </a:cubicBezTo>
                  <a:cubicBezTo>
                    <a:pt x="1" y="22319"/>
                    <a:pt x="207" y="24892"/>
                    <a:pt x="609" y="27317"/>
                  </a:cubicBezTo>
                  <a:cubicBezTo>
                    <a:pt x="1001" y="29657"/>
                    <a:pt x="1555" y="31756"/>
                    <a:pt x="2268" y="33561"/>
                  </a:cubicBezTo>
                  <a:cubicBezTo>
                    <a:pt x="2981" y="35373"/>
                    <a:pt x="3807" y="36787"/>
                    <a:pt x="4733" y="37783"/>
                  </a:cubicBezTo>
                  <a:cubicBezTo>
                    <a:pt x="5695" y="38811"/>
                    <a:pt x="6712" y="39333"/>
                    <a:pt x="7763" y="39333"/>
                  </a:cubicBezTo>
                  <a:cubicBezTo>
                    <a:pt x="8812" y="39333"/>
                    <a:pt x="9835" y="38811"/>
                    <a:pt x="10792" y="37783"/>
                  </a:cubicBezTo>
                  <a:cubicBezTo>
                    <a:pt x="11717" y="36787"/>
                    <a:pt x="12543" y="35373"/>
                    <a:pt x="13256" y="33561"/>
                  </a:cubicBezTo>
                  <a:cubicBezTo>
                    <a:pt x="13969" y="31756"/>
                    <a:pt x="14529" y="29657"/>
                    <a:pt x="14916" y="27317"/>
                  </a:cubicBezTo>
                  <a:cubicBezTo>
                    <a:pt x="15323" y="24892"/>
                    <a:pt x="15524" y="22319"/>
                    <a:pt x="15524" y="19665"/>
                  </a:cubicBezTo>
                  <a:cubicBezTo>
                    <a:pt x="15524" y="17015"/>
                    <a:pt x="15323" y="14436"/>
                    <a:pt x="14916" y="12016"/>
                  </a:cubicBezTo>
                  <a:cubicBezTo>
                    <a:pt x="14529" y="9678"/>
                    <a:pt x="13969" y="7572"/>
                    <a:pt x="13256" y="5767"/>
                  </a:cubicBezTo>
                  <a:cubicBezTo>
                    <a:pt x="12543" y="3960"/>
                    <a:pt x="11717" y="2541"/>
                    <a:pt x="10792" y="1551"/>
                  </a:cubicBezTo>
                  <a:cubicBezTo>
                    <a:pt x="9835" y="523"/>
                    <a:pt x="8812" y="0"/>
                    <a:pt x="776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5981775" y="736025"/>
              <a:ext cx="174625" cy="983325"/>
            </a:xfrm>
            <a:custGeom>
              <a:avLst/>
              <a:gdLst/>
              <a:ahLst/>
              <a:cxnLst/>
              <a:rect l="l" t="t" r="r" b="b"/>
              <a:pathLst>
                <a:path w="6985" h="39333" extrusionOk="0">
                  <a:moveTo>
                    <a:pt x="3493" y="44"/>
                  </a:moveTo>
                  <a:cubicBezTo>
                    <a:pt x="3950" y="44"/>
                    <a:pt x="4400" y="561"/>
                    <a:pt x="4824" y="1572"/>
                  </a:cubicBezTo>
                  <a:cubicBezTo>
                    <a:pt x="5238" y="2563"/>
                    <a:pt x="5608" y="3977"/>
                    <a:pt x="5924" y="5777"/>
                  </a:cubicBezTo>
                  <a:cubicBezTo>
                    <a:pt x="6582" y="9487"/>
                    <a:pt x="6941" y="14421"/>
                    <a:pt x="6941" y="19665"/>
                  </a:cubicBezTo>
                  <a:cubicBezTo>
                    <a:pt x="6941" y="24913"/>
                    <a:pt x="6582" y="29841"/>
                    <a:pt x="5924" y="33551"/>
                  </a:cubicBezTo>
                  <a:cubicBezTo>
                    <a:pt x="5608" y="35356"/>
                    <a:pt x="5238" y="36772"/>
                    <a:pt x="4824" y="37756"/>
                  </a:cubicBezTo>
                  <a:cubicBezTo>
                    <a:pt x="4400" y="38773"/>
                    <a:pt x="3950" y="39290"/>
                    <a:pt x="3493" y="39290"/>
                  </a:cubicBezTo>
                  <a:cubicBezTo>
                    <a:pt x="3036" y="39290"/>
                    <a:pt x="2584" y="38773"/>
                    <a:pt x="2165" y="37756"/>
                  </a:cubicBezTo>
                  <a:cubicBezTo>
                    <a:pt x="1751" y="36772"/>
                    <a:pt x="1382" y="35356"/>
                    <a:pt x="1061" y="33551"/>
                  </a:cubicBezTo>
                  <a:cubicBezTo>
                    <a:pt x="408" y="29841"/>
                    <a:pt x="44" y="24913"/>
                    <a:pt x="44" y="19665"/>
                  </a:cubicBezTo>
                  <a:cubicBezTo>
                    <a:pt x="44" y="14421"/>
                    <a:pt x="408" y="9487"/>
                    <a:pt x="1061" y="5777"/>
                  </a:cubicBezTo>
                  <a:cubicBezTo>
                    <a:pt x="1382" y="3977"/>
                    <a:pt x="1751" y="2563"/>
                    <a:pt x="2165" y="1572"/>
                  </a:cubicBezTo>
                  <a:cubicBezTo>
                    <a:pt x="2584" y="561"/>
                    <a:pt x="3036" y="44"/>
                    <a:pt x="3493" y="44"/>
                  </a:cubicBezTo>
                  <a:close/>
                  <a:moveTo>
                    <a:pt x="3493" y="0"/>
                  </a:moveTo>
                  <a:cubicBezTo>
                    <a:pt x="2557" y="0"/>
                    <a:pt x="1676" y="2051"/>
                    <a:pt x="1018" y="5772"/>
                  </a:cubicBezTo>
                  <a:cubicBezTo>
                    <a:pt x="365" y="9482"/>
                    <a:pt x="1" y="14415"/>
                    <a:pt x="1" y="19665"/>
                  </a:cubicBezTo>
                  <a:cubicBezTo>
                    <a:pt x="1" y="24913"/>
                    <a:pt x="365" y="29847"/>
                    <a:pt x="1018" y="33561"/>
                  </a:cubicBezTo>
                  <a:cubicBezTo>
                    <a:pt x="1676" y="37282"/>
                    <a:pt x="2557" y="39333"/>
                    <a:pt x="3493" y="39333"/>
                  </a:cubicBezTo>
                  <a:cubicBezTo>
                    <a:pt x="4433" y="39333"/>
                    <a:pt x="5309" y="37282"/>
                    <a:pt x="5967" y="33561"/>
                  </a:cubicBezTo>
                  <a:cubicBezTo>
                    <a:pt x="6626" y="29847"/>
                    <a:pt x="6985" y="24913"/>
                    <a:pt x="6985" y="19665"/>
                  </a:cubicBezTo>
                  <a:cubicBezTo>
                    <a:pt x="6985" y="14415"/>
                    <a:pt x="6626" y="9482"/>
                    <a:pt x="5967" y="5772"/>
                  </a:cubicBezTo>
                  <a:cubicBezTo>
                    <a:pt x="5309" y="2051"/>
                    <a:pt x="4433" y="0"/>
                    <a:pt x="34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6068525" y="736025"/>
              <a:ext cx="1100" cy="983325"/>
            </a:xfrm>
            <a:custGeom>
              <a:avLst/>
              <a:gdLst/>
              <a:ahLst/>
              <a:cxnLst/>
              <a:rect l="l" t="t" r="r" b="b"/>
              <a:pathLst>
                <a:path w="44" h="39333" extrusionOk="0">
                  <a:moveTo>
                    <a:pt x="23" y="0"/>
                  </a:moveTo>
                  <a:cubicBezTo>
                    <a:pt x="11" y="0"/>
                    <a:pt x="6" y="0"/>
                    <a:pt x="1" y="23"/>
                  </a:cubicBezTo>
                  <a:lnTo>
                    <a:pt x="1" y="66"/>
                  </a:lnTo>
                  <a:lnTo>
                    <a:pt x="1" y="126"/>
                  </a:lnTo>
                  <a:lnTo>
                    <a:pt x="1" y="1567"/>
                  </a:lnTo>
                  <a:lnTo>
                    <a:pt x="1" y="5777"/>
                  </a:lnTo>
                  <a:lnTo>
                    <a:pt x="1" y="19665"/>
                  </a:lnTo>
                  <a:lnTo>
                    <a:pt x="1" y="33556"/>
                  </a:lnTo>
                  <a:lnTo>
                    <a:pt x="1" y="37766"/>
                  </a:lnTo>
                  <a:lnTo>
                    <a:pt x="1" y="39208"/>
                  </a:lnTo>
                  <a:lnTo>
                    <a:pt x="1" y="39268"/>
                  </a:lnTo>
                  <a:lnTo>
                    <a:pt x="1" y="39312"/>
                  </a:lnTo>
                  <a:cubicBezTo>
                    <a:pt x="6" y="39333"/>
                    <a:pt x="11" y="39333"/>
                    <a:pt x="23" y="39333"/>
                  </a:cubicBezTo>
                  <a:cubicBezTo>
                    <a:pt x="33" y="39333"/>
                    <a:pt x="39" y="39333"/>
                    <a:pt x="44" y="39312"/>
                  </a:cubicBezTo>
                  <a:lnTo>
                    <a:pt x="44" y="39268"/>
                  </a:lnTo>
                  <a:lnTo>
                    <a:pt x="44" y="39208"/>
                  </a:lnTo>
                  <a:lnTo>
                    <a:pt x="44" y="37766"/>
                  </a:lnTo>
                  <a:lnTo>
                    <a:pt x="44" y="33556"/>
                  </a:lnTo>
                  <a:lnTo>
                    <a:pt x="44" y="19665"/>
                  </a:lnTo>
                  <a:lnTo>
                    <a:pt x="44" y="5777"/>
                  </a:lnTo>
                  <a:lnTo>
                    <a:pt x="44" y="1567"/>
                  </a:lnTo>
                  <a:lnTo>
                    <a:pt x="44" y="126"/>
                  </a:lnTo>
                  <a:lnTo>
                    <a:pt x="44" y="66"/>
                  </a:lnTo>
                  <a:lnTo>
                    <a:pt x="44" y="23"/>
                  </a:lnTo>
                  <a:cubicBezTo>
                    <a:pt x="39" y="0"/>
                    <a:pt x="33" y="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577475" y="736025"/>
              <a:ext cx="983200" cy="983325"/>
            </a:xfrm>
            <a:custGeom>
              <a:avLst/>
              <a:gdLst/>
              <a:ahLst/>
              <a:cxnLst/>
              <a:rect l="l" t="t" r="r" b="b"/>
              <a:pathLst>
                <a:path w="39328" h="39333" extrusionOk="0">
                  <a:moveTo>
                    <a:pt x="19665" y="44"/>
                  </a:moveTo>
                  <a:cubicBezTo>
                    <a:pt x="30483" y="44"/>
                    <a:pt x="39285" y="8845"/>
                    <a:pt x="39285" y="19665"/>
                  </a:cubicBezTo>
                  <a:cubicBezTo>
                    <a:pt x="39285" y="30483"/>
                    <a:pt x="30483" y="39290"/>
                    <a:pt x="19665" y="39290"/>
                  </a:cubicBezTo>
                  <a:cubicBezTo>
                    <a:pt x="8845" y="39290"/>
                    <a:pt x="44" y="30483"/>
                    <a:pt x="44" y="19665"/>
                  </a:cubicBezTo>
                  <a:cubicBezTo>
                    <a:pt x="44" y="8845"/>
                    <a:pt x="8845" y="44"/>
                    <a:pt x="19665" y="44"/>
                  </a:cubicBezTo>
                  <a:close/>
                  <a:moveTo>
                    <a:pt x="19665" y="0"/>
                  </a:moveTo>
                  <a:cubicBezTo>
                    <a:pt x="17010" y="0"/>
                    <a:pt x="14436" y="523"/>
                    <a:pt x="12011" y="1545"/>
                  </a:cubicBezTo>
                  <a:cubicBezTo>
                    <a:pt x="9666" y="2536"/>
                    <a:pt x="7567" y="3955"/>
                    <a:pt x="5762" y="5762"/>
                  </a:cubicBezTo>
                  <a:cubicBezTo>
                    <a:pt x="3955" y="7567"/>
                    <a:pt x="2536" y="9671"/>
                    <a:pt x="1545" y="12011"/>
                  </a:cubicBezTo>
                  <a:cubicBezTo>
                    <a:pt x="518" y="14436"/>
                    <a:pt x="1" y="17009"/>
                    <a:pt x="1" y="19665"/>
                  </a:cubicBezTo>
                  <a:cubicBezTo>
                    <a:pt x="1" y="22319"/>
                    <a:pt x="518" y="24897"/>
                    <a:pt x="1545" y="27323"/>
                  </a:cubicBezTo>
                  <a:cubicBezTo>
                    <a:pt x="2536" y="29662"/>
                    <a:pt x="3955" y="31766"/>
                    <a:pt x="5762" y="33573"/>
                  </a:cubicBezTo>
                  <a:cubicBezTo>
                    <a:pt x="7567" y="35379"/>
                    <a:pt x="9666" y="36792"/>
                    <a:pt x="12011" y="37788"/>
                  </a:cubicBezTo>
                  <a:cubicBezTo>
                    <a:pt x="14436" y="38811"/>
                    <a:pt x="17010" y="39333"/>
                    <a:pt x="19665" y="39333"/>
                  </a:cubicBezTo>
                  <a:cubicBezTo>
                    <a:pt x="22319" y="39333"/>
                    <a:pt x="24897" y="38811"/>
                    <a:pt x="27318" y="37788"/>
                  </a:cubicBezTo>
                  <a:cubicBezTo>
                    <a:pt x="29662" y="36792"/>
                    <a:pt x="31767" y="35379"/>
                    <a:pt x="33573" y="33573"/>
                  </a:cubicBezTo>
                  <a:cubicBezTo>
                    <a:pt x="35379" y="31766"/>
                    <a:pt x="36793" y="29662"/>
                    <a:pt x="37783" y="27323"/>
                  </a:cubicBezTo>
                  <a:cubicBezTo>
                    <a:pt x="38811" y="24897"/>
                    <a:pt x="39328" y="22319"/>
                    <a:pt x="39328" y="19665"/>
                  </a:cubicBezTo>
                  <a:cubicBezTo>
                    <a:pt x="39328" y="17009"/>
                    <a:pt x="38811" y="14436"/>
                    <a:pt x="37783" y="12011"/>
                  </a:cubicBezTo>
                  <a:cubicBezTo>
                    <a:pt x="36793" y="9671"/>
                    <a:pt x="35379" y="7567"/>
                    <a:pt x="33573" y="5762"/>
                  </a:cubicBezTo>
                  <a:cubicBezTo>
                    <a:pt x="31767" y="3955"/>
                    <a:pt x="29662" y="2536"/>
                    <a:pt x="27318" y="1545"/>
                  </a:cubicBezTo>
                  <a:cubicBezTo>
                    <a:pt x="24897" y="523"/>
                    <a:pt x="22319" y="0"/>
                    <a:pt x="196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577475" y="834750"/>
              <a:ext cx="983200" cy="785875"/>
            </a:xfrm>
            <a:custGeom>
              <a:avLst/>
              <a:gdLst/>
              <a:ahLst/>
              <a:cxnLst/>
              <a:rect l="l" t="t" r="r" b="b"/>
              <a:pathLst>
                <a:path w="39328" h="31435" extrusionOk="0">
                  <a:moveTo>
                    <a:pt x="19665" y="44"/>
                  </a:moveTo>
                  <a:cubicBezTo>
                    <a:pt x="30483" y="44"/>
                    <a:pt x="39285" y="7072"/>
                    <a:pt x="39285" y="15716"/>
                  </a:cubicBezTo>
                  <a:cubicBezTo>
                    <a:pt x="39285" y="24358"/>
                    <a:pt x="30483" y="31392"/>
                    <a:pt x="19665" y="31392"/>
                  </a:cubicBezTo>
                  <a:cubicBezTo>
                    <a:pt x="8845" y="31392"/>
                    <a:pt x="44" y="24358"/>
                    <a:pt x="44" y="15716"/>
                  </a:cubicBezTo>
                  <a:cubicBezTo>
                    <a:pt x="44" y="7072"/>
                    <a:pt x="8845" y="44"/>
                    <a:pt x="19665" y="44"/>
                  </a:cubicBezTo>
                  <a:close/>
                  <a:moveTo>
                    <a:pt x="19665" y="1"/>
                  </a:moveTo>
                  <a:cubicBezTo>
                    <a:pt x="17010" y="1"/>
                    <a:pt x="14436" y="414"/>
                    <a:pt x="12011" y="1235"/>
                  </a:cubicBezTo>
                  <a:cubicBezTo>
                    <a:pt x="9671" y="2024"/>
                    <a:pt x="7567" y="3156"/>
                    <a:pt x="5762" y="4602"/>
                  </a:cubicBezTo>
                  <a:cubicBezTo>
                    <a:pt x="3955" y="6044"/>
                    <a:pt x="2536" y="7725"/>
                    <a:pt x="1545" y="9596"/>
                  </a:cubicBezTo>
                  <a:cubicBezTo>
                    <a:pt x="518" y="11538"/>
                    <a:pt x="1" y="13594"/>
                    <a:pt x="1" y="15716"/>
                  </a:cubicBezTo>
                  <a:cubicBezTo>
                    <a:pt x="1" y="17842"/>
                    <a:pt x="518" y="19898"/>
                    <a:pt x="1545" y="21834"/>
                  </a:cubicBezTo>
                  <a:cubicBezTo>
                    <a:pt x="2536" y="23712"/>
                    <a:pt x="3955" y="25392"/>
                    <a:pt x="5762" y="26833"/>
                  </a:cubicBezTo>
                  <a:cubicBezTo>
                    <a:pt x="7567" y="28274"/>
                    <a:pt x="9671" y="29411"/>
                    <a:pt x="12011" y="30200"/>
                  </a:cubicBezTo>
                  <a:cubicBezTo>
                    <a:pt x="14436" y="31022"/>
                    <a:pt x="17010" y="31435"/>
                    <a:pt x="19665" y="31435"/>
                  </a:cubicBezTo>
                  <a:cubicBezTo>
                    <a:pt x="22319" y="31435"/>
                    <a:pt x="24892" y="31022"/>
                    <a:pt x="27318" y="30200"/>
                  </a:cubicBezTo>
                  <a:cubicBezTo>
                    <a:pt x="29662" y="29411"/>
                    <a:pt x="31761" y="28274"/>
                    <a:pt x="33568" y="26833"/>
                  </a:cubicBezTo>
                  <a:cubicBezTo>
                    <a:pt x="35374" y="25392"/>
                    <a:pt x="36793" y="23712"/>
                    <a:pt x="37783" y="21834"/>
                  </a:cubicBezTo>
                  <a:cubicBezTo>
                    <a:pt x="38811" y="19898"/>
                    <a:pt x="39328" y="17842"/>
                    <a:pt x="39328" y="15716"/>
                  </a:cubicBezTo>
                  <a:cubicBezTo>
                    <a:pt x="39328" y="13594"/>
                    <a:pt x="38811" y="11538"/>
                    <a:pt x="37783" y="9596"/>
                  </a:cubicBezTo>
                  <a:cubicBezTo>
                    <a:pt x="36793" y="7725"/>
                    <a:pt x="35374" y="6044"/>
                    <a:pt x="33568" y="4602"/>
                  </a:cubicBezTo>
                  <a:cubicBezTo>
                    <a:pt x="31761" y="3156"/>
                    <a:pt x="29662" y="2024"/>
                    <a:pt x="27318" y="1235"/>
                  </a:cubicBezTo>
                  <a:cubicBezTo>
                    <a:pt x="24892" y="414"/>
                    <a:pt x="22319" y="1"/>
                    <a:pt x="196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77475" y="935250"/>
              <a:ext cx="983200" cy="584900"/>
            </a:xfrm>
            <a:custGeom>
              <a:avLst/>
              <a:gdLst/>
              <a:ahLst/>
              <a:cxnLst/>
              <a:rect l="l" t="t" r="r" b="b"/>
              <a:pathLst>
                <a:path w="39328" h="23396" extrusionOk="0">
                  <a:moveTo>
                    <a:pt x="19665" y="44"/>
                  </a:moveTo>
                  <a:cubicBezTo>
                    <a:pt x="24908" y="44"/>
                    <a:pt x="29836" y="1257"/>
                    <a:pt x="33546" y="3460"/>
                  </a:cubicBezTo>
                  <a:cubicBezTo>
                    <a:pt x="37250" y="5663"/>
                    <a:pt x="39285" y="8583"/>
                    <a:pt x="39285" y="11696"/>
                  </a:cubicBezTo>
                  <a:cubicBezTo>
                    <a:pt x="39285" y="14807"/>
                    <a:pt x="37250" y="17733"/>
                    <a:pt x="33546" y="19936"/>
                  </a:cubicBezTo>
                  <a:cubicBezTo>
                    <a:pt x="29836" y="22139"/>
                    <a:pt x="24908" y="23352"/>
                    <a:pt x="19665" y="23352"/>
                  </a:cubicBezTo>
                  <a:cubicBezTo>
                    <a:pt x="14421" y="23352"/>
                    <a:pt x="9493" y="22139"/>
                    <a:pt x="5788" y="19936"/>
                  </a:cubicBezTo>
                  <a:cubicBezTo>
                    <a:pt x="2084" y="17733"/>
                    <a:pt x="44" y="14807"/>
                    <a:pt x="44" y="11696"/>
                  </a:cubicBezTo>
                  <a:cubicBezTo>
                    <a:pt x="44" y="8583"/>
                    <a:pt x="2084" y="5663"/>
                    <a:pt x="5788" y="3460"/>
                  </a:cubicBezTo>
                  <a:cubicBezTo>
                    <a:pt x="9493" y="1257"/>
                    <a:pt x="14421" y="44"/>
                    <a:pt x="19665" y="44"/>
                  </a:cubicBezTo>
                  <a:close/>
                  <a:moveTo>
                    <a:pt x="19665" y="0"/>
                  </a:moveTo>
                  <a:cubicBezTo>
                    <a:pt x="17010" y="0"/>
                    <a:pt x="14436" y="306"/>
                    <a:pt x="12011" y="914"/>
                  </a:cubicBezTo>
                  <a:cubicBezTo>
                    <a:pt x="9671" y="1507"/>
                    <a:pt x="7567" y="2350"/>
                    <a:pt x="5767" y="3422"/>
                  </a:cubicBezTo>
                  <a:cubicBezTo>
                    <a:pt x="3955" y="4493"/>
                    <a:pt x="2541" y="5744"/>
                    <a:pt x="1545" y="7137"/>
                  </a:cubicBezTo>
                  <a:cubicBezTo>
                    <a:pt x="523" y="8583"/>
                    <a:pt x="1" y="10117"/>
                    <a:pt x="1" y="11696"/>
                  </a:cubicBezTo>
                  <a:cubicBezTo>
                    <a:pt x="1" y="13278"/>
                    <a:pt x="523" y="14812"/>
                    <a:pt x="1545" y="16253"/>
                  </a:cubicBezTo>
                  <a:cubicBezTo>
                    <a:pt x="2541" y="17646"/>
                    <a:pt x="3955" y="18897"/>
                    <a:pt x="5767" y="19974"/>
                  </a:cubicBezTo>
                  <a:cubicBezTo>
                    <a:pt x="7567" y="21045"/>
                    <a:pt x="9671" y="21889"/>
                    <a:pt x="12011" y="22476"/>
                  </a:cubicBezTo>
                  <a:cubicBezTo>
                    <a:pt x="14436" y="23086"/>
                    <a:pt x="17010" y="23395"/>
                    <a:pt x="19665" y="23395"/>
                  </a:cubicBezTo>
                  <a:cubicBezTo>
                    <a:pt x="22319" y="23395"/>
                    <a:pt x="24892" y="23086"/>
                    <a:pt x="27318" y="22476"/>
                  </a:cubicBezTo>
                  <a:cubicBezTo>
                    <a:pt x="29657" y="21889"/>
                    <a:pt x="31761" y="21045"/>
                    <a:pt x="33568" y="19974"/>
                  </a:cubicBezTo>
                  <a:cubicBezTo>
                    <a:pt x="35374" y="18897"/>
                    <a:pt x="36793" y="17646"/>
                    <a:pt x="37783" y="16253"/>
                  </a:cubicBezTo>
                  <a:cubicBezTo>
                    <a:pt x="38811" y="14812"/>
                    <a:pt x="39328" y="13278"/>
                    <a:pt x="39328" y="11696"/>
                  </a:cubicBezTo>
                  <a:cubicBezTo>
                    <a:pt x="39328" y="10117"/>
                    <a:pt x="38811" y="8583"/>
                    <a:pt x="37783" y="7137"/>
                  </a:cubicBezTo>
                  <a:cubicBezTo>
                    <a:pt x="36793" y="5744"/>
                    <a:pt x="35374" y="4493"/>
                    <a:pt x="33568" y="3422"/>
                  </a:cubicBezTo>
                  <a:cubicBezTo>
                    <a:pt x="31761" y="2350"/>
                    <a:pt x="29657" y="1507"/>
                    <a:pt x="27318" y="914"/>
                  </a:cubicBezTo>
                  <a:cubicBezTo>
                    <a:pt x="24892" y="306"/>
                    <a:pt x="22319" y="0"/>
                    <a:pt x="196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577475" y="1033575"/>
              <a:ext cx="983200" cy="388100"/>
            </a:xfrm>
            <a:custGeom>
              <a:avLst/>
              <a:gdLst/>
              <a:ahLst/>
              <a:cxnLst/>
              <a:rect l="l" t="t" r="r" b="b"/>
              <a:pathLst>
                <a:path w="39328" h="15524" extrusionOk="0">
                  <a:moveTo>
                    <a:pt x="19665" y="44"/>
                  </a:moveTo>
                  <a:cubicBezTo>
                    <a:pt x="24908" y="44"/>
                    <a:pt x="29841" y="849"/>
                    <a:pt x="33546" y="2312"/>
                  </a:cubicBezTo>
                  <a:cubicBezTo>
                    <a:pt x="35346" y="3019"/>
                    <a:pt x="36760" y="3846"/>
                    <a:pt x="37751" y="4765"/>
                  </a:cubicBezTo>
                  <a:cubicBezTo>
                    <a:pt x="38768" y="5717"/>
                    <a:pt x="39285" y="6724"/>
                    <a:pt x="39285" y="7763"/>
                  </a:cubicBezTo>
                  <a:cubicBezTo>
                    <a:pt x="39285" y="8801"/>
                    <a:pt x="38768" y="9812"/>
                    <a:pt x="37751" y="10759"/>
                  </a:cubicBezTo>
                  <a:cubicBezTo>
                    <a:pt x="36760" y="11679"/>
                    <a:pt x="35346" y="12505"/>
                    <a:pt x="33546" y="13218"/>
                  </a:cubicBezTo>
                  <a:cubicBezTo>
                    <a:pt x="29841" y="14675"/>
                    <a:pt x="24908" y="15481"/>
                    <a:pt x="19665" y="15481"/>
                  </a:cubicBezTo>
                  <a:cubicBezTo>
                    <a:pt x="14421" y="15481"/>
                    <a:pt x="9493" y="14675"/>
                    <a:pt x="5783" y="13218"/>
                  </a:cubicBezTo>
                  <a:cubicBezTo>
                    <a:pt x="3982" y="12505"/>
                    <a:pt x="2568" y="11679"/>
                    <a:pt x="1578" y="10759"/>
                  </a:cubicBezTo>
                  <a:cubicBezTo>
                    <a:pt x="561" y="9812"/>
                    <a:pt x="44" y="8801"/>
                    <a:pt x="44" y="7763"/>
                  </a:cubicBezTo>
                  <a:cubicBezTo>
                    <a:pt x="44" y="6724"/>
                    <a:pt x="561" y="5717"/>
                    <a:pt x="1578" y="4765"/>
                  </a:cubicBezTo>
                  <a:cubicBezTo>
                    <a:pt x="2568" y="3846"/>
                    <a:pt x="3982" y="3019"/>
                    <a:pt x="5783" y="2312"/>
                  </a:cubicBezTo>
                  <a:cubicBezTo>
                    <a:pt x="9493" y="849"/>
                    <a:pt x="14421" y="44"/>
                    <a:pt x="19665" y="44"/>
                  </a:cubicBezTo>
                  <a:close/>
                  <a:moveTo>
                    <a:pt x="19665" y="0"/>
                  </a:moveTo>
                  <a:cubicBezTo>
                    <a:pt x="17010" y="0"/>
                    <a:pt x="14436" y="207"/>
                    <a:pt x="12016" y="609"/>
                  </a:cubicBezTo>
                  <a:cubicBezTo>
                    <a:pt x="9671" y="1000"/>
                    <a:pt x="7572" y="1562"/>
                    <a:pt x="5767" y="2268"/>
                  </a:cubicBezTo>
                  <a:cubicBezTo>
                    <a:pt x="3960" y="2981"/>
                    <a:pt x="2541" y="3814"/>
                    <a:pt x="1551" y="4733"/>
                  </a:cubicBezTo>
                  <a:cubicBezTo>
                    <a:pt x="523" y="5695"/>
                    <a:pt x="1" y="6712"/>
                    <a:pt x="1" y="7763"/>
                  </a:cubicBezTo>
                  <a:cubicBezTo>
                    <a:pt x="1" y="8818"/>
                    <a:pt x="523" y="9834"/>
                    <a:pt x="1551" y="10791"/>
                  </a:cubicBezTo>
                  <a:cubicBezTo>
                    <a:pt x="2541" y="11717"/>
                    <a:pt x="3960" y="12543"/>
                    <a:pt x="5767" y="13256"/>
                  </a:cubicBezTo>
                  <a:cubicBezTo>
                    <a:pt x="7572" y="13969"/>
                    <a:pt x="9671" y="14529"/>
                    <a:pt x="12016" y="14921"/>
                  </a:cubicBezTo>
                  <a:cubicBezTo>
                    <a:pt x="14436" y="15323"/>
                    <a:pt x="17010" y="15524"/>
                    <a:pt x="19665" y="15524"/>
                  </a:cubicBezTo>
                  <a:cubicBezTo>
                    <a:pt x="22319" y="15524"/>
                    <a:pt x="24892" y="15323"/>
                    <a:pt x="27312" y="14921"/>
                  </a:cubicBezTo>
                  <a:cubicBezTo>
                    <a:pt x="29657" y="14529"/>
                    <a:pt x="31756" y="13969"/>
                    <a:pt x="33562" y="13256"/>
                  </a:cubicBezTo>
                  <a:cubicBezTo>
                    <a:pt x="35368" y="12543"/>
                    <a:pt x="36787" y="11717"/>
                    <a:pt x="37778" y="10791"/>
                  </a:cubicBezTo>
                  <a:cubicBezTo>
                    <a:pt x="38811" y="9834"/>
                    <a:pt x="39328" y="8818"/>
                    <a:pt x="39328" y="7763"/>
                  </a:cubicBezTo>
                  <a:cubicBezTo>
                    <a:pt x="39328" y="6712"/>
                    <a:pt x="38811" y="5695"/>
                    <a:pt x="37778" y="4733"/>
                  </a:cubicBezTo>
                  <a:cubicBezTo>
                    <a:pt x="36787" y="3814"/>
                    <a:pt x="35368" y="2981"/>
                    <a:pt x="33562" y="2268"/>
                  </a:cubicBezTo>
                  <a:cubicBezTo>
                    <a:pt x="31756" y="1562"/>
                    <a:pt x="29657" y="1000"/>
                    <a:pt x="27312" y="609"/>
                  </a:cubicBezTo>
                  <a:cubicBezTo>
                    <a:pt x="24892" y="207"/>
                    <a:pt x="22319" y="0"/>
                    <a:pt x="196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5577475" y="1140325"/>
              <a:ext cx="983200" cy="174625"/>
            </a:xfrm>
            <a:custGeom>
              <a:avLst/>
              <a:gdLst/>
              <a:ahLst/>
              <a:cxnLst/>
              <a:rect l="l" t="t" r="r" b="b"/>
              <a:pathLst>
                <a:path w="39328" h="6985" extrusionOk="0">
                  <a:moveTo>
                    <a:pt x="19665" y="44"/>
                  </a:moveTo>
                  <a:cubicBezTo>
                    <a:pt x="24913" y="44"/>
                    <a:pt x="29841" y="408"/>
                    <a:pt x="33551" y="1061"/>
                  </a:cubicBezTo>
                  <a:cubicBezTo>
                    <a:pt x="35351" y="1382"/>
                    <a:pt x="36772" y="1751"/>
                    <a:pt x="37756" y="2165"/>
                  </a:cubicBezTo>
                  <a:cubicBezTo>
                    <a:pt x="38773" y="2589"/>
                    <a:pt x="39285" y="3036"/>
                    <a:pt x="39285" y="3493"/>
                  </a:cubicBezTo>
                  <a:cubicBezTo>
                    <a:pt x="39285" y="3955"/>
                    <a:pt x="38773" y="4400"/>
                    <a:pt x="37756" y="4824"/>
                  </a:cubicBezTo>
                  <a:cubicBezTo>
                    <a:pt x="36772" y="5238"/>
                    <a:pt x="35351" y="5608"/>
                    <a:pt x="33551" y="5923"/>
                  </a:cubicBezTo>
                  <a:cubicBezTo>
                    <a:pt x="29841" y="6581"/>
                    <a:pt x="24913" y="6940"/>
                    <a:pt x="19665" y="6940"/>
                  </a:cubicBezTo>
                  <a:cubicBezTo>
                    <a:pt x="14421" y="6940"/>
                    <a:pt x="9487" y="6581"/>
                    <a:pt x="5777" y="5923"/>
                  </a:cubicBezTo>
                  <a:cubicBezTo>
                    <a:pt x="3977" y="5608"/>
                    <a:pt x="2563" y="5238"/>
                    <a:pt x="1572" y="4824"/>
                  </a:cubicBezTo>
                  <a:cubicBezTo>
                    <a:pt x="555" y="4400"/>
                    <a:pt x="44" y="3955"/>
                    <a:pt x="44" y="3493"/>
                  </a:cubicBezTo>
                  <a:cubicBezTo>
                    <a:pt x="44" y="3036"/>
                    <a:pt x="555" y="2589"/>
                    <a:pt x="1572" y="2165"/>
                  </a:cubicBezTo>
                  <a:cubicBezTo>
                    <a:pt x="2563" y="1751"/>
                    <a:pt x="3977" y="1382"/>
                    <a:pt x="5777" y="1061"/>
                  </a:cubicBezTo>
                  <a:cubicBezTo>
                    <a:pt x="9487" y="408"/>
                    <a:pt x="14421" y="44"/>
                    <a:pt x="19665" y="44"/>
                  </a:cubicBezTo>
                  <a:close/>
                  <a:moveTo>
                    <a:pt x="19665" y="1"/>
                  </a:moveTo>
                  <a:cubicBezTo>
                    <a:pt x="14416" y="1"/>
                    <a:pt x="9482" y="365"/>
                    <a:pt x="5772" y="1018"/>
                  </a:cubicBezTo>
                  <a:cubicBezTo>
                    <a:pt x="2051" y="1676"/>
                    <a:pt x="1" y="2557"/>
                    <a:pt x="1" y="3493"/>
                  </a:cubicBezTo>
                  <a:cubicBezTo>
                    <a:pt x="1" y="4433"/>
                    <a:pt x="2051" y="5309"/>
                    <a:pt x="5772" y="5967"/>
                  </a:cubicBezTo>
                  <a:cubicBezTo>
                    <a:pt x="9482" y="6626"/>
                    <a:pt x="14416" y="6985"/>
                    <a:pt x="19665" y="6985"/>
                  </a:cubicBezTo>
                  <a:cubicBezTo>
                    <a:pt x="24913" y="6985"/>
                    <a:pt x="29848" y="6626"/>
                    <a:pt x="33556" y="5967"/>
                  </a:cubicBezTo>
                  <a:cubicBezTo>
                    <a:pt x="37282" y="5309"/>
                    <a:pt x="39328" y="4433"/>
                    <a:pt x="39328" y="3493"/>
                  </a:cubicBezTo>
                  <a:cubicBezTo>
                    <a:pt x="39328" y="2557"/>
                    <a:pt x="37282" y="1676"/>
                    <a:pt x="33556" y="1018"/>
                  </a:cubicBezTo>
                  <a:cubicBezTo>
                    <a:pt x="29848" y="365"/>
                    <a:pt x="24913" y="1"/>
                    <a:pt x="196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5577475" y="1227075"/>
              <a:ext cx="983200" cy="1225"/>
            </a:xfrm>
            <a:custGeom>
              <a:avLst/>
              <a:gdLst/>
              <a:ahLst/>
              <a:cxnLst/>
              <a:rect l="l" t="t" r="r" b="b"/>
              <a:pathLst>
                <a:path w="39328" h="49" extrusionOk="0">
                  <a:moveTo>
                    <a:pt x="23" y="1"/>
                  </a:moveTo>
                  <a:lnTo>
                    <a:pt x="23" y="6"/>
                  </a:lnTo>
                  <a:cubicBezTo>
                    <a:pt x="1" y="6"/>
                    <a:pt x="1" y="11"/>
                    <a:pt x="1" y="23"/>
                  </a:cubicBezTo>
                  <a:cubicBezTo>
                    <a:pt x="1" y="38"/>
                    <a:pt x="1" y="44"/>
                    <a:pt x="23" y="44"/>
                  </a:cubicBezTo>
                  <a:lnTo>
                    <a:pt x="5777" y="44"/>
                  </a:lnTo>
                  <a:cubicBezTo>
                    <a:pt x="9329" y="49"/>
                    <a:pt x="14241" y="49"/>
                    <a:pt x="19665" y="49"/>
                  </a:cubicBezTo>
                  <a:cubicBezTo>
                    <a:pt x="25088" y="49"/>
                    <a:pt x="29999" y="49"/>
                    <a:pt x="33556" y="44"/>
                  </a:cubicBezTo>
                  <a:lnTo>
                    <a:pt x="39306" y="44"/>
                  </a:lnTo>
                  <a:cubicBezTo>
                    <a:pt x="39328" y="44"/>
                    <a:pt x="39328" y="38"/>
                    <a:pt x="39328" y="23"/>
                  </a:cubicBezTo>
                  <a:cubicBezTo>
                    <a:pt x="39328" y="11"/>
                    <a:pt x="39328" y="6"/>
                    <a:pt x="39306" y="6"/>
                  </a:cubicBezTo>
                  <a:lnTo>
                    <a:pt x="3930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9" name="Google Shape;579;p9"/>
          <p:cNvSpPr/>
          <p:nvPr/>
        </p:nvSpPr>
        <p:spPr>
          <a:xfrm>
            <a:off x="715100" y="4239800"/>
            <a:ext cx="737400" cy="737400"/>
          </a:xfrm>
          <a:prstGeom prst="mathMultiply">
            <a:avLst>
              <a:gd name="adj1" fmla="val 1448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6" name="Google Shape;97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25" y="0"/>
            <a:ext cx="9144000" cy="5144304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18"/>
          <p:cNvSpPr txBox="1">
            <a:spLocks noGrp="1"/>
          </p:cNvSpPr>
          <p:nvPr>
            <p:ph type="title"/>
          </p:nvPr>
        </p:nvSpPr>
        <p:spPr>
          <a:xfrm>
            <a:off x="5642082" y="1232250"/>
            <a:ext cx="2535600" cy="437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78" name="Google Shape;978;p18"/>
          <p:cNvSpPr txBox="1">
            <a:spLocks noGrp="1"/>
          </p:cNvSpPr>
          <p:nvPr>
            <p:ph type="subTitle" idx="1"/>
          </p:nvPr>
        </p:nvSpPr>
        <p:spPr>
          <a:xfrm>
            <a:off x="5642075" y="1734251"/>
            <a:ext cx="2535600" cy="4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8"/>
          <p:cNvSpPr txBox="1">
            <a:spLocks noGrp="1"/>
          </p:cNvSpPr>
          <p:nvPr>
            <p:ph type="title" idx="2"/>
          </p:nvPr>
        </p:nvSpPr>
        <p:spPr>
          <a:xfrm>
            <a:off x="5642081" y="2365725"/>
            <a:ext cx="2535600" cy="437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0" name="Google Shape;980;p18"/>
          <p:cNvSpPr txBox="1">
            <a:spLocks noGrp="1"/>
          </p:cNvSpPr>
          <p:nvPr>
            <p:ph type="subTitle" idx="3"/>
          </p:nvPr>
        </p:nvSpPr>
        <p:spPr>
          <a:xfrm>
            <a:off x="5642075" y="2867726"/>
            <a:ext cx="2535600" cy="4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18"/>
          <p:cNvSpPr txBox="1">
            <a:spLocks noGrp="1"/>
          </p:cNvSpPr>
          <p:nvPr>
            <p:ph type="title" idx="4"/>
          </p:nvPr>
        </p:nvSpPr>
        <p:spPr>
          <a:xfrm>
            <a:off x="5642080" y="3499200"/>
            <a:ext cx="2535600" cy="437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2" name="Google Shape;982;p18"/>
          <p:cNvSpPr txBox="1">
            <a:spLocks noGrp="1"/>
          </p:cNvSpPr>
          <p:nvPr>
            <p:ph type="subTitle" idx="5"/>
          </p:nvPr>
        </p:nvSpPr>
        <p:spPr>
          <a:xfrm>
            <a:off x="5642075" y="4001201"/>
            <a:ext cx="2535600" cy="4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18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84" name="Google Shape;984;p18"/>
          <p:cNvGrpSpPr/>
          <p:nvPr/>
        </p:nvGrpSpPr>
        <p:grpSpPr>
          <a:xfrm>
            <a:off x="8063842" y="-906818"/>
            <a:ext cx="1804565" cy="1804795"/>
            <a:chOff x="5577475" y="736025"/>
            <a:chExt cx="983200" cy="983325"/>
          </a:xfrm>
        </p:grpSpPr>
        <p:sp>
          <p:nvSpPr>
            <p:cNvPr id="985" name="Google Shape;985;p18"/>
            <p:cNvSpPr/>
            <p:nvPr/>
          </p:nvSpPr>
          <p:spPr>
            <a:xfrm>
              <a:off x="5577475" y="736025"/>
              <a:ext cx="983200" cy="983325"/>
            </a:xfrm>
            <a:custGeom>
              <a:avLst/>
              <a:gdLst/>
              <a:ahLst/>
              <a:cxnLst/>
              <a:rect l="l" t="t" r="r" b="b"/>
              <a:pathLst>
                <a:path w="39328" h="39333" extrusionOk="0">
                  <a:moveTo>
                    <a:pt x="19665" y="44"/>
                  </a:moveTo>
                  <a:cubicBezTo>
                    <a:pt x="30483" y="44"/>
                    <a:pt x="39285" y="8845"/>
                    <a:pt x="39285" y="19665"/>
                  </a:cubicBezTo>
                  <a:cubicBezTo>
                    <a:pt x="39285" y="30483"/>
                    <a:pt x="30483" y="39290"/>
                    <a:pt x="19665" y="39290"/>
                  </a:cubicBezTo>
                  <a:cubicBezTo>
                    <a:pt x="8845" y="39290"/>
                    <a:pt x="44" y="30483"/>
                    <a:pt x="44" y="19665"/>
                  </a:cubicBezTo>
                  <a:cubicBezTo>
                    <a:pt x="44" y="8845"/>
                    <a:pt x="8845" y="44"/>
                    <a:pt x="19665" y="44"/>
                  </a:cubicBezTo>
                  <a:close/>
                  <a:moveTo>
                    <a:pt x="19665" y="0"/>
                  </a:moveTo>
                  <a:cubicBezTo>
                    <a:pt x="17010" y="0"/>
                    <a:pt x="14436" y="523"/>
                    <a:pt x="12011" y="1545"/>
                  </a:cubicBezTo>
                  <a:cubicBezTo>
                    <a:pt x="9666" y="2536"/>
                    <a:pt x="7567" y="3955"/>
                    <a:pt x="5762" y="5762"/>
                  </a:cubicBezTo>
                  <a:cubicBezTo>
                    <a:pt x="3955" y="7567"/>
                    <a:pt x="2536" y="9671"/>
                    <a:pt x="1545" y="12011"/>
                  </a:cubicBezTo>
                  <a:cubicBezTo>
                    <a:pt x="518" y="14436"/>
                    <a:pt x="1" y="17009"/>
                    <a:pt x="1" y="19665"/>
                  </a:cubicBezTo>
                  <a:cubicBezTo>
                    <a:pt x="1" y="22319"/>
                    <a:pt x="518" y="24897"/>
                    <a:pt x="1545" y="27323"/>
                  </a:cubicBezTo>
                  <a:cubicBezTo>
                    <a:pt x="2536" y="29662"/>
                    <a:pt x="3955" y="31766"/>
                    <a:pt x="5762" y="33573"/>
                  </a:cubicBezTo>
                  <a:cubicBezTo>
                    <a:pt x="7567" y="35379"/>
                    <a:pt x="9666" y="36792"/>
                    <a:pt x="12011" y="37788"/>
                  </a:cubicBezTo>
                  <a:cubicBezTo>
                    <a:pt x="14436" y="38811"/>
                    <a:pt x="17010" y="39333"/>
                    <a:pt x="19665" y="39333"/>
                  </a:cubicBezTo>
                  <a:cubicBezTo>
                    <a:pt x="22319" y="39333"/>
                    <a:pt x="24897" y="38811"/>
                    <a:pt x="27318" y="37788"/>
                  </a:cubicBezTo>
                  <a:cubicBezTo>
                    <a:pt x="29662" y="36792"/>
                    <a:pt x="31767" y="35379"/>
                    <a:pt x="33573" y="33573"/>
                  </a:cubicBezTo>
                  <a:cubicBezTo>
                    <a:pt x="35379" y="31766"/>
                    <a:pt x="36793" y="29662"/>
                    <a:pt x="37783" y="27323"/>
                  </a:cubicBezTo>
                  <a:cubicBezTo>
                    <a:pt x="38811" y="24897"/>
                    <a:pt x="39328" y="22319"/>
                    <a:pt x="39328" y="19665"/>
                  </a:cubicBezTo>
                  <a:cubicBezTo>
                    <a:pt x="39328" y="17009"/>
                    <a:pt x="38811" y="14436"/>
                    <a:pt x="37783" y="12011"/>
                  </a:cubicBezTo>
                  <a:cubicBezTo>
                    <a:pt x="36793" y="9671"/>
                    <a:pt x="35379" y="7567"/>
                    <a:pt x="33573" y="5762"/>
                  </a:cubicBezTo>
                  <a:cubicBezTo>
                    <a:pt x="31767" y="3955"/>
                    <a:pt x="29662" y="2536"/>
                    <a:pt x="27318" y="1545"/>
                  </a:cubicBezTo>
                  <a:cubicBezTo>
                    <a:pt x="24897" y="523"/>
                    <a:pt x="22319" y="0"/>
                    <a:pt x="196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8"/>
            <p:cNvSpPr/>
            <p:nvPr/>
          </p:nvSpPr>
          <p:spPr>
            <a:xfrm>
              <a:off x="5676075" y="736025"/>
              <a:ext cx="786000" cy="983325"/>
            </a:xfrm>
            <a:custGeom>
              <a:avLst/>
              <a:gdLst/>
              <a:ahLst/>
              <a:cxnLst/>
              <a:rect l="l" t="t" r="r" b="b"/>
              <a:pathLst>
                <a:path w="31440" h="39333" extrusionOk="0">
                  <a:moveTo>
                    <a:pt x="15721" y="44"/>
                  </a:moveTo>
                  <a:cubicBezTo>
                    <a:pt x="24363" y="44"/>
                    <a:pt x="31397" y="8845"/>
                    <a:pt x="31397" y="19665"/>
                  </a:cubicBezTo>
                  <a:cubicBezTo>
                    <a:pt x="31397" y="30483"/>
                    <a:pt x="24363" y="39290"/>
                    <a:pt x="15721" y="39290"/>
                  </a:cubicBezTo>
                  <a:cubicBezTo>
                    <a:pt x="7077" y="39290"/>
                    <a:pt x="43" y="30483"/>
                    <a:pt x="43" y="19665"/>
                  </a:cubicBezTo>
                  <a:cubicBezTo>
                    <a:pt x="43" y="8845"/>
                    <a:pt x="7077" y="44"/>
                    <a:pt x="15721" y="44"/>
                  </a:cubicBezTo>
                  <a:close/>
                  <a:moveTo>
                    <a:pt x="15721" y="0"/>
                  </a:moveTo>
                  <a:cubicBezTo>
                    <a:pt x="13599" y="0"/>
                    <a:pt x="11537" y="523"/>
                    <a:pt x="9601" y="1545"/>
                  </a:cubicBezTo>
                  <a:cubicBezTo>
                    <a:pt x="7730" y="2536"/>
                    <a:pt x="6049" y="3955"/>
                    <a:pt x="4607" y="5762"/>
                  </a:cubicBezTo>
                  <a:cubicBezTo>
                    <a:pt x="3161" y="7567"/>
                    <a:pt x="2029" y="9671"/>
                    <a:pt x="1235" y="12011"/>
                  </a:cubicBezTo>
                  <a:cubicBezTo>
                    <a:pt x="419" y="14436"/>
                    <a:pt x="0" y="17009"/>
                    <a:pt x="0" y="19665"/>
                  </a:cubicBezTo>
                  <a:cubicBezTo>
                    <a:pt x="0" y="22319"/>
                    <a:pt x="419" y="24897"/>
                    <a:pt x="1235" y="27317"/>
                  </a:cubicBezTo>
                  <a:cubicBezTo>
                    <a:pt x="2029" y="29662"/>
                    <a:pt x="3161" y="31761"/>
                    <a:pt x="4607" y="33568"/>
                  </a:cubicBezTo>
                  <a:cubicBezTo>
                    <a:pt x="6049" y="35379"/>
                    <a:pt x="7730" y="36792"/>
                    <a:pt x="9601" y="37783"/>
                  </a:cubicBezTo>
                  <a:cubicBezTo>
                    <a:pt x="11537" y="38811"/>
                    <a:pt x="13599" y="39333"/>
                    <a:pt x="15721" y="39333"/>
                  </a:cubicBezTo>
                  <a:cubicBezTo>
                    <a:pt x="17842" y="39333"/>
                    <a:pt x="19904" y="38811"/>
                    <a:pt x="21840" y="37783"/>
                  </a:cubicBezTo>
                  <a:cubicBezTo>
                    <a:pt x="23710" y="36792"/>
                    <a:pt x="25392" y="35379"/>
                    <a:pt x="26838" y="33568"/>
                  </a:cubicBezTo>
                  <a:cubicBezTo>
                    <a:pt x="28279" y="31761"/>
                    <a:pt x="29411" y="29662"/>
                    <a:pt x="30205" y="27317"/>
                  </a:cubicBezTo>
                  <a:cubicBezTo>
                    <a:pt x="31021" y="24897"/>
                    <a:pt x="31440" y="22319"/>
                    <a:pt x="31440" y="19665"/>
                  </a:cubicBezTo>
                  <a:cubicBezTo>
                    <a:pt x="31440" y="17009"/>
                    <a:pt x="31021" y="14436"/>
                    <a:pt x="30205" y="12011"/>
                  </a:cubicBezTo>
                  <a:cubicBezTo>
                    <a:pt x="29411" y="9671"/>
                    <a:pt x="28279" y="7567"/>
                    <a:pt x="26838" y="5762"/>
                  </a:cubicBezTo>
                  <a:cubicBezTo>
                    <a:pt x="25392" y="3955"/>
                    <a:pt x="23710" y="2536"/>
                    <a:pt x="21840" y="1545"/>
                  </a:cubicBezTo>
                  <a:cubicBezTo>
                    <a:pt x="19904" y="523"/>
                    <a:pt x="17842" y="0"/>
                    <a:pt x="157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8"/>
            <p:cNvSpPr/>
            <p:nvPr/>
          </p:nvSpPr>
          <p:spPr>
            <a:xfrm>
              <a:off x="5776550" y="736025"/>
              <a:ext cx="585050" cy="983325"/>
            </a:xfrm>
            <a:custGeom>
              <a:avLst/>
              <a:gdLst/>
              <a:ahLst/>
              <a:cxnLst/>
              <a:rect l="l" t="t" r="r" b="b"/>
              <a:pathLst>
                <a:path w="23402" h="39333" extrusionOk="0">
                  <a:moveTo>
                    <a:pt x="11702" y="44"/>
                  </a:moveTo>
                  <a:cubicBezTo>
                    <a:pt x="14813" y="44"/>
                    <a:pt x="17740" y="2084"/>
                    <a:pt x="19942" y="5788"/>
                  </a:cubicBezTo>
                  <a:cubicBezTo>
                    <a:pt x="22146" y="9493"/>
                    <a:pt x="23358" y="14421"/>
                    <a:pt x="23358" y="19665"/>
                  </a:cubicBezTo>
                  <a:cubicBezTo>
                    <a:pt x="23358" y="24907"/>
                    <a:pt x="22146" y="29836"/>
                    <a:pt x="19942" y="33546"/>
                  </a:cubicBezTo>
                  <a:cubicBezTo>
                    <a:pt x="17740" y="37249"/>
                    <a:pt x="14813" y="39290"/>
                    <a:pt x="11702" y="39290"/>
                  </a:cubicBezTo>
                  <a:cubicBezTo>
                    <a:pt x="8590" y="39290"/>
                    <a:pt x="5664" y="37249"/>
                    <a:pt x="3466" y="33546"/>
                  </a:cubicBezTo>
                  <a:cubicBezTo>
                    <a:pt x="1263" y="29836"/>
                    <a:pt x="44" y="24907"/>
                    <a:pt x="44" y="19665"/>
                  </a:cubicBezTo>
                  <a:cubicBezTo>
                    <a:pt x="44" y="14421"/>
                    <a:pt x="1263" y="9493"/>
                    <a:pt x="3466" y="5788"/>
                  </a:cubicBezTo>
                  <a:cubicBezTo>
                    <a:pt x="5664" y="2084"/>
                    <a:pt x="8590" y="44"/>
                    <a:pt x="11702" y="44"/>
                  </a:cubicBezTo>
                  <a:close/>
                  <a:moveTo>
                    <a:pt x="11702" y="0"/>
                  </a:moveTo>
                  <a:cubicBezTo>
                    <a:pt x="10118" y="0"/>
                    <a:pt x="8590" y="523"/>
                    <a:pt x="7143" y="1551"/>
                  </a:cubicBezTo>
                  <a:cubicBezTo>
                    <a:pt x="5750" y="2541"/>
                    <a:pt x="4500" y="3960"/>
                    <a:pt x="3428" y="5767"/>
                  </a:cubicBezTo>
                  <a:cubicBezTo>
                    <a:pt x="2351" y="7572"/>
                    <a:pt x="1507" y="9671"/>
                    <a:pt x="920" y="12016"/>
                  </a:cubicBezTo>
                  <a:cubicBezTo>
                    <a:pt x="312" y="14436"/>
                    <a:pt x="1" y="17009"/>
                    <a:pt x="1" y="19665"/>
                  </a:cubicBezTo>
                  <a:cubicBezTo>
                    <a:pt x="1" y="22319"/>
                    <a:pt x="312" y="24892"/>
                    <a:pt x="920" y="27317"/>
                  </a:cubicBezTo>
                  <a:cubicBezTo>
                    <a:pt x="1507" y="29657"/>
                    <a:pt x="2351" y="31761"/>
                    <a:pt x="3428" y="33568"/>
                  </a:cubicBezTo>
                  <a:cubicBezTo>
                    <a:pt x="4500" y="35373"/>
                    <a:pt x="5750" y="36792"/>
                    <a:pt x="7143" y="37783"/>
                  </a:cubicBezTo>
                  <a:cubicBezTo>
                    <a:pt x="8590" y="38811"/>
                    <a:pt x="10118" y="39333"/>
                    <a:pt x="11702" y="39333"/>
                  </a:cubicBezTo>
                  <a:cubicBezTo>
                    <a:pt x="13284" y="39333"/>
                    <a:pt x="14818" y="38811"/>
                    <a:pt x="16259" y="37783"/>
                  </a:cubicBezTo>
                  <a:cubicBezTo>
                    <a:pt x="17652" y="36792"/>
                    <a:pt x="18903" y="35373"/>
                    <a:pt x="19980" y="33568"/>
                  </a:cubicBezTo>
                  <a:cubicBezTo>
                    <a:pt x="21052" y="31761"/>
                    <a:pt x="21895" y="29657"/>
                    <a:pt x="22482" y="27317"/>
                  </a:cubicBezTo>
                  <a:cubicBezTo>
                    <a:pt x="23092" y="24892"/>
                    <a:pt x="23401" y="22319"/>
                    <a:pt x="23401" y="19665"/>
                  </a:cubicBezTo>
                  <a:cubicBezTo>
                    <a:pt x="23401" y="17009"/>
                    <a:pt x="23092" y="14436"/>
                    <a:pt x="22482" y="12016"/>
                  </a:cubicBezTo>
                  <a:cubicBezTo>
                    <a:pt x="21895" y="9671"/>
                    <a:pt x="21052" y="7572"/>
                    <a:pt x="19980" y="5767"/>
                  </a:cubicBezTo>
                  <a:cubicBezTo>
                    <a:pt x="18903" y="3960"/>
                    <a:pt x="17652" y="2541"/>
                    <a:pt x="16259" y="1551"/>
                  </a:cubicBezTo>
                  <a:cubicBezTo>
                    <a:pt x="14818" y="523"/>
                    <a:pt x="13284" y="0"/>
                    <a:pt x="11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8"/>
            <p:cNvSpPr/>
            <p:nvPr/>
          </p:nvSpPr>
          <p:spPr>
            <a:xfrm>
              <a:off x="5875025" y="736025"/>
              <a:ext cx="388100" cy="983325"/>
            </a:xfrm>
            <a:custGeom>
              <a:avLst/>
              <a:gdLst/>
              <a:ahLst/>
              <a:cxnLst/>
              <a:rect l="l" t="t" r="r" b="b"/>
              <a:pathLst>
                <a:path w="15524" h="39333" extrusionOk="0">
                  <a:moveTo>
                    <a:pt x="7763" y="44"/>
                  </a:moveTo>
                  <a:cubicBezTo>
                    <a:pt x="8801" y="44"/>
                    <a:pt x="9807" y="561"/>
                    <a:pt x="10759" y="1584"/>
                  </a:cubicBezTo>
                  <a:cubicBezTo>
                    <a:pt x="11679" y="2568"/>
                    <a:pt x="12506" y="3982"/>
                    <a:pt x="13218" y="5782"/>
                  </a:cubicBezTo>
                  <a:cubicBezTo>
                    <a:pt x="14675" y="9493"/>
                    <a:pt x="15481" y="14421"/>
                    <a:pt x="15481" y="19665"/>
                  </a:cubicBezTo>
                  <a:cubicBezTo>
                    <a:pt x="15481" y="24907"/>
                    <a:pt x="14675" y="29841"/>
                    <a:pt x="13218" y="33546"/>
                  </a:cubicBezTo>
                  <a:cubicBezTo>
                    <a:pt x="12506" y="35351"/>
                    <a:pt x="11679" y="36766"/>
                    <a:pt x="10759" y="37751"/>
                  </a:cubicBezTo>
                  <a:cubicBezTo>
                    <a:pt x="9807" y="38773"/>
                    <a:pt x="8801" y="39290"/>
                    <a:pt x="7763" y="39290"/>
                  </a:cubicBezTo>
                  <a:cubicBezTo>
                    <a:pt x="6724" y="39290"/>
                    <a:pt x="5717" y="38773"/>
                    <a:pt x="4766" y="37751"/>
                  </a:cubicBezTo>
                  <a:cubicBezTo>
                    <a:pt x="3846" y="36766"/>
                    <a:pt x="3019" y="35351"/>
                    <a:pt x="2313" y="33546"/>
                  </a:cubicBezTo>
                  <a:cubicBezTo>
                    <a:pt x="849" y="29841"/>
                    <a:pt x="44" y="24907"/>
                    <a:pt x="44" y="19665"/>
                  </a:cubicBezTo>
                  <a:cubicBezTo>
                    <a:pt x="44" y="14421"/>
                    <a:pt x="849" y="9493"/>
                    <a:pt x="2313" y="5782"/>
                  </a:cubicBezTo>
                  <a:cubicBezTo>
                    <a:pt x="3019" y="3982"/>
                    <a:pt x="3846" y="2568"/>
                    <a:pt x="4766" y="1584"/>
                  </a:cubicBezTo>
                  <a:cubicBezTo>
                    <a:pt x="5717" y="561"/>
                    <a:pt x="6724" y="44"/>
                    <a:pt x="7763" y="44"/>
                  </a:cubicBezTo>
                  <a:close/>
                  <a:moveTo>
                    <a:pt x="7763" y="0"/>
                  </a:moveTo>
                  <a:cubicBezTo>
                    <a:pt x="6712" y="0"/>
                    <a:pt x="5695" y="523"/>
                    <a:pt x="4733" y="1551"/>
                  </a:cubicBezTo>
                  <a:cubicBezTo>
                    <a:pt x="3807" y="2541"/>
                    <a:pt x="2981" y="3960"/>
                    <a:pt x="2268" y="5767"/>
                  </a:cubicBezTo>
                  <a:cubicBezTo>
                    <a:pt x="1555" y="7572"/>
                    <a:pt x="1001" y="9678"/>
                    <a:pt x="609" y="12016"/>
                  </a:cubicBezTo>
                  <a:cubicBezTo>
                    <a:pt x="207" y="14436"/>
                    <a:pt x="1" y="17015"/>
                    <a:pt x="1" y="19665"/>
                  </a:cubicBezTo>
                  <a:cubicBezTo>
                    <a:pt x="1" y="22319"/>
                    <a:pt x="207" y="24892"/>
                    <a:pt x="609" y="27317"/>
                  </a:cubicBezTo>
                  <a:cubicBezTo>
                    <a:pt x="1001" y="29657"/>
                    <a:pt x="1555" y="31756"/>
                    <a:pt x="2268" y="33561"/>
                  </a:cubicBezTo>
                  <a:cubicBezTo>
                    <a:pt x="2981" y="35373"/>
                    <a:pt x="3807" y="36787"/>
                    <a:pt x="4733" y="37783"/>
                  </a:cubicBezTo>
                  <a:cubicBezTo>
                    <a:pt x="5695" y="38811"/>
                    <a:pt x="6712" y="39333"/>
                    <a:pt x="7763" y="39333"/>
                  </a:cubicBezTo>
                  <a:cubicBezTo>
                    <a:pt x="8812" y="39333"/>
                    <a:pt x="9835" y="38811"/>
                    <a:pt x="10792" y="37783"/>
                  </a:cubicBezTo>
                  <a:cubicBezTo>
                    <a:pt x="11717" y="36787"/>
                    <a:pt x="12543" y="35373"/>
                    <a:pt x="13256" y="33561"/>
                  </a:cubicBezTo>
                  <a:cubicBezTo>
                    <a:pt x="13969" y="31756"/>
                    <a:pt x="14529" y="29657"/>
                    <a:pt x="14916" y="27317"/>
                  </a:cubicBezTo>
                  <a:cubicBezTo>
                    <a:pt x="15323" y="24892"/>
                    <a:pt x="15524" y="22319"/>
                    <a:pt x="15524" y="19665"/>
                  </a:cubicBezTo>
                  <a:cubicBezTo>
                    <a:pt x="15524" y="17015"/>
                    <a:pt x="15323" y="14436"/>
                    <a:pt x="14916" y="12016"/>
                  </a:cubicBezTo>
                  <a:cubicBezTo>
                    <a:pt x="14529" y="9678"/>
                    <a:pt x="13969" y="7572"/>
                    <a:pt x="13256" y="5767"/>
                  </a:cubicBezTo>
                  <a:cubicBezTo>
                    <a:pt x="12543" y="3960"/>
                    <a:pt x="11717" y="2541"/>
                    <a:pt x="10792" y="1551"/>
                  </a:cubicBezTo>
                  <a:cubicBezTo>
                    <a:pt x="9835" y="523"/>
                    <a:pt x="8812" y="0"/>
                    <a:pt x="776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8"/>
            <p:cNvSpPr/>
            <p:nvPr/>
          </p:nvSpPr>
          <p:spPr>
            <a:xfrm>
              <a:off x="5981775" y="736025"/>
              <a:ext cx="174625" cy="983325"/>
            </a:xfrm>
            <a:custGeom>
              <a:avLst/>
              <a:gdLst/>
              <a:ahLst/>
              <a:cxnLst/>
              <a:rect l="l" t="t" r="r" b="b"/>
              <a:pathLst>
                <a:path w="6985" h="39333" extrusionOk="0">
                  <a:moveTo>
                    <a:pt x="3493" y="44"/>
                  </a:moveTo>
                  <a:cubicBezTo>
                    <a:pt x="3950" y="44"/>
                    <a:pt x="4400" y="561"/>
                    <a:pt x="4824" y="1572"/>
                  </a:cubicBezTo>
                  <a:cubicBezTo>
                    <a:pt x="5238" y="2563"/>
                    <a:pt x="5608" y="3977"/>
                    <a:pt x="5924" y="5777"/>
                  </a:cubicBezTo>
                  <a:cubicBezTo>
                    <a:pt x="6582" y="9487"/>
                    <a:pt x="6941" y="14421"/>
                    <a:pt x="6941" y="19665"/>
                  </a:cubicBezTo>
                  <a:cubicBezTo>
                    <a:pt x="6941" y="24913"/>
                    <a:pt x="6582" y="29841"/>
                    <a:pt x="5924" y="33551"/>
                  </a:cubicBezTo>
                  <a:cubicBezTo>
                    <a:pt x="5608" y="35356"/>
                    <a:pt x="5238" y="36772"/>
                    <a:pt x="4824" y="37756"/>
                  </a:cubicBezTo>
                  <a:cubicBezTo>
                    <a:pt x="4400" y="38773"/>
                    <a:pt x="3950" y="39290"/>
                    <a:pt x="3493" y="39290"/>
                  </a:cubicBezTo>
                  <a:cubicBezTo>
                    <a:pt x="3036" y="39290"/>
                    <a:pt x="2584" y="38773"/>
                    <a:pt x="2165" y="37756"/>
                  </a:cubicBezTo>
                  <a:cubicBezTo>
                    <a:pt x="1751" y="36772"/>
                    <a:pt x="1382" y="35356"/>
                    <a:pt x="1061" y="33551"/>
                  </a:cubicBezTo>
                  <a:cubicBezTo>
                    <a:pt x="408" y="29841"/>
                    <a:pt x="44" y="24913"/>
                    <a:pt x="44" y="19665"/>
                  </a:cubicBezTo>
                  <a:cubicBezTo>
                    <a:pt x="44" y="14421"/>
                    <a:pt x="408" y="9487"/>
                    <a:pt x="1061" y="5777"/>
                  </a:cubicBezTo>
                  <a:cubicBezTo>
                    <a:pt x="1382" y="3977"/>
                    <a:pt x="1751" y="2563"/>
                    <a:pt x="2165" y="1572"/>
                  </a:cubicBezTo>
                  <a:cubicBezTo>
                    <a:pt x="2584" y="561"/>
                    <a:pt x="3036" y="44"/>
                    <a:pt x="3493" y="44"/>
                  </a:cubicBezTo>
                  <a:close/>
                  <a:moveTo>
                    <a:pt x="3493" y="0"/>
                  </a:moveTo>
                  <a:cubicBezTo>
                    <a:pt x="2557" y="0"/>
                    <a:pt x="1676" y="2051"/>
                    <a:pt x="1018" y="5772"/>
                  </a:cubicBezTo>
                  <a:cubicBezTo>
                    <a:pt x="365" y="9482"/>
                    <a:pt x="1" y="14415"/>
                    <a:pt x="1" y="19665"/>
                  </a:cubicBezTo>
                  <a:cubicBezTo>
                    <a:pt x="1" y="24913"/>
                    <a:pt x="365" y="29847"/>
                    <a:pt x="1018" y="33561"/>
                  </a:cubicBezTo>
                  <a:cubicBezTo>
                    <a:pt x="1676" y="37282"/>
                    <a:pt x="2557" y="39333"/>
                    <a:pt x="3493" y="39333"/>
                  </a:cubicBezTo>
                  <a:cubicBezTo>
                    <a:pt x="4433" y="39333"/>
                    <a:pt x="5309" y="37282"/>
                    <a:pt x="5967" y="33561"/>
                  </a:cubicBezTo>
                  <a:cubicBezTo>
                    <a:pt x="6626" y="29847"/>
                    <a:pt x="6985" y="24913"/>
                    <a:pt x="6985" y="19665"/>
                  </a:cubicBezTo>
                  <a:cubicBezTo>
                    <a:pt x="6985" y="14415"/>
                    <a:pt x="6626" y="9482"/>
                    <a:pt x="5967" y="5772"/>
                  </a:cubicBezTo>
                  <a:cubicBezTo>
                    <a:pt x="5309" y="2051"/>
                    <a:pt x="4433" y="0"/>
                    <a:pt x="34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8"/>
            <p:cNvSpPr/>
            <p:nvPr/>
          </p:nvSpPr>
          <p:spPr>
            <a:xfrm>
              <a:off x="6068525" y="736025"/>
              <a:ext cx="1100" cy="983325"/>
            </a:xfrm>
            <a:custGeom>
              <a:avLst/>
              <a:gdLst/>
              <a:ahLst/>
              <a:cxnLst/>
              <a:rect l="l" t="t" r="r" b="b"/>
              <a:pathLst>
                <a:path w="44" h="39333" extrusionOk="0">
                  <a:moveTo>
                    <a:pt x="23" y="0"/>
                  </a:moveTo>
                  <a:cubicBezTo>
                    <a:pt x="11" y="0"/>
                    <a:pt x="6" y="0"/>
                    <a:pt x="1" y="23"/>
                  </a:cubicBezTo>
                  <a:lnTo>
                    <a:pt x="1" y="66"/>
                  </a:lnTo>
                  <a:lnTo>
                    <a:pt x="1" y="126"/>
                  </a:lnTo>
                  <a:lnTo>
                    <a:pt x="1" y="1567"/>
                  </a:lnTo>
                  <a:lnTo>
                    <a:pt x="1" y="5777"/>
                  </a:lnTo>
                  <a:lnTo>
                    <a:pt x="1" y="19665"/>
                  </a:lnTo>
                  <a:lnTo>
                    <a:pt x="1" y="33556"/>
                  </a:lnTo>
                  <a:lnTo>
                    <a:pt x="1" y="37766"/>
                  </a:lnTo>
                  <a:lnTo>
                    <a:pt x="1" y="39208"/>
                  </a:lnTo>
                  <a:lnTo>
                    <a:pt x="1" y="39268"/>
                  </a:lnTo>
                  <a:lnTo>
                    <a:pt x="1" y="39312"/>
                  </a:lnTo>
                  <a:cubicBezTo>
                    <a:pt x="6" y="39333"/>
                    <a:pt x="11" y="39333"/>
                    <a:pt x="23" y="39333"/>
                  </a:cubicBezTo>
                  <a:cubicBezTo>
                    <a:pt x="33" y="39333"/>
                    <a:pt x="39" y="39333"/>
                    <a:pt x="44" y="39312"/>
                  </a:cubicBezTo>
                  <a:lnTo>
                    <a:pt x="44" y="39268"/>
                  </a:lnTo>
                  <a:lnTo>
                    <a:pt x="44" y="39208"/>
                  </a:lnTo>
                  <a:lnTo>
                    <a:pt x="44" y="37766"/>
                  </a:lnTo>
                  <a:lnTo>
                    <a:pt x="44" y="33556"/>
                  </a:lnTo>
                  <a:lnTo>
                    <a:pt x="44" y="19665"/>
                  </a:lnTo>
                  <a:lnTo>
                    <a:pt x="44" y="5777"/>
                  </a:lnTo>
                  <a:lnTo>
                    <a:pt x="44" y="1567"/>
                  </a:lnTo>
                  <a:lnTo>
                    <a:pt x="44" y="126"/>
                  </a:lnTo>
                  <a:lnTo>
                    <a:pt x="44" y="66"/>
                  </a:lnTo>
                  <a:lnTo>
                    <a:pt x="44" y="23"/>
                  </a:lnTo>
                  <a:cubicBezTo>
                    <a:pt x="39" y="0"/>
                    <a:pt x="33" y="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8"/>
            <p:cNvSpPr/>
            <p:nvPr/>
          </p:nvSpPr>
          <p:spPr>
            <a:xfrm>
              <a:off x="5577475" y="736025"/>
              <a:ext cx="983200" cy="983325"/>
            </a:xfrm>
            <a:custGeom>
              <a:avLst/>
              <a:gdLst/>
              <a:ahLst/>
              <a:cxnLst/>
              <a:rect l="l" t="t" r="r" b="b"/>
              <a:pathLst>
                <a:path w="39328" h="39333" extrusionOk="0">
                  <a:moveTo>
                    <a:pt x="19665" y="44"/>
                  </a:moveTo>
                  <a:cubicBezTo>
                    <a:pt x="30483" y="44"/>
                    <a:pt x="39285" y="8845"/>
                    <a:pt x="39285" y="19665"/>
                  </a:cubicBezTo>
                  <a:cubicBezTo>
                    <a:pt x="39285" y="30483"/>
                    <a:pt x="30483" y="39290"/>
                    <a:pt x="19665" y="39290"/>
                  </a:cubicBezTo>
                  <a:cubicBezTo>
                    <a:pt x="8845" y="39290"/>
                    <a:pt x="44" y="30483"/>
                    <a:pt x="44" y="19665"/>
                  </a:cubicBezTo>
                  <a:cubicBezTo>
                    <a:pt x="44" y="8845"/>
                    <a:pt x="8845" y="44"/>
                    <a:pt x="19665" y="44"/>
                  </a:cubicBezTo>
                  <a:close/>
                  <a:moveTo>
                    <a:pt x="19665" y="0"/>
                  </a:moveTo>
                  <a:cubicBezTo>
                    <a:pt x="17010" y="0"/>
                    <a:pt x="14436" y="523"/>
                    <a:pt x="12011" y="1545"/>
                  </a:cubicBezTo>
                  <a:cubicBezTo>
                    <a:pt x="9666" y="2536"/>
                    <a:pt x="7567" y="3955"/>
                    <a:pt x="5762" y="5762"/>
                  </a:cubicBezTo>
                  <a:cubicBezTo>
                    <a:pt x="3955" y="7567"/>
                    <a:pt x="2536" y="9671"/>
                    <a:pt x="1545" y="12011"/>
                  </a:cubicBezTo>
                  <a:cubicBezTo>
                    <a:pt x="518" y="14436"/>
                    <a:pt x="1" y="17009"/>
                    <a:pt x="1" y="19665"/>
                  </a:cubicBezTo>
                  <a:cubicBezTo>
                    <a:pt x="1" y="22319"/>
                    <a:pt x="518" y="24897"/>
                    <a:pt x="1545" y="27323"/>
                  </a:cubicBezTo>
                  <a:cubicBezTo>
                    <a:pt x="2536" y="29662"/>
                    <a:pt x="3955" y="31766"/>
                    <a:pt x="5762" y="33573"/>
                  </a:cubicBezTo>
                  <a:cubicBezTo>
                    <a:pt x="7567" y="35379"/>
                    <a:pt x="9666" y="36792"/>
                    <a:pt x="12011" y="37788"/>
                  </a:cubicBezTo>
                  <a:cubicBezTo>
                    <a:pt x="14436" y="38811"/>
                    <a:pt x="17010" y="39333"/>
                    <a:pt x="19665" y="39333"/>
                  </a:cubicBezTo>
                  <a:cubicBezTo>
                    <a:pt x="22319" y="39333"/>
                    <a:pt x="24897" y="38811"/>
                    <a:pt x="27318" y="37788"/>
                  </a:cubicBezTo>
                  <a:cubicBezTo>
                    <a:pt x="29662" y="36792"/>
                    <a:pt x="31767" y="35379"/>
                    <a:pt x="33573" y="33573"/>
                  </a:cubicBezTo>
                  <a:cubicBezTo>
                    <a:pt x="35379" y="31766"/>
                    <a:pt x="36793" y="29662"/>
                    <a:pt x="37783" y="27323"/>
                  </a:cubicBezTo>
                  <a:cubicBezTo>
                    <a:pt x="38811" y="24897"/>
                    <a:pt x="39328" y="22319"/>
                    <a:pt x="39328" y="19665"/>
                  </a:cubicBezTo>
                  <a:cubicBezTo>
                    <a:pt x="39328" y="17009"/>
                    <a:pt x="38811" y="14436"/>
                    <a:pt x="37783" y="12011"/>
                  </a:cubicBezTo>
                  <a:cubicBezTo>
                    <a:pt x="36793" y="9671"/>
                    <a:pt x="35379" y="7567"/>
                    <a:pt x="33573" y="5762"/>
                  </a:cubicBezTo>
                  <a:cubicBezTo>
                    <a:pt x="31767" y="3955"/>
                    <a:pt x="29662" y="2536"/>
                    <a:pt x="27318" y="1545"/>
                  </a:cubicBezTo>
                  <a:cubicBezTo>
                    <a:pt x="24897" y="523"/>
                    <a:pt x="22319" y="0"/>
                    <a:pt x="196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8"/>
            <p:cNvSpPr/>
            <p:nvPr/>
          </p:nvSpPr>
          <p:spPr>
            <a:xfrm>
              <a:off x="5577475" y="834750"/>
              <a:ext cx="983200" cy="785875"/>
            </a:xfrm>
            <a:custGeom>
              <a:avLst/>
              <a:gdLst/>
              <a:ahLst/>
              <a:cxnLst/>
              <a:rect l="l" t="t" r="r" b="b"/>
              <a:pathLst>
                <a:path w="39328" h="31435" extrusionOk="0">
                  <a:moveTo>
                    <a:pt x="19665" y="44"/>
                  </a:moveTo>
                  <a:cubicBezTo>
                    <a:pt x="30483" y="44"/>
                    <a:pt x="39285" y="7072"/>
                    <a:pt x="39285" y="15716"/>
                  </a:cubicBezTo>
                  <a:cubicBezTo>
                    <a:pt x="39285" y="24358"/>
                    <a:pt x="30483" y="31392"/>
                    <a:pt x="19665" y="31392"/>
                  </a:cubicBezTo>
                  <a:cubicBezTo>
                    <a:pt x="8845" y="31392"/>
                    <a:pt x="44" y="24358"/>
                    <a:pt x="44" y="15716"/>
                  </a:cubicBezTo>
                  <a:cubicBezTo>
                    <a:pt x="44" y="7072"/>
                    <a:pt x="8845" y="44"/>
                    <a:pt x="19665" y="44"/>
                  </a:cubicBezTo>
                  <a:close/>
                  <a:moveTo>
                    <a:pt x="19665" y="1"/>
                  </a:moveTo>
                  <a:cubicBezTo>
                    <a:pt x="17010" y="1"/>
                    <a:pt x="14436" y="414"/>
                    <a:pt x="12011" y="1235"/>
                  </a:cubicBezTo>
                  <a:cubicBezTo>
                    <a:pt x="9671" y="2024"/>
                    <a:pt x="7567" y="3156"/>
                    <a:pt x="5762" y="4602"/>
                  </a:cubicBezTo>
                  <a:cubicBezTo>
                    <a:pt x="3955" y="6044"/>
                    <a:pt x="2536" y="7725"/>
                    <a:pt x="1545" y="9596"/>
                  </a:cubicBezTo>
                  <a:cubicBezTo>
                    <a:pt x="518" y="11538"/>
                    <a:pt x="1" y="13594"/>
                    <a:pt x="1" y="15716"/>
                  </a:cubicBezTo>
                  <a:cubicBezTo>
                    <a:pt x="1" y="17842"/>
                    <a:pt x="518" y="19898"/>
                    <a:pt x="1545" y="21834"/>
                  </a:cubicBezTo>
                  <a:cubicBezTo>
                    <a:pt x="2536" y="23712"/>
                    <a:pt x="3955" y="25392"/>
                    <a:pt x="5762" y="26833"/>
                  </a:cubicBezTo>
                  <a:cubicBezTo>
                    <a:pt x="7567" y="28274"/>
                    <a:pt x="9671" y="29411"/>
                    <a:pt x="12011" y="30200"/>
                  </a:cubicBezTo>
                  <a:cubicBezTo>
                    <a:pt x="14436" y="31022"/>
                    <a:pt x="17010" y="31435"/>
                    <a:pt x="19665" y="31435"/>
                  </a:cubicBezTo>
                  <a:cubicBezTo>
                    <a:pt x="22319" y="31435"/>
                    <a:pt x="24892" y="31022"/>
                    <a:pt x="27318" y="30200"/>
                  </a:cubicBezTo>
                  <a:cubicBezTo>
                    <a:pt x="29662" y="29411"/>
                    <a:pt x="31761" y="28274"/>
                    <a:pt x="33568" y="26833"/>
                  </a:cubicBezTo>
                  <a:cubicBezTo>
                    <a:pt x="35374" y="25392"/>
                    <a:pt x="36793" y="23712"/>
                    <a:pt x="37783" y="21834"/>
                  </a:cubicBezTo>
                  <a:cubicBezTo>
                    <a:pt x="38811" y="19898"/>
                    <a:pt x="39328" y="17842"/>
                    <a:pt x="39328" y="15716"/>
                  </a:cubicBezTo>
                  <a:cubicBezTo>
                    <a:pt x="39328" y="13594"/>
                    <a:pt x="38811" y="11538"/>
                    <a:pt x="37783" y="9596"/>
                  </a:cubicBezTo>
                  <a:cubicBezTo>
                    <a:pt x="36793" y="7725"/>
                    <a:pt x="35374" y="6044"/>
                    <a:pt x="33568" y="4602"/>
                  </a:cubicBezTo>
                  <a:cubicBezTo>
                    <a:pt x="31761" y="3156"/>
                    <a:pt x="29662" y="2024"/>
                    <a:pt x="27318" y="1235"/>
                  </a:cubicBezTo>
                  <a:cubicBezTo>
                    <a:pt x="24892" y="414"/>
                    <a:pt x="22319" y="1"/>
                    <a:pt x="196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8"/>
            <p:cNvSpPr/>
            <p:nvPr/>
          </p:nvSpPr>
          <p:spPr>
            <a:xfrm>
              <a:off x="5577475" y="935250"/>
              <a:ext cx="983200" cy="584900"/>
            </a:xfrm>
            <a:custGeom>
              <a:avLst/>
              <a:gdLst/>
              <a:ahLst/>
              <a:cxnLst/>
              <a:rect l="l" t="t" r="r" b="b"/>
              <a:pathLst>
                <a:path w="39328" h="23396" extrusionOk="0">
                  <a:moveTo>
                    <a:pt x="19665" y="44"/>
                  </a:moveTo>
                  <a:cubicBezTo>
                    <a:pt x="24908" y="44"/>
                    <a:pt x="29836" y="1257"/>
                    <a:pt x="33546" y="3460"/>
                  </a:cubicBezTo>
                  <a:cubicBezTo>
                    <a:pt x="37250" y="5663"/>
                    <a:pt x="39285" y="8583"/>
                    <a:pt x="39285" y="11696"/>
                  </a:cubicBezTo>
                  <a:cubicBezTo>
                    <a:pt x="39285" y="14807"/>
                    <a:pt x="37250" y="17733"/>
                    <a:pt x="33546" y="19936"/>
                  </a:cubicBezTo>
                  <a:cubicBezTo>
                    <a:pt x="29836" y="22139"/>
                    <a:pt x="24908" y="23352"/>
                    <a:pt x="19665" y="23352"/>
                  </a:cubicBezTo>
                  <a:cubicBezTo>
                    <a:pt x="14421" y="23352"/>
                    <a:pt x="9493" y="22139"/>
                    <a:pt x="5788" y="19936"/>
                  </a:cubicBezTo>
                  <a:cubicBezTo>
                    <a:pt x="2084" y="17733"/>
                    <a:pt x="44" y="14807"/>
                    <a:pt x="44" y="11696"/>
                  </a:cubicBezTo>
                  <a:cubicBezTo>
                    <a:pt x="44" y="8583"/>
                    <a:pt x="2084" y="5663"/>
                    <a:pt x="5788" y="3460"/>
                  </a:cubicBezTo>
                  <a:cubicBezTo>
                    <a:pt x="9493" y="1257"/>
                    <a:pt x="14421" y="44"/>
                    <a:pt x="19665" y="44"/>
                  </a:cubicBezTo>
                  <a:close/>
                  <a:moveTo>
                    <a:pt x="19665" y="0"/>
                  </a:moveTo>
                  <a:cubicBezTo>
                    <a:pt x="17010" y="0"/>
                    <a:pt x="14436" y="306"/>
                    <a:pt x="12011" y="914"/>
                  </a:cubicBezTo>
                  <a:cubicBezTo>
                    <a:pt x="9671" y="1507"/>
                    <a:pt x="7567" y="2350"/>
                    <a:pt x="5767" y="3422"/>
                  </a:cubicBezTo>
                  <a:cubicBezTo>
                    <a:pt x="3955" y="4493"/>
                    <a:pt x="2541" y="5744"/>
                    <a:pt x="1545" y="7137"/>
                  </a:cubicBezTo>
                  <a:cubicBezTo>
                    <a:pt x="523" y="8583"/>
                    <a:pt x="1" y="10117"/>
                    <a:pt x="1" y="11696"/>
                  </a:cubicBezTo>
                  <a:cubicBezTo>
                    <a:pt x="1" y="13278"/>
                    <a:pt x="523" y="14812"/>
                    <a:pt x="1545" y="16253"/>
                  </a:cubicBezTo>
                  <a:cubicBezTo>
                    <a:pt x="2541" y="17646"/>
                    <a:pt x="3955" y="18897"/>
                    <a:pt x="5767" y="19974"/>
                  </a:cubicBezTo>
                  <a:cubicBezTo>
                    <a:pt x="7567" y="21045"/>
                    <a:pt x="9671" y="21889"/>
                    <a:pt x="12011" y="22476"/>
                  </a:cubicBezTo>
                  <a:cubicBezTo>
                    <a:pt x="14436" y="23086"/>
                    <a:pt x="17010" y="23395"/>
                    <a:pt x="19665" y="23395"/>
                  </a:cubicBezTo>
                  <a:cubicBezTo>
                    <a:pt x="22319" y="23395"/>
                    <a:pt x="24892" y="23086"/>
                    <a:pt x="27318" y="22476"/>
                  </a:cubicBezTo>
                  <a:cubicBezTo>
                    <a:pt x="29657" y="21889"/>
                    <a:pt x="31761" y="21045"/>
                    <a:pt x="33568" y="19974"/>
                  </a:cubicBezTo>
                  <a:cubicBezTo>
                    <a:pt x="35374" y="18897"/>
                    <a:pt x="36793" y="17646"/>
                    <a:pt x="37783" y="16253"/>
                  </a:cubicBezTo>
                  <a:cubicBezTo>
                    <a:pt x="38811" y="14812"/>
                    <a:pt x="39328" y="13278"/>
                    <a:pt x="39328" y="11696"/>
                  </a:cubicBezTo>
                  <a:cubicBezTo>
                    <a:pt x="39328" y="10117"/>
                    <a:pt x="38811" y="8583"/>
                    <a:pt x="37783" y="7137"/>
                  </a:cubicBezTo>
                  <a:cubicBezTo>
                    <a:pt x="36793" y="5744"/>
                    <a:pt x="35374" y="4493"/>
                    <a:pt x="33568" y="3422"/>
                  </a:cubicBezTo>
                  <a:cubicBezTo>
                    <a:pt x="31761" y="2350"/>
                    <a:pt x="29657" y="1507"/>
                    <a:pt x="27318" y="914"/>
                  </a:cubicBezTo>
                  <a:cubicBezTo>
                    <a:pt x="24892" y="306"/>
                    <a:pt x="22319" y="0"/>
                    <a:pt x="196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8"/>
            <p:cNvSpPr/>
            <p:nvPr/>
          </p:nvSpPr>
          <p:spPr>
            <a:xfrm>
              <a:off x="5577475" y="1033575"/>
              <a:ext cx="983200" cy="388100"/>
            </a:xfrm>
            <a:custGeom>
              <a:avLst/>
              <a:gdLst/>
              <a:ahLst/>
              <a:cxnLst/>
              <a:rect l="l" t="t" r="r" b="b"/>
              <a:pathLst>
                <a:path w="39328" h="15524" extrusionOk="0">
                  <a:moveTo>
                    <a:pt x="19665" y="44"/>
                  </a:moveTo>
                  <a:cubicBezTo>
                    <a:pt x="24908" y="44"/>
                    <a:pt x="29841" y="849"/>
                    <a:pt x="33546" y="2312"/>
                  </a:cubicBezTo>
                  <a:cubicBezTo>
                    <a:pt x="35346" y="3019"/>
                    <a:pt x="36760" y="3846"/>
                    <a:pt x="37751" y="4765"/>
                  </a:cubicBezTo>
                  <a:cubicBezTo>
                    <a:pt x="38768" y="5717"/>
                    <a:pt x="39285" y="6724"/>
                    <a:pt x="39285" y="7763"/>
                  </a:cubicBezTo>
                  <a:cubicBezTo>
                    <a:pt x="39285" y="8801"/>
                    <a:pt x="38768" y="9812"/>
                    <a:pt x="37751" y="10759"/>
                  </a:cubicBezTo>
                  <a:cubicBezTo>
                    <a:pt x="36760" y="11679"/>
                    <a:pt x="35346" y="12505"/>
                    <a:pt x="33546" y="13218"/>
                  </a:cubicBezTo>
                  <a:cubicBezTo>
                    <a:pt x="29841" y="14675"/>
                    <a:pt x="24908" y="15481"/>
                    <a:pt x="19665" y="15481"/>
                  </a:cubicBezTo>
                  <a:cubicBezTo>
                    <a:pt x="14421" y="15481"/>
                    <a:pt x="9493" y="14675"/>
                    <a:pt x="5783" y="13218"/>
                  </a:cubicBezTo>
                  <a:cubicBezTo>
                    <a:pt x="3982" y="12505"/>
                    <a:pt x="2568" y="11679"/>
                    <a:pt x="1578" y="10759"/>
                  </a:cubicBezTo>
                  <a:cubicBezTo>
                    <a:pt x="561" y="9812"/>
                    <a:pt x="44" y="8801"/>
                    <a:pt x="44" y="7763"/>
                  </a:cubicBezTo>
                  <a:cubicBezTo>
                    <a:pt x="44" y="6724"/>
                    <a:pt x="561" y="5717"/>
                    <a:pt x="1578" y="4765"/>
                  </a:cubicBezTo>
                  <a:cubicBezTo>
                    <a:pt x="2568" y="3846"/>
                    <a:pt x="3982" y="3019"/>
                    <a:pt x="5783" y="2312"/>
                  </a:cubicBezTo>
                  <a:cubicBezTo>
                    <a:pt x="9493" y="849"/>
                    <a:pt x="14421" y="44"/>
                    <a:pt x="19665" y="44"/>
                  </a:cubicBezTo>
                  <a:close/>
                  <a:moveTo>
                    <a:pt x="19665" y="0"/>
                  </a:moveTo>
                  <a:cubicBezTo>
                    <a:pt x="17010" y="0"/>
                    <a:pt x="14436" y="207"/>
                    <a:pt x="12016" y="609"/>
                  </a:cubicBezTo>
                  <a:cubicBezTo>
                    <a:pt x="9671" y="1000"/>
                    <a:pt x="7572" y="1562"/>
                    <a:pt x="5767" y="2268"/>
                  </a:cubicBezTo>
                  <a:cubicBezTo>
                    <a:pt x="3960" y="2981"/>
                    <a:pt x="2541" y="3814"/>
                    <a:pt x="1551" y="4733"/>
                  </a:cubicBezTo>
                  <a:cubicBezTo>
                    <a:pt x="523" y="5695"/>
                    <a:pt x="1" y="6712"/>
                    <a:pt x="1" y="7763"/>
                  </a:cubicBezTo>
                  <a:cubicBezTo>
                    <a:pt x="1" y="8818"/>
                    <a:pt x="523" y="9834"/>
                    <a:pt x="1551" y="10791"/>
                  </a:cubicBezTo>
                  <a:cubicBezTo>
                    <a:pt x="2541" y="11717"/>
                    <a:pt x="3960" y="12543"/>
                    <a:pt x="5767" y="13256"/>
                  </a:cubicBezTo>
                  <a:cubicBezTo>
                    <a:pt x="7572" y="13969"/>
                    <a:pt x="9671" y="14529"/>
                    <a:pt x="12016" y="14921"/>
                  </a:cubicBezTo>
                  <a:cubicBezTo>
                    <a:pt x="14436" y="15323"/>
                    <a:pt x="17010" y="15524"/>
                    <a:pt x="19665" y="15524"/>
                  </a:cubicBezTo>
                  <a:cubicBezTo>
                    <a:pt x="22319" y="15524"/>
                    <a:pt x="24892" y="15323"/>
                    <a:pt x="27312" y="14921"/>
                  </a:cubicBezTo>
                  <a:cubicBezTo>
                    <a:pt x="29657" y="14529"/>
                    <a:pt x="31756" y="13969"/>
                    <a:pt x="33562" y="13256"/>
                  </a:cubicBezTo>
                  <a:cubicBezTo>
                    <a:pt x="35368" y="12543"/>
                    <a:pt x="36787" y="11717"/>
                    <a:pt x="37778" y="10791"/>
                  </a:cubicBezTo>
                  <a:cubicBezTo>
                    <a:pt x="38811" y="9834"/>
                    <a:pt x="39328" y="8818"/>
                    <a:pt x="39328" y="7763"/>
                  </a:cubicBezTo>
                  <a:cubicBezTo>
                    <a:pt x="39328" y="6712"/>
                    <a:pt x="38811" y="5695"/>
                    <a:pt x="37778" y="4733"/>
                  </a:cubicBezTo>
                  <a:cubicBezTo>
                    <a:pt x="36787" y="3814"/>
                    <a:pt x="35368" y="2981"/>
                    <a:pt x="33562" y="2268"/>
                  </a:cubicBezTo>
                  <a:cubicBezTo>
                    <a:pt x="31756" y="1562"/>
                    <a:pt x="29657" y="1000"/>
                    <a:pt x="27312" y="609"/>
                  </a:cubicBezTo>
                  <a:cubicBezTo>
                    <a:pt x="24892" y="207"/>
                    <a:pt x="22319" y="0"/>
                    <a:pt x="196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8"/>
            <p:cNvSpPr/>
            <p:nvPr/>
          </p:nvSpPr>
          <p:spPr>
            <a:xfrm>
              <a:off x="5577475" y="1140325"/>
              <a:ext cx="983200" cy="174625"/>
            </a:xfrm>
            <a:custGeom>
              <a:avLst/>
              <a:gdLst/>
              <a:ahLst/>
              <a:cxnLst/>
              <a:rect l="l" t="t" r="r" b="b"/>
              <a:pathLst>
                <a:path w="39328" h="6985" extrusionOk="0">
                  <a:moveTo>
                    <a:pt x="19665" y="44"/>
                  </a:moveTo>
                  <a:cubicBezTo>
                    <a:pt x="24913" y="44"/>
                    <a:pt x="29841" y="408"/>
                    <a:pt x="33551" y="1061"/>
                  </a:cubicBezTo>
                  <a:cubicBezTo>
                    <a:pt x="35351" y="1382"/>
                    <a:pt x="36772" y="1751"/>
                    <a:pt x="37756" y="2165"/>
                  </a:cubicBezTo>
                  <a:cubicBezTo>
                    <a:pt x="38773" y="2589"/>
                    <a:pt x="39285" y="3036"/>
                    <a:pt x="39285" y="3493"/>
                  </a:cubicBezTo>
                  <a:cubicBezTo>
                    <a:pt x="39285" y="3955"/>
                    <a:pt x="38773" y="4400"/>
                    <a:pt x="37756" y="4824"/>
                  </a:cubicBezTo>
                  <a:cubicBezTo>
                    <a:pt x="36772" y="5238"/>
                    <a:pt x="35351" y="5608"/>
                    <a:pt x="33551" y="5923"/>
                  </a:cubicBezTo>
                  <a:cubicBezTo>
                    <a:pt x="29841" y="6581"/>
                    <a:pt x="24913" y="6940"/>
                    <a:pt x="19665" y="6940"/>
                  </a:cubicBezTo>
                  <a:cubicBezTo>
                    <a:pt x="14421" y="6940"/>
                    <a:pt x="9487" y="6581"/>
                    <a:pt x="5777" y="5923"/>
                  </a:cubicBezTo>
                  <a:cubicBezTo>
                    <a:pt x="3977" y="5608"/>
                    <a:pt x="2563" y="5238"/>
                    <a:pt x="1572" y="4824"/>
                  </a:cubicBezTo>
                  <a:cubicBezTo>
                    <a:pt x="555" y="4400"/>
                    <a:pt x="44" y="3955"/>
                    <a:pt x="44" y="3493"/>
                  </a:cubicBezTo>
                  <a:cubicBezTo>
                    <a:pt x="44" y="3036"/>
                    <a:pt x="555" y="2589"/>
                    <a:pt x="1572" y="2165"/>
                  </a:cubicBezTo>
                  <a:cubicBezTo>
                    <a:pt x="2563" y="1751"/>
                    <a:pt x="3977" y="1382"/>
                    <a:pt x="5777" y="1061"/>
                  </a:cubicBezTo>
                  <a:cubicBezTo>
                    <a:pt x="9487" y="408"/>
                    <a:pt x="14421" y="44"/>
                    <a:pt x="19665" y="44"/>
                  </a:cubicBezTo>
                  <a:close/>
                  <a:moveTo>
                    <a:pt x="19665" y="1"/>
                  </a:moveTo>
                  <a:cubicBezTo>
                    <a:pt x="14416" y="1"/>
                    <a:pt x="9482" y="365"/>
                    <a:pt x="5772" y="1018"/>
                  </a:cubicBezTo>
                  <a:cubicBezTo>
                    <a:pt x="2051" y="1676"/>
                    <a:pt x="1" y="2557"/>
                    <a:pt x="1" y="3493"/>
                  </a:cubicBezTo>
                  <a:cubicBezTo>
                    <a:pt x="1" y="4433"/>
                    <a:pt x="2051" y="5309"/>
                    <a:pt x="5772" y="5967"/>
                  </a:cubicBezTo>
                  <a:cubicBezTo>
                    <a:pt x="9482" y="6626"/>
                    <a:pt x="14416" y="6985"/>
                    <a:pt x="19665" y="6985"/>
                  </a:cubicBezTo>
                  <a:cubicBezTo>
                    <a:pt x="24913" y="6985"/>
                    <a:pt x="29848" y="6626"/>
                    <a:pt x="33556" y="5967"/>
                  </a:cubicBezTo>
                  <a:cubicBezTo>
                    <a:pt x="37282" y="5309"/>
                    <a:pt x="39328" y="4433"/>
                    <a:pt x="39328" y="3493"/>
                  </a:cubicBezTo>
                  <a:cubicBezTo>
                    <a:pt x="39328" y="2557"/>
                    <a:pt x="37282" y="1676"/>
                    <a:pt x="33556" y="1018"/>
                  </a:cubicBezTo>
                  <a:cubicBezTo>
                    <a:pt x="29848" y="365"/>
                    <a:pt x="24913" y="1"/>
                    <a:pt x="196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8"/>
            <p:cNvSpPr/>
            <p:nvPr/>
          </p:nvSpPr>
          <p:spPr>
            <a:xfrm>
              <a:off x="5577475" y="1227075"/>
              <a:ext cx="983200" cy="1225"/>
            </a:xfrm>
            <a:custGeom>
              <a:avLst/>
              <a:gdLst/>
              <a:ahLst/>
              <a:cxnLst/>
              <a:rect l="l" t="t" r="r" b="b"/>
              <a:pathLst>
                <a:path w="39328" h="49" extrusionOk="0">
                  <a:moveTo>
                    <a:pt x="23" y="1"/>
                  </a:moveTo>
                  <a:lnTo>
                    <a:pt x="23" y="6"/>
                  </a:lnTo>
                  <a:cubicBezTo>
                    <a:pt x="1" y="6"/>
                    <a:pt x="1" y="11"/>
                    <a:pt x="1" y="23"/>
                  </a:cubicBezTo>
                  <a:cubicBezTo>
                    <a:pt x="1" y="38"/>
                    <a:pt x="1" y="44"/>
                    <a:pt x="23" y="44"/>
                  </a:cubicBezTo>
                  <a:lnTo>
                    <a:pt x="5777" y="44"/>
                  </a:lnTo>
                  <a:cubicBezTo>
                    <a:pt x="9329" y="49"/>
                    <a:pt x="14241" y="49"/>
                    <a:pt x="19665" y="49"/>
                  </a:cubicBezTo>
                  <a:cubicBezTo>
                    <a:pt x="25088" y="49"/>
                    <a:pt x="29999" y="49"/>
                    <a:pt x="33556" y="44"/>
                  </a:cubicBezTo>
                  <a:lnTo>
                    <a:pt x="39306" y="44"/>
                  </a:lnTo>
                  <a:cubicBezTo>
                    <a:pt x="39328" y="44"/>
                    <a:pt x="39328" y="38"/>
                    <a:pt x="39328" y="23"/>
                  </a:cubicBezTo>
                  <a:cubicBezTo>
                    <a:pt x="39328" y="11"/>
                    <a:pt x="39328" y="6"/>
                    <a:pt x="39306" y="6"/>
                  </a:cubicBezTo>
                  <a:lnTo>
                    <a:pt x="3930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7" name="Google Shape;997;p18"/>
          <p:cNvSpPr/>
          <p:nvPr/>
        </p:nvSpPr>
        <p:spPr>
          <a:xfrm>
            <a:off x="8299925" y="4239800"/>
            <a:ext cx="737400" cy="737400"/>
          </a:xfrm>
          <a:prstGeom prst="mathMultiply">
            <a:avLst>
              <a:gd name="adj1" fmla="val 1448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8" name="Google Shape;998;p18"/>
          <p:cNvGrpSpPr/>
          <p:nvPr/>
        </p:nvGrpSpPr>
        <p:grpSpPr>
          <a:xfrm>
            <a:off x="912938" y="4731928"/>
            <a:ext cx="1250575" cy="314575"/>
            <a:chOff x="324725" y="5013050"/>
            <a:chExt cx="1250575" cy="314575"/>
          </a:xfrm>
        </p:grpSpPr>
        <p:sp>
          <p:nvSpPr>
            <p:cNvPr id="999" name="Google Shape;999;p18"/>
            <p:cNvSpPr/>
            <p:nvPr/>
          </p:nvSpPr>
          <p:spPr>
            <a:xfrm>
              <a:off x="1412225" y="5013050"/>
              <a:ext cx="163075" cy="314575"/>
            </a:xfrm>
            <a:custGeom>
              <a:avLst/>
              <a:gdLst/>
              <a:ahLst/>
              <a:cxnLst/>
              <a:rect l="l" t="t" r="r" b="b"/>
              <a:pathLst>
                <a:path w="6523" h="12583" extrusionOk="0">
                  <a:moveTo>
                    <a:pt x="0" y="1"/>
                  </a:moveTo>
                  <a:lnTo>
                    <a:pt x="0" y="1050"/>
                  </a:lnTo>
                  <a:lnTo>
                    <a:pt x="1088" y="1050"/>
                  </a:lnTo>
                  <a:lnTo>
                    <a:pt x="1088" y="5245"/>
                  </a:lnTo>
                  <a:lnTo>
                    <a:pt x="0" y="5245"/>
                  </a:lnTo>
                  <a:lnTo>
                    <a:pt x="0" y="6294"/>
                  </a:lnTo>
                  <a:lnTo>
                    <a:pt x="1088" y="6294"/>
                  </a:lnTo>
                  <a:lnTo>
                    <a:pt x="1088" y="10488"/>
                  </a:lnTo>
                  <a:lnTo>
                    <a:pt x="2171" y="10488"/>
                  </a:lnTo>
                  <a:lnTo>
                    <a:pt x="2171" y="8388"/>
                  </a:lnTo>
                  <a:lnTo>
                    <a:pt x="3259" y="8388"/>
                  </a:lnTo>
                  <a:lnTo>
                    <a:pt x="3259" y="12583"/>
                  </a:lnTo>
                  <a:lnTo>
                    <a:pt x="6522" y="12583"/>
                  </a:lnTo>
                  <a:lnTo>
                    <a:pt x="6522" y="1"/>
                  </a:lnTo>
                  <a:lnTo>
                    <a:pt x="3259" y="1"/>
                  </a:lnTo>
                  <a:lnTo>
                    <a:pt x="3259" y="7339"/>
                  </a:lnTo>
                  <a:lnTo>
                    <a:pt x="2171" y="7339"/>
                  </a:lnTo>
                  <a:lnTo>
                    <a:pt x="21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8"/>
            <p:cNvSpPr/>
            <p:nvPr/>
          </p:nvSpPr>
          <p:spPr>
            <a:xfrm>
              <a:off x="1303450" y="5013050"/>
              <a:ext cx="54375" cy="314575"/>
            </a:xfrm>
            <a:custGeom>
              <a:avLst/>
              <a:gdLst/>
              <a:ahLst/>
              <a:cxnLst/>
              <a:rect l="l" t="t" r="r" b="b"/>
              <a:pathLst>
                <a:path w="2175" h="12583" extrusionOk="0">
                  <a:moveTo>
                    <a:pt x="0" y="1"/>
                  </a:moveTo>
                  <a:lnTo>
                    <a:pt x="0" y="4195"/>
                  </a:lnTo>
                  <a:lnTo>
                    <a:pt x="392" y="4195"/>
                  </a:lnTo>
                  <a:lnTo>
                    <a:pt x="392" y="7339"/>
                  </a:lnTo>
                  <a:lnTo>
                    <a:pt x="0" y="7339"/>
                  </a:lnTo>
                  <a:lnTo>
                    <a:pt x="0" y="12583"/>
                  </a:lnTo>
                  <a:lnTo>
                    <a:pt x="2175" y="12583"/>
                  </a:lnTo>
                  <a:lnTo>
                    <a:pt x="2175" y="10488"/>
                  </a:lnTo>
                  <a:lnTo>
                    <a:pt x="1088" y="10488"/>
                  </a:lnTo>
                  <a:lnTo>
                    <a:pt x="1088" y="4195"/>
                  </a:lnTo>
                  <a:lnTo>
                    <a:pt x="2175" y="4195"/>
                  </a:lnTo>
                  <a:lnTo>
                    <a:pt x="2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8"/>
            <p:cNvSpPr/>
            <p:nvPr/>
          </p:nvSpPr>
          <p:spPr>
            <a:xfrm>
              <a:off x="1249025" y="5013050"/>
              <a:ext cx="27225" cy="157375"/>
            </a:xfrm>
            <a:custGeom>
              <a:avLst/>
              <a:gdLst/>
              <a:ahLst/>
              <a:cxnLst/>
              <a:rect l="l" t="t" r="r" b="b"/>
              <a:pathLst>
                <a:path w="1089" h="6295" extrusionOk="0">
                  <a:moveTo>
                    <a:pt x="1" y="1"/>
                  </a:moveTo>
                  <a:lnTo>
                    <a:pt x="1" y="6294"/>
                  </a:lnTo>
                  <a:lnTo>
                    <a:pt x="1088" y="6294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8"/>
            <p:cNvSpPr/>
            <p:nvPr/>
          </p:nvSpPr>
          <p:spPr>
            <a:xfrm>
              <a:off x="1185400" y="5013050"/>
              <a:ext cx="36475" cy="78625"/>
            </a:xfrm>
            <a:custGeom>
              <a:avLst/>
              <a:gdLst/>
              <a:ahLst/>
              <a:cxnLst/>
              <a:rect l="l" t="t" r="r" b="b"/>
              <a:pathLst>
                <a:path w="1459" h="3145" extrusionOk="0">
                  <a:moveTo>
                    <a:pt x="370" y="1"/>
                  </a:moveTo>
                  <a:lnTo>
                    <a:pt x="370" y="1050"/>
                  </a:lnTo>
                  <a:lnTo>
                    <a:pt x="0" y="1050"/>
                  </a:lnTo>
                  <a:lnTo>
                    <a:pt x="0" y="2095"/>
                  </a:lnTo>
                  <a:lnTo>
                    <a:pt x="370" y="2095"/>
                  </a:lnTo>
                  <a:lnTo>
                    <a:pt x="370" y="3144"/>
                  </a:lnTo>
                  <a:lnTo>
                    <a:pt x="1458" y="3144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8"/>
            <p:cNvSpPr/>
            <p:nvPr/>
          </p:nvSpPr>
          <p:spPr>
            <a:xfrm>
              <a:off x="1194625" y="5144150"/>
              <a:ext cx="81625" cy="183475"/>
            </a:xfrm>
            <a:custGeom>
              <a:avLst/>
              <a:gdLst/>
              <a:ahLst/>
              <a:cxnLst/>
              <a:rect l="l" t="t" r="r" b="b"/>
              <a:pathLst>
                <a:path w="3265" h="7339" extrusionOk="0">
                  <a:moveTo>
                    <a:pt x="1" y="1"/>
                  </a:moveTo>
                  <a:lnTo>
                    <a:pt x="1" y="3144"/>
                  </a:lnTo>
                  <a:lnTo>
                    <a:pt x="1089" y="3144"/>
                  </a:lnTo>
                  <a:lnTo>
                    <a:pt x="1089" y="5244"/>
                  </a:lnTo>
                  <a:lnTo>
                    <a:pt x="2177" y="5244"/>
                  </a:lnTo>
                  <a:lnTo>
                    <a:pt x="2177" y="7339"/>
                  </a:lnTo>
                  <a:lnTo>
                    <a:pt x="3264" y="7339"/>
                  </a:lnTo>
                  <a:lnTo>
                    <a:pt x="3264" y="4194"/>
                  </a:lnTo>
                  <a:lnTo>
                    <a:pt x="2177" y="4194"/>
                  </a:lnTo>
                  <a:lnTo>
                    <a:pt x="2177" y="2095"/>
                  </a:lnTo>
                  <a:lnTo>
                    <a:pt x="1089" y="209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8"/>
            <p:cNvSpPr/>
            <p:nvPr/>
          </p:nvSpPr>
          <p:spPr>
            <a:xfrm>
              <a:off x="1167450" y="5222750"/>
              <a:ext cx="54425" cy="104875"/>
            </a:xfrm>
            <a:custGeom>
              <a:avLst/>
              <a:gdLst/>
              <a:ahLst/>
              <a:cxnLst/>
              <a:rect l="l" t="t" r="r" b="b"/>
              <a:pathLst>
                <a:path w="2177" h="4195" extrusionOk="0">
                  <a:moveTo>
                    <a:pt x="0" y="0"/>
                  </a:moveTo>
                  <a:lnTo>
                    <a:pt x="0" y="4195"/>
                  </a:lnTo>
                  <a:lnTo>
                    <a:pt x="2176" y="4195"/>
                  </a:lnTo>
                  <a:lnTo>
                    <a:pt x="2176" y="3150"/>
                  </a:lnTo>
                  <a:lnTo>
                    <a:pt x="1088" y="3150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8"/>
            <p:cNvSpPr/>
            <p:nvPr/>
          </p:nvSpPr>
          <p:spPr>
            <a:xfrm>
              <a:off x="1058675" y="5013050"/>
              <a:ext cx="108800" cy="314575"/>
            </a:xfrm>
            <a:custGeom>
              <a:avLst/>
              <a:gdLst/>
              <a:ahLst/>
              <a:cxnLst/>
              <a:rect l="l" t="t" r="r" b="b"/>
              <a:pathLst>
                <a:path w="4352" h="12583" extrusionOk="0">
                  <a:moveTo>
                    <a:pt x="0" y="1"/>
                  </a:moveTo>
                  <a:lnTo>
                    <a:pt x="0" y="2095"/>
                  </a:lnTo>
                  <a:lnTo>
                    <a:pt x="1088" y="2095"/>
                  </a:lnTo>
                  <a:lnTo>
                    <a:pt x="1088" y="5245"/>
                  </a:lnTo>
                  <a:lnTo>
                    <a:pt x="0" y="5245"/>
                  </a:lnTo>
                  <a:lnTo>
                    <a:pt x="0" y="8388"/>
                  </a:lnTo>
                  <a:lnTo>
                    <a:pt x="1088" y="8388"/>
                  </a:lnTo>
                  <a:lnTo>
                    <a:pt x="1088" y="12583"/>
                  </a:lnTo>
                  <a:lnTo>
                    <a:pt x="2175" y="12583"/>
                  </a:lnTo>
                  <a:lnTo>
                    <a:pt x="2175" y="7339"/>
                  </a:lnTo>
                  <a:lnTo>
                    <a:pt x="1088" y="7339"/>
                  </a:lnTo>
                  <a:lnTo>
                    <a:pt x="1088" y="6294"/>
                  </a:lnTo>
                  <a:lnTo>
                    <a:pt x="3264" y="6294"/>
                  </a:lnTo>
                  <a:lnTo>
                    <a:pt x="3264" y="12583"/>
                  </a:lnTo>
                  <a:lnTo>
                    <a:pt x="3606" y="12583"/>
                  </a:lnTo>
                  <a:lnTo>
                    <a:pt x="3606" y="8388"/>
                  </a:lnTo>
                  <a:lnTo>
                    <a:pt x="4351" y="8388"/>
                  </a:lnTo>
                  <a:lnTo>
                    <a:pt x="4351" y="2095"/>
                  </a:lnTo>
                  <a:lnTo>
                    <a:pt x="3264" y="2095"/>
                  </a:lnTo>
                  <a:lnTo>
                    <a:pt x="3264" y="5245"/>
                  </a:lnTo>
                  <a:lnTo>
                    <a:pt x="2839" y="5245"/>
                  </a:lnTo>
                  <a:lnTo>
                    <a:pt x="2839" y="1"/>
                  </a:lnTo>
                  <a:lnTo>
                    <a:pt x="2508" y="1"/>
                  </a:lnTo>
                  <a:lnTo>
                    <a:pt x="2508" y="5245"/>
                  </a:lnTo>
                  <a:lnTo>
                    <a:pt x="2175" y="5245"/>
                  </a:lnTo>
                  <a:lnTo>
                    <a:pt x="2175" y="1050"/>
                  </a:lnTo>
                  <a:lnTo>
                    <a:pt x="1088" y="1050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8"/>
            <p:cNvSpPr/>
            <p:nvPr/>
          </p:nvSpPr>
          <p:spPr>
            <a:xfrm>
              <a:off x="977200" y="5275225"/>
              <a:ext cx="27225" cy="52400"/>
            </a:xfrm>
            <a:custGeom>
              <a:avLst/>
              <a:gdLst/>
              <a:ahLst/>
              <a:cxnLst/>
              <a:rect l="l" t="t" r="r" b="b"/>
              <a:pathLst>
                <a:path w="1089" h="2096" extrusionOk="0">
                  <a:moveTo>
                    <a:pt x="1" y="1"/>
                  </a:moveTo>
                  <a:lnTo>
                    <a:pt x="1" y="2096"/>
                  </a:lnTo>
                  <a:lnTo>
                    <a:pt x="1088" y="2096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8"/>
            <p:cNvSpPr/>
            <p:nvPr/>
          </p:nvSpPr>
          <p:spPr>
            <a:xfrm>
              <a:off x="950025" y="5222750"/>
              <a:ext cx="27200" cy="52500"/>
            </a:xfrm>
            <a:custGeom>
              <a:avLst/>
              <a:gdLst/>
              <a:ahLst/>
              <a:cxnLst/>
              <a:rect l="l" t="t" r="r" b="b"/>
              <a:pathLst>
                <a:path w="1088" h="2100" extrusionOk="0">
                  <a:moveTo>
                    <a:pt x="0" y="0"/>
                  </a:moveTo>
                  <a:lnTo>
                    <a:pt x="0" y="2100"/>
                  </a:lnTo>
                  <a:lnTo>
                    <a:pt x="1088" y="2100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8"/>
            <p:cNvSpPr/>
            <p:nvPr/>
          </p:nvSpPr>
          <p:spPr>
            <a:xfrm>
              <a:off x="1004400" y="5170400"/>
              <a:ext cx="54300" cy="104850"/>
            </a:xfrm>
            <a:custGeom>
              <a:avLst/>
              <a:gdLst/>
              <a:ahLst/>
              <a:cxnLst/>
              <a:rect l="l" t="t" r="r" b="b"/>
              <a:pathLst>
                <a:path w="2172" h="4194" extrusionOk="0">
                  <a:moveTo>
                    <a:pt x="0" y="0"/>
                  </a:moveTo>
                  <a:lnTo>
                    <a:pt x="0" y="4194"/>
                  </a:lnTo>
                  <a:lnTo>
                    <a:pt x="2171" y="4194"/>
                  </a:lnTo>
                  <a:lnTo>
                    <a:pt x="2171" y="2094"/>
                  </a:lnTo>
                  <a:lnTo>
                    <a:pt x="1089" y="2094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8"/>
            <p:cNvSpPr/>
            <p:nvPr/>
          </p:nvSpPr>
          <p:spPr>
            <a:xfrm>
              <a:off x="1004400" y="5013050"/>
              <a:ext cx="27225" cy="131125"/>
            </a:xfrm>
            <a:custGeom>
              <a:avLst/>
              <a:gdLst/>
              <a:ahLst/>
              <a:cxnLst/>
              <a:rect l="l" t="t" r="r" b="b"/>
              <a:pathLst>
                <a:path w="1089" h="5245" extrusionOk="0">
                  <a:moveTo>
                    <a:pt x="0" y="1"/>
                  </a:moveTo>
                  <a:lnTo>
                    <a:pt x="0" y="5245"/>
                  </a:lnTo>
                  <a:lnTo>
                    <a:pt x="1089" y="524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8"/>
            <p:cNvSpPr/>
            <p:nvPr/>
          </p:nvSpPr>
          <p:spPr>
            <a:xfrm>
              <a:off x="841200" y="5013050"/>
              <a:ext cx="27250" cy="52375"/>
            </a:xfrm>
            <a:custGeom>
              <a:avLst/>
              <a:gdLst/>
              <a:ahLst/>
              <a:cxnLst/>
              <a:rect l="l" t="t" r="r" b="b"/>
              <a:pathLst>
                <a:path w="1090" h="2095" extrusionOk="0">
                  <a:moveTo>
                    <a:pt x="1" y="1"/>
                  </a:moveTo>
                  <a:lnTo>
                    <a:pt x="1" y="2095"/>
                  </a:lnTo>
                  <a:lnTo>
                    <a:pt x="1090" y="2095"/>
                  </a:lnTo>
                  <a:lnTo>
                    <a:pt x="10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8"/>
            <p:cNvSpPr/>
            <p:nvPr/>
          </p:nvSpPr>
          <p:spPr>
            <a:xfrm>
              <a:off x="732425" y="5013050"/>
              <a:ext cx="54425" cy="314575"/>
            </a:xfrm>
            <a:custGeom>
              <a:avLst/>
              <a:gdLst/>
              <a:ahLst/>
              <a:cxnLst/>
              <a:rect l="l" t="t" r="r" b="b"/>
              <a:pathLst>
                <a:path w="2177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1088" y="12583"/>
                  </a:lnTo>
                  <a:lnTo>
                    <a:pt x="1088" y="11538"/>
                  </a:lnTo>
                  <a:lnTo>
                    <a:pt x="2177" y="11538"/>
                  </a:lnTo>
                  <a:lnTo>
                    <a:pt x="2177" y="9438"/>
                  </a:lnTo>
                  <a:lnTo>
                    <a:pt x="1088" y="9438"/>
                  </a:lnTo>
                  <a:lnTo>
                    <a:pt x="1088" y="8388"/>
                  </a:lnTo>
                  <a:lnTo>
                    <a:pt x="2177" y="8388"/>
                  </a:lnTo>
                  <a:lnTo>
                    <a:pt x="2177" y="7339"/>
                  </a:lnTo>
                  <a:lnTo>
                    <a:pt x="1088" y="7339"/>
                  </a:lnTo>
                  <a:lnTo>
                    <a:pt x="1088" y="5245"/>
                  </a:lnTo>
                  <a:lnTo>
                    <a:pt x="2177" y="5245"/>
                  </a:lnTo>
                  <a:lnTo>
                    <a:pt x="2177" y="4195"/>
                  </a:lnTo>
                  <a:lnTo>
                    <a:pt x="1088" y="4195"/>
                  </a:lnTo>
                  <a:lnTo>
                    <a:pt x="1088" y="2095"/>
                  </a:lnTo>
                  <a:lnTo>
                    <a:pt x="2177" y="2095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8"/>
            <p:cNvSpPr/>
            <p:nvPr/>
          </p:nvSpPr>
          <p:spPr>
            <a:xfrm>
              <a:off x="650975" y="5013050"/>
              <a:ext cx="27200" cy="104900"/>
            </a:xfrm>
            <a:custGeom>
              <a:avLst/>
              <a:gdLst/>
              <a:ahLst/>
              <a:cxnLst/>
              <a:rect l="l" t="t" r="r" b="b"/>
              <a:pathLst>
                <a:path w="1088" h="4196" extrusionOk="0">
                  <a:moveTo>
                    <a:pt x="0" y="1"/>
                  </a:moveTo>
                  <a:lnTo>
                    <a:pt x="0" y="4195"/>
                  </a:lnTo>
                  <a:lnTo>
                    <a:pt x="1088" y="4195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8"/>
            <p:cNvSpPr/>
            <p:nvPr/>
          </p:nvSpPr>
          <p:spPr>
            <a:xfrm>
              <a:off x="514975" y="5013050"/>
              <a:ext cx="136025" cy="314575"/>
            </a:xfrm>
            <a:custGeom>
              <a:avLst/>
              <a:gdLst/>
              <a:ahLst/>
              <a:cxnLst/>
              <a:rect l="l" t="t" r="r" b="b"/>
              <a:pathLst>
                <a:path w="5441" h="12583" extrusionOk="0">
                  <a:moveTo>
                    <a:pt x="3264" y="8388"/>
                  </a:moveTo>
                  <a:lnTo>
                    <a:pt x="3264" y="10488"/>
                  </a:lnTo>
                  <a:lnTo>
                    <a:pt x="2834" y="10488"/>
                  </a:lnTo>
                  <a:lnTo>
                    <a:pt x="2834" y="8388"/>
                  </a:lnTo>
                  <a:close/>
                  <a:moveTo>
                    <a:pt x="0" y="1"/>
                  </a:moveTo>
                  <a:lnTo>
                    <a:pt x="0" y="12583"/>
                  </a:lnTo>
                  <a:lnTo>
                    <a:pt x="3264" y="12583"/>
                  </a:lnTo>
                  <a:lnTo>
                    <a:pt x="3264" y="11538"/>
                  </a:lnTo>
                  <a:lnTo>
                    <a:pt x="4353" y="11538"/>
                  </a:lnTo>
                  <a:lnTo>
                    <a:pt x="4353" y="12583"/>
                  </a:lnTo>
                  <a:lnTo>
                    <a:pt x="5440" y="12583"/>
                  </a:lnTo>
                  <a:lnTo>
                    <a:pt x="5440" y="10488"/>
                  </a:lnTo>
                  <a:lnTo>
                    <a:pt x="4353" y="10488"/>
                  </a:lnTo>
                  <a:lnTo>
                    <a:pt x="4353" y="7339"/>
                  </a:lnTo>
                  <a:lnTo>
                    <a:pt x="5440" y="7339"/>
                  </a:lnTo>
                  <a:lnTo>
                    <a:pt x="5440" y="4195"/>
                  </a:lnTo>
                  <a:lnTo>
                    <a:pt x="4353" y="4195"/>
                  </a:lnTo>
                  <a:lnTo>
                    <a:pt x="4353" y="1"/>
                  </a:lnTo>
                  <a:lnTo>
                    <a:pt x="3264" y="1"/>
                  </a:lnTo>
                  <a:lnTo>
                    <a:pt x="3264" y="7339"/>
                  </a:lnTo>
                  <a:lnTo>
                    <a:pt x="2834" y="7339"/>
                  </a:lnTo>
                  <a:lnTo>
                    <a:pt x="2834" y="1"/>
                  </a:lnTo>
                  <a:lnTo>
                    <a:pt x="2601" y="1"/>
                  </a:lnTo>
                  <a:lnTo>
                    <a:pt x="2601" y="7339"/>
                  </a:lnTo>
                  <a:lnTo>
                    <a:pt x="2177" y="7339"/>
                  </a:lnTo>
                  <a:lnTo>
                    <a:pt x="2177" y="8388"/>
                  </a:lnTo>
                  <a:lnTo>
                    <a:pt x="2601" y="8388"/>
                  </a:lnTo>
                  <a:lnTo>
                    <a:pt x="2601" y="10488"/>
                  </a:lnTo>
                  <a:lnTo>
                    <a:pt x="2177" y="10488"/>
                  </a:lnTo>
                  <a:lnTo>
                    <a:pt x="2177" y="11538"/>
                  </a:lnTo>
                  <a:lnTo>
                    <a:pt x="1089" y="11538"/>
                  </a:lnTo>
                  <a:lnTo>
                    <a:pt x="1089" y="4195"/>
                  </a:lnTo>
                  <a:lnTo>
                    <a:pt x="2177" y="4195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8"/>
            <p:cNvSpPr/>
            <p:nvPr/>
          </p:nvSpPr>
          <p:spPr>
            <a:xfrm>
              <a:off x="324725" y="5013050"/>
              <a:ext cx="81500" cy="314575"/>
            </a:xfrm>
            <a:custGeom>
              <a:avLst/>
              <a:gdLst/>
              <a:ahLst/>
              <a:cxnLst/>
              <a:rect l="l" t="t" r="r" b="b"/>
              <a:pathLst>
                <a:path w="3260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3259" y="12583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8"/>
            <p:cNvSpPr/>
            <p:nvPr/>
          </p:nvSpPr>
          <p:spPr>
            <a:xfrm>
              <a:off x="953925" y="5013050"/>
              <a:ext cx="13500" cy="190575"/>
            </a:xfrm>
            <a:custGeom>
              <a:avLst/>
              <a:gdLst/>
              <a:ahLst/>
              <a:cxnLst/>
              <a:rect l="l" t="t" r="r" b="b"/>
              <a:pathLst>
                <a:path w="540" h="7623" extrusionOk="0">
                  <a:moveTo>
                    <a:pt x="1" y="1"/>
                  </a:moveTo>
                  <a:lnTo>
                    <a:pt x="1" y="7622"/>
                  </a:lnTo>
                  <a:lnTo>
                    <a:pt x="540" y="7622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8"/>
            <p:cNvSpPr/>
            <p:nvPr/>
          </p:nvSpPr>
          <p:spPr>
            <a:xfrm>
              <a:off x="919675" y="5013050"/>
              <a:ext cx="9275" cy="314575"/>
            </a:xfrm>
            <a:custGeom>
              <a:avLst/>
              <a:gdLst/>
              <a:ahLst/>
              <a:cxnLst/>
              <a:rect l="l" t="t" r="r" b="b"/>
              <a:pathLst>
                <a:path w="371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371" y="12583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8"/>
            <p:cNvSpPr/>
            <p:nvPr/>
          </p:nvSpPr>
          <p:spPr>
            <a:xfrm>
              <a:off x="786825" y="5013050"/>
              <a:ext cx="108800" cy="314575"/>
            </a:xfrm>
            <a:custGeom>
              <a:avLst/>
              <a:gdLst/>
              <a:ahLst/>
              <a:cxnLst/>
              <a:rect l="l" t="t" r="r" b="b"/>
              <a:pathLst>
                <a:path w="4352" h="12583" extrusionOk="0">
                  <a:moveTo>
                    <a:pt x="4184" y="1"/>
                  </a:moveTo>
                  <a:lnTo>
                    <a:pt x="4184" y="8388"/>
                  </a:lnTo>
                  <a:lnTo>
                    <a:pt x="3265" y="8388"/>
                  </a:lnTo>
                  <a:lnTo>
                    <a:pt x="3265" y="4195"/>
                  </a:lnTo>
                  <a:lnTo>
                    <a:pt x="2176" y="4195"/>
                  </a:lnTo>
                  <a:lnTo>
                    <a:pt x="2176" y="2095"/>
                  </a:lnTo>
                  <a:lnTo>
                    <a:pt x="1" y="2095"/>
                  </a:lnTo>
                  <a:lnTo>
                    <a:pt x="1" y="4195"/>
                  </a:lnTo>
                  <a:lnTo>
                    <a:pt x="1088" y="4195"/>
                  </a:lnTo>
                  <a:lnTo>
                    <a:pt x="1088" y="12583"/>
                  </a:lnTo>
                  <a:lnTo>
                    <a:pt x="1453" y="12583"/>
                  </a:lnTo>
                  <a:lnTo>
                    <a:pt x="1453" y="6294"/>
                  </a:lnTo>
                  <a:lnTo>
                    <a:pt x="2176" y="6294"/>
                  </a:lnTo>
                  <a:lnTo>
                    <a:pt x="2176" y="12583"/>
                  </a:lnTo>
                  <a:lnTo>
                    <a:pt x="3265" y="12583"/>
                  </a:lnTo>
                  <a:lnTo>
                    <a:pt x="3265" y="10488"/>
                  </a:lnTo>
                  <a:lnTo>
                    <a:pt x="4352" y="10488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8"/>
            <p:cNvSpPr/>
            <p:nvPr/>
          </p:nvSpPr>
          <p:spPr>
            <a:xfrm>
              <a:off x="650975" y="5013050"/>
              <a:ext cx="54425" cy="314575"/>
            </a:xfrm>
            <a:custGeom>
              <a:avLst/>
              <a:gdLst/>
              <a:ahLst/>
              <a:cxnLst/>
              <a:rect l="l" t="t" r="r" b="b"/>
              <a:pathLst>
                <a:path w="2177" h="12583" extrusionOk="0">
                  <a:moveTo>
                    <a:pt x="1654" y="1"/>
                  </a:moveTo>
                  <a:lnTo>
                    <a:pt x="1654" y="7339"/>
                  </a:lnTo>
                  <a:lnTo>
                    <a:pt x="0" y="7339"/>
                  </a:lnTo>
                  <a:lnTo>
                    <a:pt x="0" y="8388"/>
                  </a:lnTo>
                  <a:lnTo>
                    <a:pt x="1088" y="8388"/>
                  </a:lnTo>
                  <a:lnTo>
                    <a:pt x="1088" y="12583"/>
                  </a:lnTo>
                  <a:lnTo>
                    <a:pt x="2176" y="12583"/>
                  </a:lnTo>
                  <a:lnTo>
                    <a:pt x="2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8"/>
            <p:cNvSpPr/>
            <p:nvPr/>
          </p:nvSpPr>
          <p:spPr>
            <a:xfrm>
              <a:off x="903900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8"/>
            <p:cNvSpPr/>
            <p:nvPr/>
          </p:nvSpPr>
          <p:spPr>
            <a:xfrm>
              <a:off x="1357825" y="5013050"/>
              <a:ext cx="81600" cy="314575"/>
            </a:xfrm>
            <a:custGeom>
              <a:avLst/>
              <a:gdLst/>
              <a:ahLst/>
              <a:cxnLst/>
              <a:rect l="l" t="t" r="r" b="b"/>
              <a:pathLst>
                <a:path w="3264" h="12583" extrusionOk="0">
                  <a:moveTo>
                    <a:pt x="441" y="1"/>
                  </a:moveTo>
                  <a:lnTo>
                    <a:pt x="441" y="6294"/>
                  </a:lnTo>
                  <a:lnTo>
                    <a:pt x="0" y="6294"/>
                  </a:lnTo>
                  <a:lnTo>
                    <a:pt x="0" y="8388"/>
                  </a:lnTo>
                  <a:lnTo>
                    <a:pt x="441" y="8388"/>
                  </a:lnTo>
                  <a:lnTo>
                    <a:pt x="441" y="12583"/>
                  </a:lnTo>
                  <a:lnTo>
                    <a:pt x="675" y="12583"/>
                  </a:lnTo>
                  <a:lnTo>
                    <a:pt x="675" y="8388"/>
                  </a:lnTo>
                  <a:lnTo>
                    <a:pt x="1089" y="8388"/>
                  </a:lnTo>
                  <a:lnTo>
                    <a:pt x="1089" y="12583"/>
                  </a:lnTo>
                  <a:lnTo>
                    <a:pt x="3264" y="12583"/>
                  </a:lnTo>
                  <a:lnTo>
                    <a:pt x="3264" y="11538"/>
                  </a:lnTo>
                  <a:lnTo>
                    <a:pt x="2176" y="11538"/>
                  </a:lnTo>
                  <a:lnTo>
                    <a:pt x="2176" y="6294"/>
                  </a:lnTo>
                  <a:lnTo>
                    <a:pt x="1632" y="6294"/>
                  </a:lnTo>
                  <a:lnTo>
                    <a:pt x="1632" y="1"/>
                  </a:lnTo>
                  <a:lnTo>
                    <a:pt x="1398" y="1"/>
                  </a:lnTo>
                  <a:lnTo>
                    <a:pt x="1398" y="6294"/>
                  </a:lnTo>
                  <a:lnTo>
                    <a:pt x="675" y="6294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8"/>
            <p:cNvSpPr/>
            <p:nvPr/>
          </p:nvSpPr>
          <p:spPr>
            <a:xfrm>
              <a:off x="936150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8"/>
            <p:cNvSpPr/>
            <p:nvPr/>
          </p:nvSpPr>
          <p:spPr>
            <a:xfrm>
              <a:off x="437450" y="5013050"/>
              <a:ext cx="9175" cy="314575"/>
            </a:xfrm>
            <a:custGeom>
              <a:avLst/>
              <a:gdLst/>
              <a:ahLst/>
              <a:cxnLst/>
              <a:rect l="l" t="t" r="r" b="b"/>
              <a:pathLst>
                <a:path w="367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366" y="12583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8"/>
            <p:cNvSpPr/>
            <p:nvPr/>
          </p:nvSpPr>
          <p:spPr>
            <a:xfrm>
              <a:off x="421575" y="5013050"/>
              <a:ext cx="5850" cy="314575"/>
            </a:xfrm>
            <a:custGeom>
              <a:avLst/>
              <a:gdLst/>
              <a:ahLst/>
              <a:cxnLst/>
              <a:rect l="l" t="t" r="r" b="b"/>
              <a:pathLst>
                <a:path w="234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8"/>
            <p:cNvSpPr/>
            <p:nvPr/>
          </p:nvSpPr>
          <p:spPr>
            <a:xfrm>
              <a:off x="453775" y="5013050"/>
              <a:ext cx="5900" cy="314575"/>
            </a:xfrm>
            <a:custGeom>
              <a:avLst/>
              <a:gdLst/>
              <a:ahLst/>
              <a:cxnLst/>
              <a:rect l="l" t="t" r="r" b="b"/>
              <a:pathLst>
                <a:path w="236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236" y="1258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8"/>
            <p:cNvSpPr/>
            <p:nvPr/>
          </p:nvSpPr>
          <p:spPr>
            <a:xfrm>
              <a:off x="483300" y="5013050"/>
              <a:ext cx="9150" cy="314575"/>
            </a:xfrm>
            <a:custGeom>
              <a:avLst/>
              <a:gdLst/>
              <a:ahLst/>
              <a:cxnLst/>
              <a:rect l="l" t="t" r="r" b="b"/>
              <a:pathLst>
                <a:path w="366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365" y="12583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8"/>
            <p:cNvSpPr/>
            <p:nvPr/>
          </p:nvSpPr>
          <p:spPr>
            <a:xfrm>
              <a:off x="467375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235" y="12583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8"/>
            <p:cNvSpPr/>
            <p:nvPr/>
          </p:nvSpPr>
          <p:spPr>
            <a:xfrm>
              <a:off x="499625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8"/>
            <p:cNvSpPr/>
            <p:nvPr/>
          </p:nvSpPr>
          <p:spPr>
            <a:xfrm>
              <a:off x="1288075" y="5013050"/>
              <a:ext cx="5850" cy="314575"/>
            </a:xfrm>
            <a:custGeom>
              <a:avLst/>
              <a:gdLst/>
              <a:ahLst/>
              <a:cxnLst/>
              <a:rect l="l" t="t" r="r" b="b"/>
              <a:pathLst>
                <a:path w="234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8"/>
            <p:cNvSpPr/>
            <p:nvPr/>
          </p:nvSpPr>
          <p:spPr>
            <a:xfrm>
              <a:off x="713925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4" name="Google Shape;111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39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20"/>
          <p:cNvSpPr txBox="1">
            <a:spLocks noGrp="1"/>
          </p:cNvSpPr>
          <p:nvPr>
            <p:ph type="title"/>
          </p:nvPr>
        </p:nvSpPr>
        <p:spPr>
          <a:xfrm>
            <a:off x="853950" y="1735775"/>
            <a:ext cx="2190000" cy="437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16" name="Google Shape;1116;p20"/>
          <p:cNvSpPr txBox="1">
            <a:spLocks noGrp="1"/>
          </p:cNvSpPr>
          <p:nvPr>
            <p:ph type="subTitle" idx="1"/>
          </p:nvPr>
        </p:nvSpPr>
        <p:spPr>
          <a:xfrm>
            <a:off x="853950" y="2175325"/>
            <a:ext cx="219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7" name="Google Shape;1117;p20"/>
          <p:cNvSpPr txBox="1">
            <a:spLocks noGrp="1"/>
          </p:cNvSpPr>
          <p:nvPr>
            <p:ph type="title" idx="2"/>
          </p:nvPr>
        </p:nvSpPr>
        <p:spPr>
          <a:xfrm>
            <a:off x="3477002" y="1735775"/>
            <a:ext cx="2190000" cy="437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18" name="Google Shape;1118;p20"/>
          <p:cNvSpPr txBox="1">
            <a:spLocks noGrp="1"/>
          </p:cNvSpPr>
          <p:nvPr>
            <p:ph type="subTitle" idx="3"/>
          </p:nvPr>
        </p:nvSpPr>
        <p:spPr>
          <a:xfrm>
            <a:off x="3477000" y="2175325"/>
            <a:ext cx="219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9" name="Google Shape;1119;p20"/>
          <p:cNvSpPr txBox="1">
            <a:spLocks noGrp="1"/>
          </p:cNvSpPr>
          <p:nvPr>
            <p:ph type="title" idx="4"/>
          </p:nvPr>
        </p:nvSpPr>
        <p:spPr>
          <a:xfrm>
            <a:off x="853950" y="3016775"/>
            <a:ext cx="2190000" cy="437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20" name="Google Shape;1120;p20"/>
          <p:cNvSpPr txBox="1">
            <a:spLocks noGrp="1"/>
          </p:cNvSpPr>
          <p:nvPr>
            <p:ph type="subTitle" idx="5"/>
          </p:nvPr>
        </p:nvSpPr>
        <p:spPr>
          <a:xfrm>
            <a:off x="853950" y="3456325"/>
            <a:ext cx="219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1" name="Google Shape;1121;p20"/>
          <p:cNvSpPr txBox="1">
            <a:spLocks noGrp="1"/>
          </p:cNvSpPr>
          <p:nvPr>
            <p:ph type="title" idx="6"/>
          </p:nvPr>
        </p:nvSpPr>
        <p:spPr>
          <a:xfrm>
            <a:off x="3477002" y="3016775"/>
            <a:ext cx="2190000" cy="437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22" name="Google Shape;1122;p20"/>
          <p:cNvSpPr txBox="1">
            <a:spLocks noGrp="1"/>
          </p:cNvSpPr>
          <p:nvPr>
            <p:ph type="subTitle" idx="7"/>
          </p:nvPr>
        </p:nvSpPr>
        <p:spPr>
          <a:xfrm>
            <a:off x="3477000" y="3456325"/>
            <a:ext cx="219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3" name="Google Shape;1123;p20"/>
          <p:cNvSpPr txBox="1">
            <a:spLocks noGrp="1"/>
          </p:cNvSpPr>
          <p:nvPr>
            <p:ph type="title" idx="8"/>
          </p:nvPr>
        </p:nvSpPr>
        <p:spPr>
          <a:xfrm>
            <a:off x="6100103" y="1735775"/>
            <a:ext cx="2190000" cy="437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24" name="Google Shape;1124;p20"/>
          <p:cNvSpPr txBox="1">
            <a:spLocks noGrp="1"/>
          </p:cNvSpPr>
          <p:nvPr>
            <p:ph type="subTitle" idx="9"/>
          </p:nvPr>
        </p:nvSpPr>
        <p:spPr>
          <a:xfrm>
            <a:off x="6100100" y="2175325"/>
            <a:ext cx="219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5" name="Google Shape;1125;p20"/>
          <p:cNvSpPr txBox="1">
            <a:spLocks noGrp="1"/>
          </p:cNvSpPr>
          <p:nvPr>
            <p:ph type="title" idx="13"/>
          </p:nvPr>
        </p:nvSpPr>
        <p:spPr>
          <a:xfrm>
            <a:off x="6100103" y="3016775"/>
            <a:ext cx="2190000" cy="437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26" name="Google Shape;1126;p20"/>
          <p:cNvSpPr txBox="1">
            <a:spLocks noGrp="1"/>
          </p:cNvSpPr>
          <p:nvPr>
            <p:ph type="subTitle" idx="14"/>
          </p:nvPr>
        </p:nvSpPr>
        <p:spPr>
          <a:xfrm>
            <a:off x="6100100" y="3456325"/>
            <a:ext cx="219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20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28" name="Google Shape;1128;p20"/>
          <p:cNvGrpSpPr/>
          <p:nvPr/>
        </p:nvGrpSpPr>
        <p:grpSpPr>
          <a:xfrm rot="-2912026">
            <a:off x="6576917" y="3905298"/>
            <a:ext cx="4036945" cy="4094273"/>
            <a:chOff x="286800" y="3240600"/>
            <a:chExt cx="1455900" cy="1476575"/>
          </a:xfrm>
        </p:grpSpPr>
        <p:sp>
          <p:nvSpPr>
            <p:cNvPr id="1129" name="Google Shape;1129;p20"/>
            <p:cNvSpPr/>
            <p:nvPr/>
          </p:nvSpPr>
          <p:spPr>
            <a:xfrm>
              <a:off x="286800" y="3240600"/>
              <a:ext cx="1455900" cy="1476575"/>
            </a:xfrm>
            <a:custGeom>
              <a:avLst/>
              <a:gdLst/>
              <a:ahLst/>
              <a:cxnLst/>
              <a:rect l="l" t="t" r="r" b="b"/>
              <a:pathLst>
                <a:path w="58236" h="59063" extrusionOk="0">
                  <a:moveTo>
                    <a:pt x="23895" y="51"/>
                  </a:moveTo>
                  <a:cubicBezTo>
                    <a:pt x="24946" y="51"/>
                    <a:pt x="26019" y="597"/>
                    <a:pt x="26986" y="1149"/>
                  </a:cubicBezTo>
                  <a:cubicBezTo>
                    <a:pt x="28688" y="2118"/>
                    <a:pt x="30309" y="3281"/>
                    <a:pt x="31882" y="4402"/>
                  </a:cubicBezTo>
                  <a:cubicBezTo>
                    <a:pt x="33823" y="5799"/>
                    <a:pt x="35836" y="7242"/>
                    <a:pt x="38023" y="8334"/>
                  </a:cubicBezTo>
                  <a:cubicBezTo>
                    <a:pt x="38866" y="8753"/>
                    <a:pt x="39660" y="9090"/>
                    <a:pt x="40448" y="9356"/>
                  </a:cubicBezTo>
                  <a:cubicBezTo>
                    <a:pt x="40883" y="9504"/>
                    <a:pt x="41329" y="9624"/>
                    <a:pt x="41764" y="9732"/>
                  </a:cubicBezTo>
                  <a:cubicBezTo>
                    <a:pt x="42118" y="9825"/>
                    <a:pt x="42482" y="9923"/>
                    <a:pt x="42841" y="10037"/>
                  </a:cubicBezTo>
                  <a:cubicBezTo>
                    <a:pt x="44316" y="10499"/>
                    <a:pt x="45485" y="11184"/>
                    <a:pt x="46317" y="12082"/>
                  </a:cubicBezTo>
                  <a:cubicBezTo>
                    <a:pt x="47139" y="12963"/>
                    <a:pt x="47721" y="14138"/>
                    <a:pt x="48047" y="15580"/>
                  </a:cubicBezTo>
                  <a:cubicBezTo>
                    <a:pt x="48384" y="17065"/>
                    <a:pt x="48743" y="18512"/>
                    <a:pt x="49428" y="19931"/>
                  </a:cubicBezTo>
                  <a:cubicBezTo>
                    <a:pt x="50533" y="22232"/>
                    <a:pt x="52142" y="24234"/>
                    <a:pt x="53693" y="26171"/>
                  </a:cubicBezTo>
                  <a:cubicBezTo>
                    <a:pt x="54645" y="27356"/>
                    <a:pt x="55629" y="28579"/>
                    <a:pt x="56490" y="29864"/>
                  </a:cubicBezTo>
                  <a:cubicBezTo>
                    <a:pt x="57332" y="31120"/>
                    <a:pt x="58180" y="32589"/>
                    <a:pt x="57522" y="34079"/>
                  </a:cubicBezTo>
                  <a:cubicBezTo>
                    <a:pt x="56984" y="35303"/>
                    <a:pt x="55765" y="36141"/>
                    <a:pt x="54683" y="36881"/>
                  </a:cubicBezTo>
                  <a:cubicBezTo>
                    <a:pt x="54629" y="36919"/>
                    <a:pt x="54575" y="36957"/>
                    <a:pt x="54520" y="36994"/>
                  </a:cubicBezTo>
                  <a:cubicBezTo>
                    <a:pt x="54401" y="37077"/>
                    <a:pt x="54281" y="37158"/>
                    <a:pt x="54161" y="37235"/>
                  </a:cubicBezTo>
                  <a:cubicBezTo>
                    <a:pt x="53024" y="38018"/>
                    <a:pt x="51844" y="38822"/>
                    <a:pt x="50914" y="39872"/>
                  </a:cubicBezTo>
                  <a:cubicBezTo>
                    <a:pt x="50163" y="40710"/>
                    <a:pt x="49689" y="41739"/>
                    <a:pt x="49227" y="42728"/>
                  </a:cubicBezTo>
                  <a:cubicBezTo>
                    <a:pt x="49162" y="42869"/>
                    <a:pt x="49097" y="43011"/>
                    <a:pt x="49032" y="43147"/>
                  </a:cubicBezTo>
                  <a:cubicBezTo>
                    <a:pt x="47977" y="45387"/>
                    <a:pt x="47226" y="47885"/>
                    <a:pt x="46747" y="50772"/>
                  </a:cubicBezTo>
                  <a:cubicBezTo>
                    <a:pt x="46671" y="51214"/>
                    <a:pt x="46606" y="51660"/>
                    <a:pt x="46535" y="52095"/>
                  </a:cubicBezTo>
                  <a:cubicBezTo>
                    <a:pt x="46378" y="53139"/>
                    <a:pt x="46209" y="54216"/>
                    <a:pt x="45969" y="55266"/>
                  </a:cubicBezTo>
                  <a:cubicBezTo>
                    <a:pt x="45735" y="56294"/>
                    <a:pt x="45381" y="57844"/>
                    <a:pt x="44375" y="58562"/>
                  </a:cubicBezTo>
                  <a:cubicBezTo>
                    <a:pt x="43919" y="58893"/>
                    <a:pt x="43351" y="59011"/>
                    <a:pt x="42761" y="59011"/>
                  </a:cubicBezTo>
                  <a:cubicBezTo>
                    <a:pt x="41980" y="59011"/>
                    <a:pt x="41159" y="58804"/>
                    <a:pt x="40503" y="58605"/>
                  </a:cubicBezTo>
                  <a:cubicBezTo>
                    <a:pt x="38653" y="58045"/>
                    <a:pt x="36901" y="57126"/>
                    <a:pt x="35204" y="56240"/>
                  </a:cubicBezTo>
                  <a:lnTo>
                    <a:pt x="35118" y="56190"/>
                  </a:lnTo>
                  <a:cubicBezTo>
                    <a:pt x="34764" y="56006"/>
                    <a:pt x="34400" y="55810"/>
                    <a:pt x="34046" y="55625"/>
                  </a:cubicBezTo>
                  <a:cubicBezTo>
                    <a:pt x="32620" y="54864"/>
                    <a:pt x="31141" y="54075"/>
                    <a:pt x="29618" y="53466"/>
                  </a:cubicBezTo>
                  <a:lnTo>
                    <a:pt x="29558" y="53443"/>
                  </a:lnTo>
                  <a:cubicBezTo>
                    <a:pt x="28927" y="53187"/>
                    <a:pt x="28209" y="52905"/>
                    <a:pt x="27508" y="52856"/>
                  </a:cubicBezTo>
                  <a:cubicBezTo>
                    <a:pt x="27421" y="52851"/>
                    <a:pt x="27333" y="52851"/>
                    <a:pt x="27252" y="52851"/>
                  </a:cubicBezTo>
                  <a:cubicBezTo>
                    <a:pt x="26605" y="52851"/>
                    <a:pt x="25968" y="53003"/>
                    <a:pt x="25413" y="53150"/>
                  </a:cubicBezTo>
                  <a:cubicBezTo>
                    <a:pt x="24805" y="53313"/>
                    <a:pt x="24190" y="53514"/>
                    <a:pt x="23597" y="53704"/>
                  </a:cubicBezTo>
                  <a:cubicBezTo>
                    <a:pt x="22357" y="54108"/>
                    <a:pt x="21079" y="54520"/>
                    <a:pt x="19746" y="54646"/>
                  </a:cubicBezTo>
                  <a:cubicBezTo>
                    <a:pt x="19484" y="54670"/>
                    <a:pt x="19222" y="54682"/>
                    <a:pt x="18962" y="54682"/>
                  </a:cubicBezTo>
                  <a:cubicBezTo>
                    <a:pt x="17121" y="54682"/>
                    <a:pt x="15339" y="54079"/>
                    <a:pt x="13756" y="52916"/>
                  </a:cubicBezTo>
                  <a:cubicBezTo>
                    <a:pt x="12169" y="51741"/>
                    <a:pt x="10950" y="50152"/>
                    <a:pt x="9775" y="48618"/>
                  </a:cubicBezTo>
                  <a:cubicBezTo>
                    <a:pt x="9569" y="48347"/>
                    <a:pt x="9351" y="48070"/>
                    <a:pt x="9139" y="47797"/>
                  </a:cubicBezTo>
                  <a:cubicBezTo>
                    <a:pt x="7894" y="46198"/>
                    <a:pt x="6647" y="44654"/>
                    <a:pt x="5173" y="43381"/>
                  </a:cubicBezTo>
                  <a:cubicBezTo>
                    <a:pt x="4417" y="42723"/>
                    <a:pt x="3612" y="42266"/>
                    <a:pt x="2758" y="41782"/>
                  </a:cubicBezTo>
                  <a:cubicBezTo>
                    <a:pt x="2644" y="41716"/>
                    <a:pt x="2529" y="41646"/>
                    <a:pt x="2411" y="41581"/>
                  </a:cubicBezTo>
                  <a:cubicBezTo>
                    <a:pt x="1746" y="41199"/>
                    <a:pt x="1997" y="40411"/>
                    <a:pt x="2182" y="39834"/>
                  </a:cubicBezTo>
                  <a:cubicBezTo>
                    <a:pt x="2437" y="39018"/>
                    <a:pt x="2742" y="38202"/>
                    <a:pt x="3036" y="37414"/>
                  </a:cubicBezTo>
                  <a:cubicBezTo>
                    <a:pt x="3764" y="35445"/>
                    <a:pt x="4515" y="33410"/>
                    <a:pt x="4656" y="31245"/>
                  </a:cubicBezTo>
                  <a:cubicBezTo>
                    <a:pt x="4749" y="29777"/>
                    <a:pt x="4297" y="28406"/>
                    <a:pt x="3797" y="27138"/>
                  </a:cubicBezTo>
                  <a:cubicBezTo>
                    <a:pt x="3395" y="26126"/>
                    <a:pt x="2926" y="25127"/>
                    <a:pt x="2476" y="24153"/>
                  </a:cubicBezTo>
                  <a:cubicBezTo>
                    <a:pt x="2176" y="23505"/>
                    <a:pt x="1866" y="22835"/>
                    <a:pt x="1578" y="22177"/>
                  </a:cubicBezTo>
                  <a:cubicBezTo>
                    <a:pt x="1110" y="21085"/>
                    <a:pt x="463" y="19594"/>
                    <a:pt x="250" y="18158"/>
                  </a:cubicBezTo>
                  <a:cubicBezTo>
                    <a:pt x="1" y="16461"/>
                    <a:pt x="403" y="15253"/>
                    <a:pt x="1485" y="14465"/>
                  </a:cubicBezTo>
                  <a:cubicBezTo>
                    <a:pt x="2567" y="13676"/>
                    <a:pt x="3885" y="13247"/>
                    <a:pt x="5157" y="12828"/>
                  </a:cubicBezTo>
                  <a:lnTo>
                    <a:pt x="5255" y="12795"/>
                  </a:lnTo>
                  <a:cubicBezTo>
                    <a:pt x="5642" y="12670"/>
                    <a:pt x="6027" y="12550"/>
                    <a:pt x="6408" y="12431"/>
                  </a:cubicBezTo>
                  <a:cubicBezTo>
                    <a:pt x="7360" y="12125"/>
                    <a:pt x="8351" y="11811"/>
                    <a:pt x="9307" y="11452"/>
                  </a:cubicBezTo>
                  <a:cubicBezTo>
                    <a:pt x="11549" y="10614"/>
                    <a:pt x="13545" y="9379"/>
                    <a:pt x="15476" y="8188"/>
                  </a:cubicBezTo>
                  <a:lnTo>
                    <a:pt x="15639" y="8090"/>
                  </a:lnTo>
                  <a:cubicBezTo>
                    <a:pt x="16510" y="7556"/>
                    <a:pt x="17331" y="7051"/>
                    <a:pt x="18027" y="6263"/>
                  </a:cubicBezTo>
                  <a:cubicBezTo>
                    <a:pt x="18755" y="5440"/>
                    <a:pt x="19343" y="4494"/>
                    <a:pt x="19909" y="3580"/>
                  </a:cubicBezTo>
                  <a:cubicBezTo>
                    <a:pt x="19980" y="3466"/>
                    <a:pt x="20050" y="3351"/>
                    <a:pt x="20121" y="3243"/>
                  </a:cubicBezTo>
                  <a:cubicBezTo>
                    <a:pt x="20158" y="3183"/>
                    <a:pt x="20198" y="3123"/>
                    <a:pt x="20236" y="3058"/>
                  </a:cubicBezTo>
                  <a:cubicBezTo>
                    <a:pt x="20861" y="2052"/>
                    <a:pt x="21568" y="915"/>
                    <a:pt x="22651" y="349"/>
                  </a:cubicBezTo>
                  <a:cubicBezTo>
                    <a:pt x="23056" y="139"/>
                    <a:pt x="23474" y="51"/>
                    <a:pt x="23895" y="51"/>
                  </a:cubicBezTo>
                  <a:close/>
                  <a:moveTo>
                    <a:pt x="23902" y="0"/>
                  </a:moveTo>
                  <a:cubicBezTo>
                    <a:pt x="23444" y="0"/>
                    <a:pt x="23023" y="102"/>
                    <a:pt x="22628" y="306"/>
                  </a:cubicBezTo>
                  <a:cubicBezTo>
                    <a:pt x="21536" y="877"/>
                    <a:pt x="20823" y="2025"/>
                    <a:pt x="20191" y="3037"/>
                  </a:cubicBezTo>
                  <a:cubicBezTo>
                    <a:pt x="20153" y="3097"/>
                    <a:pt x="20115" y="3156"/>
                    <a:pt x="20078" y="3216"/>
                  </a:cubicBezTo>
                  <a:cubicBezTo>
                    <a:pt x="20007" y="3330"/>
                    <a:pt x="19937" y="3439"/>
                    <a:pt x="19865" y="3554"/>
                  </a:cubicBezTo>
                  <a:cubicBezTo>
                    <a:pt x="19299" y="4468"/>
                    <a:pt x="18712" y="5414"/>
                    <a:pt x="17989" y="6230"/>
                  </a:cubicBezTo>
                  <a:cubicBezTo>
                    <a:pt x="17298" y="7013"/>
                    <a:pt x="16477" y="7518"/>
                    <a:pt x="15612" y="8046"/>
                  </a:cubicBezTo>
                  <a:lnTo>
                    <a:pt x="15448" y="8149"/>
                  </a:lnTo>
                  <a:cubicBezTo>
                    <a:pt x="13523" y="9336"/>
                    <a:pt x="11527" y="10571"/>
                    <a:pt x="9285" y="11407"/>
                  </a:cubicBezTo>
                  <a:cubicBezTo>
                    <a:pt x="8334" y="11766"/>
                    <a:pt x="7344" y="12077"/>
                    <a:pt x="6392" y="12381"/>
                  </a:cubicBezTo>
                  <a:cubicBezTo>
                    <a:pt x="6016" y="12501"/>
                    <a:pt x="5625" y="12627"/>
                    <a:pt x="5244" y="12751"/>
                  </a:cubicBezTo>
                  <a:lnTo>
                    <a:pt x="5140" y="12783"/>
                  </a:lnTo>
                  <a:cubicBezTo>
                    <a:pt x="3862" y="13197"/>
                    <a:pt x="2541" y="13627"/>
                    <a:pt x="1458" y="14422"/>
                  </a:cubicBezTo>
                  <a:cubicBezTo>
                    <a:pt x="870" y="14851"/>
                    <a:pt x="479" y="15411"/>
                    <a:pt x="278" y="16097"/>
                  </a:cubicBezTo>
                  <a:cubicBezTo>
                    <a:pt x="109" y="16684"/>
                    <a:pt x="82" y="17380"/>
                    <a:pt x="202" y="18168"/>
                  </a:cubicBezTo>
                  <a:cubicBezTo>
                    <a:pt x="413" y="19611"/>
                    <a:pt x="1061" y="21100"/>
                    <a:pt x="1535" y="22194"/>
                  </a:cubicBezTo>
                  <a:cubicBezTo>
                    <a:pt x="1823" y="22858"/>
                    <a:pt x="2133" y="23527"/>
                    <a:pt x="2432" y="24174"/>
                  </a:cubicBezTo>
                  <a:cubicBezTo>
                    <a:pt x="2883" y="25142"/>
                    <a:pt x="3345" y="26149"/>
                    <a:pt x="3749" y="27160"/>
                  </a:cubicBezTo>
                  <a:cubicBezTo>
                    <a:pt x="4249" y="28416"/>
                    <a:pt x="4700" y="29782"/>
                    <a:pt x="4603" y="31245"/>
                  </a:cubicBezTo>
                  <a:cubicBezTo>
                    <a:pt x="4467" y="33399"/>
                    <a:pt x="3716" y="35428"/>
                    <a:pt x="2986" y="37398"/>
                  </a:cubicBezTo>
                  <a:cubicBezTo>
                    <a:pt x="2693" y="38186"/>
                    <a:pt x="2394" y="39002"/>
                    <a:pt x="2133" y="39818"/>
                  </a:cubicBezTo>
                  <a:cubicBezTo>
                    <a:pt x="1947" y="40411"/>
                    <a:pt x="1686" y="41222"/>
                    <a:pt x="2383" y="41624"/>
                  </a:cubicBezTo>
                  <a:cubicBezTo>
                    <a:pt x="2502" y="41689"/>
                    <a:pt x="2617" y="41759"/>
                    <a:pt x="2737" y="41825"/>
                  </a:cubicBezTo>
                  <a:cubicBezTo>
                    <a:pt x="3586" y="42309"/>
                    <a:pt x="4385" y="42766"/>
                    <a:pt x="5140" y="43419"/>
                  </a:cubicBezTo>
                  <a:cubicBezTo>
                    <a:pt x="6609" y="44692"/>
                    <a:pt x="7854" y="46231"/>
                    <a:pt x="9101" y="47825"/>
                  </a:cubicBezTo>
                  <a:cubicBezTo>
                    <a:pt x="9313" y="48103"/>
                    <a:pt x="9525" y="48379"/>
                    <a:pt x="9732" y="48651"/>
                  </a:cubicBezTo>
                  <a:cubicBezTo>
                    <a:pt x="10912" y="50185"/>
                    <a:pt x="12130" y="51779"/>
                    <a:pt x="13729" y="52954"/>
                  </a:cubicBezTo>
                  <a:cubicBezTo>
                    <a:pt x="15318" y="54123"/>
                    <a:pt x="17108" y="54733"/>
                    <a:pt x="18963" y="54733"/>
                  </a:cubicBezTo>
                  <a:cubicBezTo>
                    <a:pt x="19224" y="54733"/>
                    <a:pt x="19490" y="54716"/>
                    <a:pt x="19751" y="54695"/>
                  </a:cubicBezTo>
                  <a:cubicBezTo>
                    <a:pt x="21089" y="54570"/>
                    <a:pt x="22367" y="54156"/>
                    <a:pt x="23613" y="53754"/>
                  </a:cubicBezTo>
                  <a:cubicBezTo>
                    <a:pt x="24205" y="53563"/>
                    <a:pt x="24820" y="53362"/>
                    <a:pt x="25430" y="53199"/>
                  </a:cubicBezTo>
                  <a:cubicBezTo>
                    <a:pt x="25977" y="53051"/>
                    <a:pt x="26609" y="52897"/>
                    <a:pt x="27247" y="52897"/>
                  </a:cubicBezTo>
                  <a:cubicBezTo>
                    <a:pt x="27332" y="52897"/>
                    <a:pt x="27417" y="52900"/>
                    <a:pt x="27502" y="52905"/>
                  </a:cubicBezTo>
                  <a:cubicBezTo>
                    <a:pt x="28199" y="52954"/>
                    <a:pt x="28879" y="53227"/>
                    <a:pt x="29542" y="53488"/>
                  </a:cubicBezTo>
                  <a:lnTo>
                    <a:pt x="29597" y="53509"/>
                  </a:lnTo>
                  <a:cubicBezTo>
                    <a:pt x="31124" y="54118"/>
                    <a:pt x="32600" y="54907"/>
                    <a:pt x="34024" y="55668"/>
                  </a:cubicBezTo>
                  <a:cubicBezTo>
                    <a:pt x="34378" y="55853"/>
                    <a:pt x="34737" y="56049"/>
                    <a:pt x="35096" y="56240"/>
                  </a:cubicBezTo>
                  <a:lnTo>
                    <a:pt x="35183" y="56283"/>
                  </a:lnTo>
                  <a:cubicBezTo>
                    <a:pt x="36880" y="57176"/>
                    <a:pt x="38631" y="58095"/>
                    <a:pt x="40486" y="58655"/>
                  </a:cubicBezTo>
                  <a:cubicBezTo>
                    <a:pt x="41150" y="58851"/>
                    <a:pt x="41972" y="59062"/>
                    <a:pt x="42760" y="59062"/>
                  </a:cubicBezTo>
                  <a:cubicBezTo>
                    <a:pt x="43363" y="59062"/>
                    <a:pt x="43940" y="58943"/>
                    <a:pt x="44408" y="58605"/>
                  </a:cubicBezTo>
                  <a:cubicBezTo>
                    <a:pt x="45426" y="57877"/>
                    <a:pt x="45778" y="56310"/>
                    <a:pt x="46019" y="55276"/>
                  </a:cubicBezTo>
                  <a:cubicBezTo>
                    <a:pt x="46257" y="54227"/>
                    <a:pt x="46426" y="53144"/>
                    <a:pt x="46584" y="52100"/>
                  </a:cubicBezTo>
                  <a:cubicBezTo>
                    <a:pt x="46654" y="51671"/>
                    <a:pt x="46720" y="51219"/>
                    <a:pt x="46797" y="50784"/>
                  </a:cubicBezTo>
                  <a:cubicBezTo>
                    <a:pt x="47274" y="47895"/>
                    <a:pt x="48020" y="45404"/>
                    <a:pt x="49075" y="43168"/>
                  </a:cubicBezTo>
                  <a:cubicBezTo>
                    <a:pt x="49140" y="43032"/>
                    <a:pt x="49205" y="42891"/>
                    <a:pt x="49270" y="42750"/>
                  </a:cubicBezTo>
                  <a:cubicBezTo>
                    <a:pt x="49734" y="41759"/>
                    <a:pt x="50206" y="40742"/>
                    <a:pt x="50947" y="39904"/>
                  </a:cubicBezTo>
                  <a:cubicBezTo>
                    <a:pt x="51876" y="38860"/>
                    <a:pt x="53051" y="38056"/>
                    <a:pt x="54193" y="37278"/>
                  </a:cubicBezTo>
                  <a:cubicBezTo>
                    <a:pt x="54308" y="37196"/>
                    <a:pt x="54427" y="37115"/>
                    <a:pt x="54547" y="37032"/>
                  </a:cubicBezTo>
                  <a:cubicBezTo>
                    <a:pt x="54602" y="36994"/>
                    <a:pt x="54655" y="36957"/>
                    <a:pt x="54710" y="36919"/>
                  </a:cubicBezTo>
                  <a:cubicBezTo>
                    <a:pt x="55798" y="36179"/>
                    <a:pt x="57028" y="35335"/>
                    <a:pt x="57572" y="34095"/>
                  </a:cubicBezTo>
                  <a:cubicBezTo>
                    <a:pt x="58235" y="32589"/>
                    <a:pt x="57381" y="31104"/>
                    <a:pt x="56533" y="29837"/>
                  </a:cubicBezTo>
                  <a:cubicBezTo>
                    <a:pt x="55667" y="28553"/>
                    <a:pt x="54683" y="27324"/>
                    <a:pt x="53731" y="26138"/>
                  </a:cubicBezTo>
                  <a:cubicBezTo>
                    <a:pt x="52182" y="24201"/>
                    <a:pt x="50576" y="22205"/>
                    <a:pt x="49473" y="19910"/>
                  </a:cubicBezTo>
                  <a:cubicBezTo>
                    <a:pt x="48793" y="18495"/>
                    <a:pt x="48434" y="17048"/>
                    <a:pt x="48096" y="15569"/>
                  </a:cubicBezTo>
                  <a:cubicBezTo>
                    <a:pt x="47764" y="14121"/>
                    <a:pt x="47182" y="12936"/>
                    <a:pt x="46355" y="12050"/>
                  </a:cubicBezTo>
                  <a:cubicBezTo>
                    <a:pt x="45517" y="11146"/>
                    <a:pt x="44337" y="10450"/>
                    <a:pt x="42858" y="9988"/>
                  </a:cubicBezTo>
                  <a:cubicBezTo>
                    <a:pt x="42499" y="9873"/>
                    <a:pt x="42130" y="9781"/>
                    <a:pt x="41776" y="9689"/>
                  </a:cubicBezTo>
                  <a:cubicBezTo>
                    <a:pt x="41346" y="9574"/>
                    <a:pt x="40895" y="9454"/>
                    <a:pt x="40465" y="9308"/>
                  </a:cubicBezTo>
                  <a:cubicBezTo>
                    <a:pt x="39675" y="9042"/>
                    <a:pt x="38887" y="8710"/>
                    <a:pt x="38050" y="8291"/>
                  </a:cubicBezTo>
                  <a:cubicBezTo>
                    <a:pt x="35863" y="7197"/>
                    <a:pt x="33850" y="5756"/>
                    <a:pt x="31908" y="4363"/>
                  </a:cubicBezTo>
                  <a:cubicBezTo>
                    <a:pt x="30336" y="3238"/>
                    <a:pt x="28716" y="2073"/>
                    <a:pt x="27012" y="1106"/>
                  </a:cubicBezTo>
                  <a:cubicBezTo>
                    <a:pt x="26382" y="747"/>
                    <a:pt x="25653" y="349"/>
                    <a:pt x="24891" y="143"/>
                  </a:cubicBezTo>
                  <a:cubicBezTo>
                    <a:pt x="24543" y="48"/>
                    <a:pt x="24214" y="0"/>
                    <a:pt x="239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0"/>
            <p:cNvSpPr/>
            <p:nvPr/>
          </p:nvSpPr>
          <p:spPr>
            <a:xfrm>
              <a:off x="400100" y="3242350"/>
              <a:ext cx="1152475" cy="1421775"/>
            </a:xfrm>
            <a:custGeom>
              <a:avLst/>
              <a:gdLst/>
              <a:ahLst/>
              <a:cxnLst/>
              <a:rect l="l" t="t" r="r" b="b"/>
              <a:pathLst>
                <a:path w="46099" h="56871" extrusionOk="0">
                  <a:moveTo>
                    <a:pt x="19591" y="52"/>
                  </a:moveTo>
                  <a:cubicBezTo>
                    <a:pt x="20552" y="52"/>
                    <a:pt x="21524" y="550"/>
                    <a:pt x="22454" y="1079"/>
                  </a:cubicBezTo>
                  <a:cubicBezTo>
                    <a:pt x="24184" y="2063"/>
                    <a:pt x="25821" y="3281"/>
                    <a:pt x="27403" y="4456"/>
                  </a:cubicBezTo>
                  <a:cubicBezTo>
                    <a:pt x="28698" y="5420"/>
                    <a:pt x="30036" y="6414"/>
                    <a:pt x="31423" y="7280"/>
                  </a:cubicBezTo>
                  <a:cubicBezTo>
                    <a:pt x="32951" y="8237"/>
                    <a:pt x="34387" y="8977"/>
                    <a:pt x="35818" y="9548"/>
                  </a:cubicBezTo>
                  <a:cubicBezTo>
                    <a:pt x="36302" y="9738"/>
                    <a:pt x="36808" y="9901"/>
                    <a:pt x="37297" y="10059"/>
                  </a:cubicBezTo>
                  <a:cubicBezTo>
                    <a:pt x="38043" y="10298"/>
                    <a:pt x="38821" y="10549"/>
                    <a:pt x="39528" y="10913"/>
                  </a:cubicBezTo>
                  <a:cubicBezTo>
                    <a:pt x="40626" y="11468"/>
                    <a:pt x="41475" y="12251"/>
                    <a:pt x="41987" y="13182"/>
                  </a:cubicBezTo>
                  <a:cubicBezTo>
                    <a:pt x="42541" y="14177"/>
                    <a:pt x="42612" y="15238"/>
                    <a:pt x="42682" y="16358"/>
                  </a:cubicBezTo>
                  <a:cubicBezTo>
                    <a:pt x="42694" y="16499"/>
                    <a:pt x="42705" y="16652"/>
                    <a:pt x="42715" y="16805"/>
                  </a:cubicBezTo>
                  <a:cubicBezTo>
                    <a:pt x="42971" y="20324"/>
                    <a:pt x="43950" y="23560"/>
                    <a:pt x="44771" y="25986"/>
                  </a:cubicBezTo>
                  <a:cubicBezTo>
                    <a:pt x="44869" y="26290"/>
                    <a:pt x="44984" y="26596"/>
                    <a:pt x="45104" y="26917"/>
                  </a:cubicBezTo>
                  <a:cubicBezTo>
                    <a:pt x="45566" y="28195"/>
                    <a:pt x="46050" y="29511"/>
                    <a:pt x="46018" y="30784"/>
                  </a:cubicBezTo>
                  <a:cubicBezTo>
                    <a:pt x="45973" y="32318"/>
                    <a:pt x="45169" y="33678"/>
                    <a:pt x="44472" y="34690"/>
                  </a:cubicBezTo>
                  <a:cubicBezTo>
                    <a:pt x="44135" y="35184"/>
                    <a:pt x="43776" y="35679"/>
                    <a:pt x="43428" y="36163"/>
                  </a:cubicBezTo>
                  <a:cubicBezTo>
                    <a:pt x="42117" y="37974"/>
                    <a:pt x="40757" y="39851"/>
                    <a:pt x="40094" y="42081"/>
                  </a:cubicBezTo>
                  <a:cubicBezTo>
                    <a:pt x="39468" y="44192"/>
                    <a:pt x="39353" y="46444"/>
                    <a:pt x="39245" y="48620"/>
                  </a:cubicBezTo>
                  <a:cubicBezTo>
                    <a:pt x="39207" y="49321"/>
                    <a:pt x="39169" y="50050"/>
                    <a:pt x="39114" y="50757"/>
                  </a:cubicBezTo>
                  <a:lnTo>
                    <a:pt x="39099" y="50953"/>
                  </a:lnTo>
                  <a:cubicBezTo>
                    <a:pt x="39022" y="51987"/>
                    <a:pt x="38924" y="53270"/>
                    <a:pt x="38549" y="54358"/>
                  </a:cubicBezTo>
                  <a:cubicBezTo>
                    <a:pt x="38108" y="55630"/>
                    <a:pt x="37380" y="56393"/>
                    <a:pt x="36325" y="56681"/>
                  </a:cubicBezTo>
                  <a:cubicBezTo>
                    <a:pt x="35969" y="56779"/>
                    <a:pt x="35602" y="56820"/>
                    <a:pt x="35232" y="56820"/>
                  </a:cubicBezTo>
                  <a:cubicBezTo>
                    <a:pt x="34349" y="56820"/>
                    <a:pt x="33447" y="56587"/>
                    <a:pt x="32642" y="56338"/>
                  </a:cubicBezTo>
                  <a:cubicBezTo>
                    <a:pt x="31287" y="55914"/>
                    <a:pt x="29966" y="55332"/>
                    <a:pt x="28688" y="54761"/>
                  </a:cubicBezTo>
                  <a:cubicBezTo>
                    <a:pt x="28557" y="54706"/>
                    <a:pt x="28427" y="54646"/>
                    <a:pt x="28296" y="54593"/>
                  </a:cubicBezTo>
                  <a:cubicBezTo>
                    <a:pt x="28198" y="54548"/>
                    <a:pt x="28105" y="54505"/>
                    <a:pt x="28013" y="54467"/>
                  </a:cubicBezTo>
                  <a:cubicBezTo>
                    <a:pt x="26810" y="53933"/>
                    <a:pt x="25565" y="53385"/>
                    <a:pt x="24282" y="53009"/>
                  </a:cubicBezTo>
                  <a:cubicBezTo>
                    <a:pt x="23786" y="52868"/>
                    <a:pt x="23303" y="52791"/>
                    <a:pt x="22796" y="52791"/>
                  </a:cubicBezTo>
                  <a:cubicBezTo>
                    <a:pt x="22214" y="52791"/>
                    <a:pt x="21599" y="52889"/>
                    <a:pt x="20881" y="53080"/>
                  </a:cubicBezTo>
                  <a:cubicBezTo>
                    <a:pt x="20452" y="53200"/>
                    <a:pt x="20022" y="53330"/>
                    <a:pt x="19603" y="53456"/>
                  </a:cubicBezTo>
                  <a:cubicBezTo>
                    <a:pt x="18531" y="53782"/>
                    <a:pt x="17428" y="54114"/>
                    <a:pt x="16296" y="54222"/>
                  </a:cubicBezTo>
                  <a:cubicBezTo>
                    <a:pt x="16048" y="54245"/>
                    <a:pt x="15800" y="54257"/>
                    <a:pt x="15553" y="54257"/>
                  </a:cubicBezTo>
                  <a:cubicBezTo>
                    <a:pt x="14143" y="54257"/>
                    <a:pt x="12760" y="53875"/>
                    <a:pt x="11514" y="53134"/>
                  </a:cubicBezTo>
                  <a:cubicBezTo>
                    <a:pt x="8501" y="51345"/>
                    <a:pt x="6570" y="48272"/>
                    <a:pt x="4705" y="45296"/>
                  </a:cubicBezTo>
                  <a:cubicBezTo>
                    <a:pt x="4313" y="44676"/>
                    <a:pt x="3916" y="44034"/>
                    <a:pt x="3513" y="43431"/>
                  </a:cubicBezTo>
                  <a:cubicBezTo>
                    <a:pt x="2768" y="42294"/>
                    <a:pt x="1936" y="41097"/>
                    <a:pt x="826" y="39541"/>
                  </a:cubicBezTo>
                  <a:cubicBezTo>
                    <a:pt x="756" y="39438"/>
                    <a:pt x="668" y="39345"/>
                    <a:pt x="593" y="39253"/>
                  </a:cubicBezTo>
                  <a:cubicBezTo>
                    <a:pt x="299" y="38915"/>
                    <a:pt x="65" y="38649"/>
                    <a:pt x="407" y="38230"/>
                  </a:cubicBezTo>
                  <a:cubicBezTo>
                    <a:pt x="706" y="37861"/>
                    <a:pt x="1082" y="37539"/>
                    <a:pt x="1446" y="37230"/>
                  </a:cubicBezTo>
                  <a:cubicBezTo>
                    <a:pt x="1735" y="36979"/>
                    <a:pt x="2034" y="36723"/>
                    <a:pt x="2295" y="36440"/>
                  </a:cubicBezTo>
                  <a:cubicBezTo>
                    <a:pt x="3264" y="35402"/>
                    <a:pt x="3894" y="34331"/>
                    <a:pt x="4161" y="33254"/>
                  </a:cubicBezTo>
                  <a:cubicBezTo>
                    <a:pt x="4444" y="32106"/>
                    <a:pt x="4188" y="31067"/>
                    <a:pt x="3922" y="29968"/>
                  </a:cubicBezTo>
                  <a:cubicBezTo>
                    <a:pt x="3856" y="29696"/>
                    <a:pt x="3786" y="29418"/>
                    <a:pt x="3726" y="29136"/>
                  </a:cubicBezTo>
                  <a:cubicBezTo>
                    <a:pt x="3465" y="27889"/>
                    <a:pt x="3171" y="26438"/>
                    <a:pt x="3051" y="24991"/>
                  </a:cubicBezTo>
                  <a:cubicBezTo>
                    <a:pt x="2817" y="22102"/>
                    <a:pt x="3573" y="19872"/>
                    <a:pt x="5368" y="18170"/>
                  </a:cubicBezTo>
                  <a:cubicBezTo>
                    <a:pt x="6016" y="17555"/>
                    <a:pt x="6723" y="16989"/>
                    <a:pt x="7402" y="16440"/>
                  </a:cubicBezTo>
                  <a:cubicBezTo>
                    <a:pt x="8441" y="15597"/>
                    <a:pt x="9513" y="14732"/>
                    <a:pt x="10411" y="13682"/>
                  </a:cubicBezTo>
                  <a:cubicBezTo>
                    <a:pt x="11765" y="12100"/>
                    <a:pt x="12809" y="10162"/>
                    <a:pt x="13653" y="8477"/>
                  </a:cubicBezTo>
                  <a:cubicBezTo>
                    <a:pt x="14055" y="7677"/>
                    <a:pt x="14419" y="6839"/>
                    <a:pt x="14773" y="6029"/>
                  </a:cubicBezTo>
                  <a:cubicBezTo>
                    <a:pt x="15312" y="4783"/>
                    <a:pt x="15877" y="3494"/>
                    <a:pt x="16579" y="2314"/>
                  </a:cubicBezTo>
                  <a:cubicBezTo>
                    <a:pt x="17063" y="1493"/>
                    <a:pt x="17754" y="514"/>
                    <a:pt x="18799" y="176"/>
                  </a:cubicBezTo>
                  <a:cubicBezTo>
                    <a:pt x="19061" y="90"/>
                    <a:pt x="19326" y="52"/>
                    <a:pt x="19591" y="52"/>
                  </a:cubicBezTo>
                  <a:close/>
                  <a:moveTo>
                    <a:pt x="19591" y="1"/>
                  </a:moveTo>
                  <a:cubicBezTo>
                    <a:pt x="19320" y="1"/>
                    <a:pt x="19050" y="40"/>
                    <a:pt x="18782" y="127"/>
                  </a:cubicBezTo>
                  <a:cubicBezTo>
                    <a:pt x="17722" y="469"/>
                    <a:pt x="17025" y="1460"/>
                    <a:pt x="16535" y="2287"/>
                  </a:cubicBezTo>
                  <a:cubicBezTo>
                    <a:pt x="15829" y="3472"/>
                    <a:pt x="15267" y="4762"/>
                    <a:pt x="14724" y="6007"/>
                  </a:cubicBezTo>
                  <a:cubicBezTo>
                    <a:pt x="14371" y="6818"/>
                    <a:pt x="14006" y="7655"/>
                    <a:pt x="13610" y="8455"/>
                  </a:cubicBezTo>
                  <a:cubicBezTo>
                    <a:pt x="12766" y="10135"/>
                    <a:pt x="11722" y="12072"/>
                    <a:pt x="10372" y="13649"/>
                  </a:cubicBezTo>
                  <a:cubicBezTo>
                    <a:pt x="9480" y="14694"/>
                    <a:pt x="8409" y="15564"/>
                    <a:pt x="7369" y="16401"/>
                  </a:cubicBezTo>
                  <a:cubicBezTo>
                    <a:pt x="6691" y="16951"/>
                    <a:pt x="5983" y="17517"/>
                    <a:pt x="5335" y="18138"/>
                  </a:cubicBezTo>
                  <a:cubicBezTo>
                    <a:pt x="4399" y="19019"/>
                    <a:pt x="3736" y="20074"/>
                    <a:pt x="3355" y="21276"/>
                  </a:cubicBezTo>
                  <a:cubicBezTo>
                    <a:pt x="3008" y="22369"/>
                    <a:pt x="2888" y="23620"/>
                    <a:pt x="3003" y="24991"/>
                  </a:cubicBezTo>
                  <a:cubicBezTo>
                    <a:pt x="3121" y="26448"/>
                    <a:pt x="3415" y="27901"/>
                    <a:pt x="3676" y="29147"/>
                  </a:cubicBezTo>
                  <a:cubicBezTo>
                    <a:pt x="3736" y="29430"/>
                    <a:pt x="3807" y="29707"/>
                    <a:pt x="3872" y="29978"/>
                  </a:cubicBezTo>
                  <a:cubicBezTo>
                    <a:pt x="4138" y="31072"/>
                    <a:pt x="4394" y="32106"/>
                    <a:pt x="4112" y="33242"/>
                  </a:cubicBezTo>
                  <a:cubicBezTo>
                    <a:pt x="3845" y="34308"/>
                    <a:pt x="3225" y="35375"/>
                    <a:pt x="2257" y="36408"/>
                  </a:cubicBezTo>
                  <a:cubicBezTo>
                    <a:pt x="2001" y="36686"/>
                    <a:pt x="1702" y="36941"/>
                    <a:pt x="1414" y="37191"/>
                  </a:cubicBezTo>
                  <a:cubicBezTo>
                    <a:pt x="1050" y="37502"/>
                    <a:pt x="674" y="37828"/>
                    <a:pt x="369" y="38197"/>
                  </a:cubicBezTo>
                  <a:cubicBezTo>
                    <a:pt x="0" y="38649"/>
                    <a:pt x="266" y="38960"/>
                    <a:pt x="555" y="39286"/>
                  </a:cubicBezTo>
                  <a:cubicBezTo>
                    <a:pt x="631" y="39377"/>
                    <a:pt x="712" y="39470"/>
                    <a:pt x="789" y="39573"/>
                  </a:cubicBezTo>
                  <a:cubicBezTo>
                    <a:pt x="1898" y="41124"/>
                    <a:pt x="2725" y="42321"/>
                    <a:pt x="3470" y="43457"/>
                  </a:cubicBezTo>
                  <a:cubicBezTo>
                    <a:pt x="3872" y="44061"/>
                    <a:pt x="4275" y="44704"/>
                    <a:pt x="4661" y="45324"/>
                  </a:cubicBezTo>
                  <a:cubicBezTo>
                    <a:pt x="6533" y="48304"/>
                    <a:pt x="8463" y="51383"/>
                    <a:pt x="11488" y="53178"/>
                  </a:cubicBezTo>
                  <a:cubicBezTo>
                    <a:pt x="12744" y="53923"/>
                    <a:pt x="14137" y="54309"/>
                    <a:pt x="15551" y="54309"/>
                  </a:cubicBezTo>
                  <a:cubicBezTo>
                    <a:pt x="15801" y="54309"/>
                    <a:pt x="16051" y="54292"/>
                    <a:pt x="16301" y="54272"/>
                  </a:cubicBezTo>
                  <a:cubicBezTo>
                    <a:pt x="17438" y="54162"/>
                    <a:pt x="18548" y="53825"/>
                    <a:pt x="19615" y="53504"/>
                  </a:cubicBezTo>
                  <a:cubicBezTo>
                    <a:pt x="20032" y="53373"/>
                    <a:pt x="20468" y="53243"/>
                    <a:pt x="20898" y="53129"/>
                  </a:cubicBezTo>
                  <a:cubicBezTo>
                    <a:pt x="21611" y="52937"/>
                    <a:pt x="22222" y="52842"/>
                    <a:pt x="22799" y="52842"/>
                  </a:cubicBezTo>
                  <a:cubicBezTo>
                    <a:pt x="23301" y="52842"/>
                    <a:pt x="23777" y="52914"/>
                    <a:pt x="24270" y="53059"/>
                  </a:cubicBezTo>
                  <a:cubicBezTo>
                    <a:pt x="25548" y="53428"/>
                    <a:pt x="26788" y="53978"/>
                    <a:pt x="27991" y="54510"/>
                  </a:cubicBezTo>
                  <a:cubicBezTo>
                    <a:pt x="28088" y="54553"/>
                    <a:pt x="28181" y="54593"/>
                    <a:pt x="28274" y="54636"/>
                  </a:cubicBezTo>
                  <a:cubicBezTo>
                    <a:pt x="28404" y="54696"/>
                    <a:pt x="28535" y="54749"/>
                    <a:pt x="28666" y="54809"/>
                  </a:cubicBezTo>
                  <a:cubicBezTo>
                    <a:pt x="29944" y="55376"/>
                    <a:pt x="31266" y="55963"/>
                    <a:pt x="32625" y="56381"/>
                  </a:cubicBezTo>
                  <a:cubicBezTo>
                    <a:pt x="33436" y="56637"/>
                    <a:pt x="34344" y="56871"/>
                    <a:pt x="35231" y="56871"/>
                  </a:cubicBezTo>
                  <a:cubicBezTo>
                    <a:pt x="35607" y="56871"/>
                    <a:pt x="35976" y="56828"/>
                    <a:pt x="36335" y="56730"/>
                  </a:cubicBezTo>
                  <a:cubicBezTo>
                    <a:pt x="37412" y="56436"/>
                    <a:pt x="38152" y="55663"/>
                    <a:pt x="38598" y="54375"/>
                  </a:cubicBezTo>
                  <a:cubicBezTo>
                    <a:pt x="38973" y="53281"/>
                    <a:pt x="39071" y="51992"/>
                    <a:pt x="39147" y="50953"/>
                  </a:cubicBezTo>
                  <a:lnTo>
                    <a:pt x="39164" y="50762"/>
                  </a:lnTo>
                  <a:cubicBezTo>
                    <a:pt x="39218" y="50056"/>
                    <a:pt x="39255" y="49326"/>
                    <a:pt x="39295" y="48620"/>
                  </a:cubicBezTo>
                  <a:cubicBezTo>
                    <a:pt x="39403" y="46449"/>
                    <a:pt x="39517" y="44202"/>
                    <a:pt x="40143" y="42098"/>
                  </a:cubicBezTo>
                  <a:cubicBezTo>
                    <a:pt x="40806" y="39874"/>
                    <a:pt x="42160" y="38001"/>
                    <a:pt x="43466" y="36191"/>
                  </a:cubicBezTo>
                  <a:cubicBezTo>
                    <a:pt x="43814" y="35712"/>
                    <a:pt x="44173" y="35217"/>
                    <a:pt x="44517" y="34717"/>
                  </a:cubicBezTo>
                  <a:cubicBezTo>
                    <a:pt x="45218" y="33699"/>
                    <a:pt x="46023" y="32334"/>
                    <a:pt x="46066" y="30789"/>
                  </a:cubicBezTo>
                  <a:cubicBezTo>
                    <a:pt x="46099" y="29500"/>
                    <a:pt x="45614" y="28178"/>
                    <a:pt x="45147" y="26900"/>
                  </a:cubicBezTo>
                  <a:cubicBezTo>
                    <a:pt x="45027" y="26579"/>
                    <a:pt x="44919" y="26275"/>
                    <a:pt x="44815" y="25970"/>
                  </a:cubicBezTo>
                  <a:cubicBezTo>
                    <a:pt x="43994" y="23543"/>
                    <a:pt x="43020" y="20312"/>
                    <a:pt x="42765" y="16799"/>
                  </a:cubicBezTo>
                  <a:cubicBezTo>
                    <a:pt x="42754" y="16652"/>
                    <a:pt x="42742" y="16499"/>
                    <a:pt x="42732" y="16353"/>
                  </a:cubicBezTo>
                  <a:cubicBezTo>
                    <a:pt x="42661" y="15226"/>
                    <a:pt x="42591" y="14166"/>
                    <a:pt x="42030" y="13155"/>
                  </a:cubicBezTo>
                  <a:cubicBezTo>
                    <a:pt x="41514" y="12219"/>
                    <a:pt x="40659" y="11430"/>
                    <a:pt x="39556" y="10870"/>
                  </a:cubicBezTo>
                  <a:cubicBezTo>
                    <a:pt x="38838" y="10506"/>
                    <a:pt x="38060" y="10255"/>
                    <a:pt x="37309" y="10011"/>
                  </a:cubicBezTo>
                  <a:cubicBezTo>
                    <a:pt x="36825" y="9853"/>
                    <a:pt x="36318" y="9690"/>
                    <a:pt x="35840" y="9499"/>
                  </a:cubicBezTo>
                  <a:cubicBezTo>
                    <a:pt x="34410" y="8934"/>
                    <a:pt x="32979" y="8194"/>
                    <a:pt x="31450" y="7237"/>
                  </a:cubicBezTo>
                  <a:cubicBezTo>
                    <a:pt x="30064" y="6371"/>
                    <a:pt x="28726" y="5377"/>
                    <a:pt x="27431" y="4418"/>
                  </a:cubicBezTo>
                  <a:cubicBezTo>
                    <a:pt x="25848" y="3238"/>
                    <a:pt x="24210" y="2020"/>
                    <a:pt x="22480" y="1036"/>
                  </a:cubicBezTo>
                  <a:cubicBezTo>
                    <a:pt x="21544" y="504"/>
                    <a:pt x="20564" y="1"/>
                    <a:pt x="1959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0"/>
            <p:cNvSpPr/>
            <p:nvPr/>
          </p:nvSpPr>
          <p:spPr>
            <a:xfrm>
              <a:off x="481250" y="3246000"/>
              <a:ext cx="936150" cy="1358575"/>
            </a:xfrm>
            <a:custGeom>
              <a:avLst/>
              <a:gdLst/>
              <a:ahLst/>
              <a:cxnLst/>
              <a:rect l="l" t="t" r="r" b="b"/>
              <a:pathLst>
                <a:path w="37446" h="54343" extrusionOk="0">
                  <a:moveTo>
                    <a:pt x="16710" y="50"/>
                  </a:moveTo>
                  <a:cubicBezTo>
                    <a:pt x="17543" y="50"/>
                    <a:pt x="18398" y="469"/>
                    <a:pt x="19208" y="933"/>
                  </a:cubicBezTo>
                  <a:cubicBezTo>
                    <a:pt x="20833" y="1863"/>
                    <a:pt x="22335" y="3060"/>
                    <a:pt x="23788" y="4212"/>
                  </a:cubicBezTo>
                  <a:cubicBezTo>
                    <a:pt x="24511" y="4784"/>
                    <a:pt x="25256" y="5382"/>
                    <a:pt x="26007" y="5932"/>
                  </a:cubicBezTo>
                  <a:cubicBezTo>
                    <a:pt x="28079" y="7455"/>
                    <a:pt x="30386" y="8847"/>
                    <a:pt x="33056" y="10191"/>
                  </a:cubicBezTo>
                  <a:cubicBezTo>
                    <a:pt x="33160" y="10245"/>
                    <a:pt x="33268" y="10300"/>
                    <a:pt x="33378" y="10355"/>
                  </a:cubicBezTo>
                  <a:cubicBezTo>
                    <a:pt x="35047" y="11186"/>
                    <a:pt x="37131" y="12225"/>
                    <a:pt x="37299" y="14314"/>
                  </a:cubicBezTo>
                  <a:cubicBezTo>
                    <a:pt x="37397" y="15527"/>
                    <a:pt x="36968" y="16794"/>
                    <a:pt x="36619" y="17806"/>
                  </a:cubicBezTo>
                  <a:cubicBezTo>
                    <a:pt x="36380" y="18514"/>
                    <a:pt x="36114" y="19220"/>
                    <a:pt x="35858" y="19905"/>
                  </a:cubicBezTo>
                  <a:cubicBezTo>
                    <a:pt x="35635" y="20510"/>
                    <a:pt x="35401" y="21135"/>
                    <a:pt x="35183" y="21755"/>
                  </a:cubicBezTo>
                  <a:cubicBezTo>
                    <a:pt x="34716" y="23104"/>
                    <a:pt x="34247" y="24557"/>
                    <a:pt x="34008" y="26031"/>
                  </a:cubicBezTo>
                  <a:cubicBezTo>
                    <a:pt x="33927" y="26531"/>
                    <a:pt x="33938" y="27037"/>
                    <a:pt x="33943" y="27532"/>
                  </a:cubicBezTo>
                  <a:cubicBezTo>
                    <a:pt x="33948" y="27755"/>
                    <a:pt x="33953" y="27989"/>
                    <a:pt x="33948" y="28217"/>
                  </a:cubicBezTo>
                  <a:cubicBezTo>
                    <a:pt x="33932" y="28995"/>
                    <a:pt x="33878" y="29827"/>
                    <a:pt x="33775" y="30839"/>
                  </a:cubicBezTo>
                  <a:cubicBezTo>
                    <a:pt x="33606" y="32585"/>
                    <a:pt x="33366" y="34326"/>
                    <a:pt x="33089" y="36256"/>
                  </a:cubicBezTo>
                  <a:cubicBezTo>
                    <a:pt x="33062" y="36436"/>
                    <a:pt x="33040" y="36621"/>
                    <a:pt x="33013" y="36806"/>
                  </a:cubicBezTo>
                  <a:cubicBezTo>
                    <a:pt x="32833" y="38084"/>
                    <a:pt x="32648" y="39412"/>
                    <a:pt x="32311" y="40667"/>
                  </a:cubicBezTo>
                  <a:cubicBezTo>
                    <a:pt x="32263" y="40853"/>
                    <a:pt x="32208" y="41038"/>
                    <a:pt x="32153" y="41212"/>
                  </a:cubicBezTo>
                  <a:cubicBezTo>
                    <a:pt x="32034" y="41609"/>
                    <a:pt x="31914" y="42023"/>
                    <a:pt x="31849" y="42447"/>
                  </a:cubicBezTo>
                  <a:cubicBezTo>
                    <a:pt x="31741" y="43115"/>
                    <a:pt x="31708" y="43790"/>
                    <a:pt x="31681" y="44421"/>
                  </a:cubicBezTo>
                  <a:cubicBezTo>
                    <a:pt x="31658" y="44992"/>
                    <a:pt x="31643" y="45569"/>
                    <a:pt x="31631" y="46124"/>
                  </a:cubicBezTo>
                  <a:cubicBezTo>
                    <a:pt x="31610" y="47141"/>
                    <a:pt x="31588" y="48186"/>
                    <a:pt x="31500" y="49213"/>
                  </a:cubicBezTo>
                  <a:cubicBezTo>
                    <a:pt x="31310" y="51394"/>
                    <a:pt x="30842" y="53696"/>
                    <a:pt x="28809" y="54174"/>
                  </a:cubicBezTo>
                  <a:cubicBezTo>
                    <a:pt x="28450" y="54256"/>
                    <a:pt x="28090" y="54294"/>
                    <a:pt x="27720" y="54294"/>
                  </a:cubicBezTo>
                  <a:cubicBezTo>
                    <a:pt x="26442" y="54294"/>
                    <a:pt x="25104" y="53859"/>
                    <a:pt x="23891" y="53468"/>
                  </a:cubicBezTo>
                  <a:cubicBezTo>
                    <a:pt x="23510" y="53342"/>
                    <a:pt x="23151" y="53227"/>
                    <a:pt x="22798" y="53124"/>
                  </a:cubicBezTo>
                  <a:cubicBezTo>
                    <a:pt x="22716" y="53102"/>
                    <a:pt x="22640" y="53081"/>
                    <a:pt x="22558" y="53054"/>
                  </a:cubicBezTo>
                  <a:cubicBezTo>
                    <a:pt x="21747" y="52820"/>
                    <a:pt x="20916" y="52575"/>
                    <a:pt x="20078" y="52515"/>
                  </a:cubicBezTo>
                  <a:cubicBezTo>
                    <a:pt x="20002" y="52509"/>
                    <a:pt x="19931" y="52509"/>
                    <a:pt x="19861" y="52509"/>
                  </a:cubicBezTo>
                  <a:cubicBezTo>
                    <a:pt x="19181" y="52509"/>
                    <a:pt x="18468" y="52705"/>
                    <a:pt x="17831" y="52880"/>
                  </a:cubicBezTo>
                  <a:cubicBezTo>
                    <a:pt x="17766" y="52901"/>
                    <a:pt x="17700" y="52918"/>
                    <a:pt x="17635" y="52934"/>
                  </a:cubicBezTo>
                  <a:cubicBezTo>
                    <a:pt x="16223" y="53322"/>
                    <a:pt x="14941" y="53629"/>
                    <a:pt x="13702" y="53629"/>
                  </a:cubicBezTo>
                  <a:cubicBezTo>
                    <a:pt x="12698" y="53629"/>
                    <a:pt x="11721" y="53427"/>
                    <a:pt x="10728" y="52901"/>
                  </a:cubicBezTo>
                  <a:cubicBezTo>
                    <a:pt x="7622" y="51264"/>
                    <a:pt x="5516" y="47897"/>
                    <a:pt x="3792" y="44872"/>
                  </a:cubicBezTo>
                  <a:cubicBezTo>
                    <a:pt x="2797" y="43132"/>
                    <a:pt x="1878" y="41299"/>
                    <a:pt x="1062" y="39422"/>
                  </a:cubicBezTo>
                  <a:cubicBezTo>
                    <a:pt x="1023" y="39346"/>
                    <a:pt x="990" y="39264"/>
                    <a:pt x="958" y="39188"/>
                  </a:cubicBezTo>
                  <a:cubicBezTo>
                    <a:pt x="714" y="38634"/>
                    <a:pt x="458" y="38057"/>
                    <a:pt x="257" y="37476"/>
                  </a:cubicBezTo>
                  <a:cubicBezTo>
                    <a:pt x="137" y="37127"/>
                    <a:pt x="56" y="36763"/>
                    <a:pt x="234" y="36436"/>
                  </a:cubicBezTo>
                  <a:cubicBezTo>
                    <a:pt x="545" y="35892"/>
                    <a:pt x="1334" y="35669"/>
                    <a:pt x="1969" y="35490"/>
                  </a:cubicBezTo>
                  <a:cubicBezTo>
                    <a:pt x="2100" y="35452"/>
                    <a:pt x="2220" y="35419"/>
                    <a:pt x="2328" y="35387"/>
                  </a:cubicBezTo>
                  <a:lnTo>
                    <a:pt x="2443" y="35348"/>
                  </a:lnTo>
                  <a:cubicBezTo>
                    <a:pt x="3395" y="35049"/>
                    <a:pt x="4477" y="34712"/>
                    <a:pt x="5207" y="33967"/>
                  </a:cubicBezTo>
                  <a:cubicBezTo>
                    <a:pt x="5647" y="33515"/>
                    <a:pt x="5853" y="32982"/>
                    <a:pt x="5832" y="32340"/>
                  </a:cubicBezTo>
                  <a:cubicBezTo>
                    <a:pt x="5821" y="31840"/>
                    <a:pt x="5669" y="31290"/>
                    <a:pt x="5364" y="30610"/>
                  </a:cubicBezTo>
                  <a:cubicBezTo>
                    <a:pt x="4798" y="29327"/>
                    <a:pt x="5305" y="27798"/>
                    <a:pt x="5549" y="27200"/>
                  </a:cubicBezTo>
                  <a:cubicBezTo>
                    <a:pt x="6174" y="25666"/>
                    <a:pt x="7306" y="24431"/>
                    <a:pt x="8399" y="23240"/>
                  </a:cubicBezTo>
                  <a:cubicBezTo>
                    <a:pt x="8933" y="22659"/>
                    <a:pt x="9482" y="22059"/>
                    <a:pt x="9972" y="21429"/>
                  </a:cubicBezTo>
                  <a:cubicBezTo>
                    <a:pt x="11283" y="19732"/>
                    <a:pt x="11636" y="17387"/>
                    <a:pt x="11946" y="15315"/>
                  </a:cubicBezTo>
                  <a:cubicBezTo>
                    <a:pt x="11973" y="15125"/>
                    <a:pt x="12001" y="14939"/>
                    <a:pt x="12028" y="14754"/>
                  </a:cubicBezTo>
                  <a:cubicBezTo>
                    <a:pt x="12250" y="13324"/>
                    <a:pt x="12420" y="11856"/>
                    <a:pt x="12576" y="10441"/>
                  </a:cubicBezTo>
                  <a:cubicBezTo>
                    <a:pt x="12696" y="9402"/>
                    <a:pt x="12822" y="8325"/>
                    <a:pt x="12963" y="7270"/>
                  </a:cubicBezTo>
                  <a:lnTo>
                    <a:pt x="12990" y="7058"/>
                  </a:lnTo>
                  <a:cubicBezTo>
                    <a:pt x="13241" y="5203"/>
                    <a:pt x="13523" y="3097"/>
                    <a:pt x="14524" y="1466"/>
                  </a:cubicBezTo>
                  <a:cubicBezTo>
                    <a:pt x="15008" y="682"/>
                    <a:pt x="15623" y="205"/>
                    <a:pt x="16309" y="84"/>
                  </a:cubicBezTo>
                  <a:cubicBezTo>
                    <a:pt x="16442" y="61"/>
                    <a:pt x="16576" y="50"/>
                    <a:pt x="16710" y="50"/>
                  </a:cubicBezTo>
                  <a:close/>
                  <a:moveTo>
                    <a:pt x="16704" y="1"/>
                  </a:moveTo>
                  <a:cubicBezTo>
                    <a:pt x="16568" y="1"/>
                    <a:pt x="16432" y="12"/>
                    <a:pt x="16297" y="35"/>
                  </a:cubicBezTo>
                  <a:cubicBezTo>
                    <a:pt x="15601" y="155"/>
                    <a:pt x="14976" y="645"/>
                    <a:pt x="14486" y="1445"/>
                  </a:cubicBezTo>
                  <a:cubicBezTo>
                    <a:pt x="13480" y="3082"/>
                    <a:pt x="13191" y="5191"/>
                    <a:pt x="12942" y="7047"/>
                  </a:cubicBezTo>
                  <a:lnTo>
                    <a:pt x="12914" y="7265"/>
                  </a:lnTo>
                  <a:cubicBezTo>
                    <a:pt x="12772" y="8319"/>
                    <a:pt x="12648" y="9396"/>
                    <a:pt x="12528" y="10436"/>
                  </a:cubicBezTo>
                  <a:cubicBezTo>
                    <a:pt x="12365" y="11849"/>
                    <a:pt x="12202" y="13313"/>
                    <a:pt x="11978" y="14749"/>
                  </a:cubicBezTo>
                  <a:cubicBezTo>
                    <a:pt x="11951" y="14934"/>
                    <a:pt x="11924" y="15120"/>
                    <a:pt x="11897" y="15304"/>
                  </a:cubicBezTo>
                  <a:cubicBezTo>
                    <a:pt x="11587" y="17371"/>
                    <a:pt x="11233" y="19710"/>
                    <a:pt x="9928" y="21401"/>
                  </a:cubicBezTo>
                  <a:cubicBezTo>
                    <a:pt x="9443" y="22027"/>
                    <a:pt x="8895" y="22626"/>
                    <a:pt x="8361" y="23207"/>
                  </a:cubicBezTo>
                  <a:cubicBezTo>
                    <a:pt x="7263" y="24399"/>
                    <a:pt x="6131" y="25639"/>
                    <a:pt x="5501" y="27178"/>
                  </a:cubicBezTo>
                  <a:cubicBezTo>
                    <a:pt x="5255" y="27788"/>
                    <a:pt x="4744" y="29332"/>
                    <a:pt x="5321" y="30627"/>
                  </a:cubicBezTo>
                  <a:cubicBezTo>
                    <a:pt x="5772" y="31639"/>
                    <a:pt x="6159" y="32927"/>
                    <a:pt x="5168" y="33934"/>
                  </a:cubicBezTo>
                  <a:cubicBezTo>
                    <a:pt x="4450" y="34669"/>
                    <a:pt x="3373" y="35006"/>
                    <a:pt x="2426" y="35299"/>
                  </a:cubicBezTo>
                  <a:lnTo>
                    <a:pt x="2313" y="35337"/>
                  </a:lnTo>
                  <a:cubicBezTo>
                    <a:pt x="2204" y="35370"/>
                    <a:pt x="2084" y="35408"/>
                    <a:pt x="1959" y="35440"/>
                  </a:cubicBezTo>
                  <a:cubicBezTo>
                    <a:pt x="1311" y="35621"/>
                    <a:pt x="512" y="35849"/>
                    <a:pt x="197" y="36409"/>
                  </a:cubicBezTo>
                  <a:cubicBezTo>
                    <a:pt x="1" y="36758"/>
                    <a:pt x="88" y="37132"/>
                    <a:pt x="214" y="37491"/>
                  </a:cubicBezTo>
                  <a:cubicBezTo>
                    <a:pt x="409" y="38074"/>
                    <a:pt x="664" y="38651"/>
                    <a:pt x="909" y="39211"/>
                  </a:cubicBezTo>
                  <a:cubicBezTo>
                    <a:pt x="947" y="39286"/>
                    <a:pt x="980" y="39369"/>
                    <a:pt x="1012" y="39444"/>
                  </a:cubicBezTo>
                  <a:cubicBezTo>
                    <a:pt x="1834" y="41320"/>
                    <a:pt x="2753" y="43154"/>
                    <a:pt x="3749" y="44895"/>
                  </a:cubicBezTo>
                  <a:cubicBezTo>
                    <a:pt x="5478" y="47930"/>
                    <a:pt x="7589" y="51302"/>
                    <a:pt x="10700" y="52945"/>
                  </a:cubicBezTo>
                  <a:cubicBezTo>
                    <a:pt x="11629" y="53436"/>
                    <a:pt x="12617" y="53676"/>
                    <a:pt x="13718" y="53676"/>
                  </a:cubicBezTo>
                  <a:cubicBezTo>
                    <a:pt x="13861" y="53676"/>
                    <a:pt x="14007" y="53672"/>
                    <a:pt x="14155" y="53663"/>
                  </a:cubicBezTo>
                  <a:cubicBezTo>
                    <a:pt x="15307" y="53603"/>
                    <a:pt x="16467" y="53310"/>
                    <a:pt x="17652" y="52983"/>
                  </a:cubicBezTo>
                  <a:cubicBezTo>
                    <a:pt x="17712" y="52966"/>
                    <a:pt x="17777" y="52951"/>
                    <a:pt x="17848" y="52928"/>
                  </a:cubicBezTo>
                  <a:cubicBezTo>
                    <a:pt x="18477" y="52756"/>
                    <a:pt x="19187" y="52557"/>
                    <a:pt x="19859" y="52557"/>
                  </a:cubicBezTo>
                  <a:cubicBezTo>
                    <a:pt x="19931" y="52557"/>
                    <a:pt x="20002" y="52559"/>
                    <a:pt x="20072" y="52564"/>
                  </a:cubicBezTo>
                  <a:cubicBezTo>
                    <a:pt x="20905" y="52624"/>
                    <a:pt x="21737" y="52868"/>
                    <a:pt x="22547" y="53102"/>
                  </a:cubicBezTo>
                  <a:cubicBezTo>
                    <a:pt x="22623" y="53124"/>
                    <a:pt x="22705" y="53152"/>
                    <a:pt x="22781" y="53174"/>
                  </a:cubicBezTo>
                  <a:cubicBezTo>
                    <a:pt x="23135" y="53277"/>
                    <a:pt x="23494" y="53391"/>
                    <a:pt x="23875" y="53516"/>
                  </a:cubicBezTo>
                  <a:cubicBezTo>
                    <a:pt x="25093" y="53907"/>
                    <a:pt x="26431" y="54342"/>
                    <a:pt x="27720" y="54342"/>
                  </a:cubicBezTo>
                  <a:cubicBezTo>
                    <a:pt x="28090" y="54342"/>
                    <a:pt x="28460" y="54304"/>
                    <a:pt x="28819" y="54223"/>
                  </a:cubicBezTo>
                  <a:cubicBezTo>
                    <a:pt x="29336" y="54103"/>
                    <a:pt x="29782" y="53853"/>
                    <a:pt x="30147" y="53483"/>
                  </a:cubicBezTo>
                  <a:cubicBezTo>
                    <a:pt x="30468" y="53162"/>
                    <a:pt x="30739" y="52738"/>
                    <a:pt x="30946" y="52227"/>
                  </a:cubicBezTo>
                  <a:cubicBezTo>
                    <a:pt x="31327" y="51286"/>
                    <a:pt x="31463" y="50176"/>
                    <a:pt x="31550" y="49213"/>
                  </a:cubicBezTo>
                  <a:cubicBezTo>
                    <a:pt x="31636" y="48191"/>
                    <a:pt x="31658" y="47141"/>
                    <a:pt x="31681" y="46130"/>
                  </a:cubicBezTo>
                  <a:cubicBezTo>
                    <a:pt x="31696" y="45569"/>
                    <a:pt x="31708" y="44992"/>
                    <a:pt x="31729" y="44427"/>
                  </a:cubicBezTo>
                  <a:cubicBezTo>
                    <a:pt x="31756" y="43795"/>
                    <a:pt x="31789" y="43122"/>
                    <a:pt x="31897" y="42457"/>
                  </a:cubicBezTo>
                  <a:cubicBezTo>
                    <a:pt x="31963" y="42033"/>
                    <a:pt x="32083" y="41626"/>
                    <a:pt x="32203" y="41229"/>
                  </a:cubicBezTo>
                  <a:cubicBezTo>
                    <a:pt x="32256" y="41049"/>
                    <a:pt x="32311" y="40863"/>
                    <a:pt x="32361" y="40684"/>
                  </a:cubicBezTo>
                  <a:cubicBezTo>
                    <a:pt x="32697" y="39417"/>
                    <a:pt x="32883" y="38096"/>
                    <a:pt x="33062" y="36811"/>
                  </a:cubicBezTo>
                  <a:cubicBezTo>
                    <a:pt x="33089" y="36627"/>
                    <a:pt x="33117" y="36447"/>
                    <a:pt x="33137" y="36262"/>
                  </a:cubicBezTo>
                  <a:cubicBezTo>
                    <a:pt x="33416" y="34331"/>
                    <a:pt x="33654" y="32591"/>
                    <a:pt x="33829" y="30844"/>
                  </a:cubicBezTo>
                  <a:cubicBezTo>
                    <a:pt x="33927" y="29832"/>
                    <a:pt x="33981" y="28995"/>
                    <a:pt x="33998" y="28217"/>
                  </a:cubicBezTo>
                  <a:cubicBezTo>
                    <a:pt x="34003" y="27989"/>
                    <a:pt x="33998" y="27755"/>
                    <a:pt x="33993" y="27527"/>
                  </a:cubicBezTo>
                  <a:cubicBezTo>
                    <a:pt x="33986" y="27042"/>
                    <a:pt x="33976" y="26536"/>
                    <a:pt x="34058" y="26041"/>
                  </a:cubicBezTo>
                  <a:cubicBezTo>
                    <a:pt x="34297" y="24567"/>
                    <a:pt x="34764" y="23121"/>
                    <a:pt x="35233" y="21771"/>
                  </a:cubicBezTo>
                  <a:cubicBezTo>
                    <a:pt x="35449" y="21157"/>
                    <a:pt x="35678" y="20531"/>
                    <a:pt x="35906" y="19922"/>
                  </a:cubicBezTo>
                  <a:cubicBezTo>
                    <a:pt x="36162" y="19237"/>
                    <a:pt x="36423" y="18529"/>
                    <a:pt x="36669" y="17822"/>
                  </a:cubicBezTo>
                  <a:cubicBezTo>
                    <a:pt x="37011" y="16805"/>
                    <a:pt x="37445" y="15537"/>
                    <a:pt x="37348" y="14309"/>
                  </a:cubicBezTo>
                  <a:cubicBezTo>
                    <a:pt x="37179" y="12193"/>
                    <a:pt x="35085" y="11148"/>
                    <a:pt x="33399" y="10310"/>
                  </a:cubicBezTo>
                  <a:cubicBezTo>
                    <a:pt x="33290" y="10257"/>
                    <a:pt x="33182" y="10202"/>
                    <a:pt x="33079" y="10147"/>
                  </a:cubicBezTo>
                  <a:cubicBezTo>
                    <a:pt x="30408" y="8804"/>
                    <a:pt x="28106" y="7411"/>
                    <a:pt x="26040" y="5894"/>
                  </a:cubicBezTo>
                  <a:cubicBezTo>
                    <a:pt x="25289" y="5339"/>
                    <a:pt x="24544" y="4746"/>
                    <a:pt x="23820" y="4174"/>
                  </a:cubicBezTo>
                  <a:cubicBezTo>
                    <a:pt x="22362" y="3017"/>
                    <a:pt x="20861" y="1819"/>
                    <a:pt x="19234" y="890"/>
                  </a:cubicBezTo>
                  <a:cubicBezTo>
                    <a:pt x="18415" y="421"/>
                    <a:pt x="17550" y="1"/>
                    <a:pt x="1670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0"/>
            <p:cNvSpPr/>
            <p:nvPr/>
          </p:nvSpPr>
          <p:spPr>
            <a:xfrm>
              <a:off x="589650" y="3253300"/>
              <a:ext cx="744700" cy="1324625"/>
            </a:xfrm>
            <a:custGeom>
              <a:avLst/>
              <a:gdLst/>
              <a:ahLst/>
              <a:cxnLst/>
              <a:rect l="l" t="t" r="r" b="b"/>
              <a:pathLst>
                <a:path w="29788" h="52985" extrusionOk="0">
                  <a:moveTo>
                    <a:pt x="13027" y="48"/>
                  </a:moveTo>
                  <a:cubicBezTo>
                    <a:pt x="13723" y="48"/>
                    <a:pt x="14453" y="402"/>
                    <a:pt x="14872" y="641"/>
                  </a:cubicBezTo>
                  <a:cubicBezTo>
                    <a:pt x="16161" y="1381"/>
                    <a:pt x="17303" y="2398"/>
                    <a:pt x="18407" y="3388"/>
                  </a:cubicBezTo>
                  <a:cubicBezTo>
                    <a:pt x="18728" y="3671"/>
                    <a:pt x="19060" y="3970"/>
                    <a:pt x="19386" y="4247"/>
                  </a:cubicBezTo>
                  <a:cubicBezTo>
                    <a:pt x="21078" y="5705"/>
                    <a:pt x="22927" y="7136"/>
                    <a:pt x="25201" y="8757"/>
                  </a:cubicBezTo>
                  <a:cubicBezTo>
                    <a:pt x="25414" y="8903"/>
                    <a:pt x="25630" y="9056"/>
                    <a:pt x="25864" y="9214"/>
                  </a:cubicBezTo>
                  <a:cubicBezTo>
                    <a:pt x="27355" y="10231"/>
                    <a:pt x="29047" y="11389"/>
                    <a:pt x="29461" y="13098"/>
                  </a:cubicBezTo>
                  <a:cubicBezTo>
                    <a:pt x="29737" y="14218"/>
                    <a:pt x="29368" y="15398"/>
                    <a:pt x="29063" y="16181"/>
                  </a:cubicBezTo>
                  <a:cubicBezTo>
                    <a:pt x="28552" y="17530"/>
                    <a:pt x="27796" y="18792"/>
                    <a:pt x="27061" y="20010"/>
                  </a:cubicBezTo>
                  <a:lnTo>
                    <a:pt x="27018" y="20082"/>
                  </a:lnTo>
                  <a:cubicBezTo>
                    <a:pt x="26909" y="20271"/>
                    <a:pt x="26790" y="20462"/>
                    <a:pt x="26675" y="20652"/>
                  </a:cubicBezTo>
                  <a:cubicBezTo>
                    <a:pt x="25952" y="21844"/>
                    <a:pt x="25206" y="23078"/>
                    <a:pt x="24689" y="24395"/>
                  </a:cubicBezTo>
                  <a:cubicBezTo>
                    <a:pt x="24194" y="25656"/>
                    <a:pt x="24222" y="26914"/>
                    <a:pt x="24249" y="28241"/>
                  </a:cubicBezTo>
                  <a:cubicBezTo>
                    <a:pt x="24254" y="28561"/>
                    <a:pt x="24265" y="28887"/>
                    <a:pt x="24265" y="29214"/>
                  </a:cubicBezTo>
                  <a:cubicBezTo>
                    <a:pt x="24254" y="32973"/>
                    <a:pt x="24031" y="36830"/>
                    <a:pt x="23569" y="41002"/>
                  </a:cubicBezTo>
                  <a:cubicBezTo>
                    <a:pt x="23542" y="41241"/>
                    <a:pt x="23521" y="41485"/>
                    <a:pt x="23499" y="41720"/>
                  </a:cubicBezTo>
                  <a:cubicBezTo>
                    <a:pt x="23444" y="42258"/>
                    <a:pt x="23390" y="42818"/>
                    <a:pt x="23298" y="43357"/>
                  </a:cubicBezTo>
                  <a:cubicBezTo>
                    <a:pt x="23243" y="43678"/>
                    <a:pt x="23155" y="44005"/>
                    <a:pt x="23074" y="44314"/>
                  </a:cubicBezTo>
                  <a:cubicBezTo>
                    <a:pt x="23004" y="44592"/>
                    <a:pt x="22927" y="44869"/>
                    <a:pt x="22873" y="45152"/>
                  </a:cubicBezTo>
                  <a:cubicBezTo>
                    <a:pt x="22764" y="45702"/>
                    <a:pt x="22677" y="46262"/>
                    <a:pt x="22595" y="46805"/>
                  </a:cubicBezTo>
                  <a:cubicBezTo>
                    <a:pt x="22503" y="47387"/>
                    <a:pt x="22411" y="47992"/>
                    <a:pt x="22291" y="48574"/>
                  </a:cubicBezTo>
                  <a:cubicBezTo>
                    <a:pt x="22008" y="50010"/>
                    <a:pt x="21551" y="51391"/>
                    <a:pt x="20208" y="51798"/>
                  </a:cubicBezTo>
                  <a:cubicBezTo>
                    <a:pt x="19748" y="51936"/>
                    <a:pt x="19267" y="51978"/>
                    <a:pt x="18779" y="51978"/>
                  </a:cubicBezTo>
                  <a:cubicBezTo>
                    <a:pt x="18401" y="51978"/>
                    <a:pt x="18018" y="51953"/>
                    <a:pt x="17640" y="51929"/>
                  </a:cubicBezTo>
                  <a:cubicBezTo>
                    <a:pt x="17292" y="51908"/>
                    <a:pt x="16922" y="51881"/>
                    <a:pt x="16574" y="51881"/>
                  </a:cubicBezTo>
                  <a:cubicBezTo>
                    <a:pt x="15731" y="51881"/>
                    <a:pt x="14975" y="52119"/>
                    <a:pt x="14180" y="52375"/>
                  </a:cubicBezTo>
                  <a:cubicBezTo>
                    <a:pt x="13893" y="52468"/>
                    <a:pt x="13599" y="52561"/>
                    <a:pt x="13299" y="52642"/>
                  </a:cubicBezTo>
                  <a:cubicBezTo>
                    <a:pt x="12595" y="52835"/>
                    <a:pt x="11948" y="52932"/>
                    <a:pt x="11344" y="52932"/>
                  </a:cubicBezTo>
                  <a:cubicBezTo>
                    <a:pt x="10436" y="52932"/>
                    <a:pt x="9626" y="52713"/>
                    <a:pt x="8872" y="52272"/>
                  </a:cubicBezTo>
                  <a:cubicBezTo>
                    <a:pt x="6663" y="50989"/>
                    <a:pt x="5135" y="48600"/>
                    <a:pt x="3874" y="46463"/>
                  </a:cubicBezTo>
                  <a:cubicBezTo>
                    <a:pt x="2965" y="44924"/>
                    <a:pt x="2154" y="43308"/>
                    <a:pt x="1447" y="41655"/>
                  </a:cubicBezTo>
                  <a:cubicBezTo>
                    <a:pt x="1088" y="40795"/>
                    <a:pt x="794" y="40033"/>
                    <a:pt x="560" y="39315"/>
                  </a:cubicBezTo>
                  <a:cubicBezTo>
                    <a:pt x="533" y="39233"/>
                    <a:pt x="505" y="39147"/>
                    <a:pt x="479" y="39065"/>
                  </a:cubicBezTo>
                  <a:cubicBezTo>
                    <a:pt x="304" y="38560"/>
                    <a:pt x="131" y="38043"/>
                    <a:pt x="88" y="37543"/>
                  </a:cubicBezTo>
                  <a:cubicBezTo>
                    <a:pt x="22" y="36765"/>
                    <a:pt x="440" y="36100"/>
                    <a:pt x="1366" y="35519"/>
                  </a:cubicBezTo>
                  <a:cubicBezTo>
                    <a:pt x="1883" y="35198"/>
                    <a:pt x="2443" y="34942"/>
                    <a:pt x="2986" y="34691"/>
                  </a:cubicBezTo>
                  <a:cubicBezTo>
                    <a:pt x="3487" y="34463"/>
                    <a:pt x="4009" y="34224"/>
                    <a:pt x="4487" y="33936"/>
                  </a:cubicBezTo>
                  <a:cubicBezTo>
                    <a:pt x="5722" y="33195"/>
                    <a:pt x="6304" y="32261"/>
                    <a:pt x="6217" y="31156"/>
                  </a:cubicBezTo>
                  <a:cubicBezTo>
                    <a:pt x="6184" y="30732"/>
                    <a:pt x="6038" y="30340"/>
                    <a:pt x="5897" y="29964"/>
                  </a:cubicBezTo>
                  <a:cubicBezTo>
                    <a:pt x="5787" y="29677"/>
                    <a:pt x="5674" y="29377"/>
                    <a:pt x="5614" y="29068"/>
                  </a:cubicBezTo>
                  <a:cubicBezTo>
                    <a:pt x="5526" y="28605"/>
                    <a:pt x="5571" y="28111"/>
                    <a:pt x="5749" y="27594"/>
                  </a:cubicBezTo>
                  <a:cubicBezTo>
                    <a:pt x="6119" y="26489"/>
                    <a:pt x="6870" y="25526"/>
                    <a:pt x="7599" y="24602"/>
                  </a:cubicBezTo>
                  <a:cubicBezTo>
                    <a:pt x="7648" y="24536"/>
                    <a:pt x="7697" y="24476"/>
                    <a:pt x="7746" y="24411"/>
                  </a:cubicBezTo>
                  <a:cubicBezTo>
                    <a:pt x="7871" y="24253"/>
                    <a:pt x="7991" y="24102"/>
                    <a:pt x="8116" y="23944"/>
                  </a:cubicBezTo>
                  <a:cubicBezTo>
                    <a:pt x="8860" y="22992"/>
                    <a:pt x="9633" y="22008"/>
                    <a:pt x="10313" y="20979"/>
                  </a:cubicBezTo>
                  <a:cubicBezTo>
                    <a:pt x="11042" y="19891"/>
                    <a:pt x="11842" y="18613"/>
                    <a:pt x="12189" y="17210"/>
                  </a:cubicBezTo>
                  <a:cubicBezTo>
                    <a:pt x="12467" y="16089"/>
                    <a:pt x="12560" y="14843"/>
                    <a:pt x="12473" y="13304"/>
                  </a:cubicBezTo>
                  <a:cubicBezTo>
                    <a:pt x="12375" y="11629"/>
                    <a:pt x="12086" y="9948"/>
                    <a:pt x="11804" y="8326"/>
                  </a:cubicBezTo>
                  <a:cubicBezTo>
                    <a:pt x="11652" y="7440"/>
                    <a:pt x="11494" y="6516"/>
                    <a:pt x="11368" y="5607"/>
                  </a:cubicBezTo>
                  <a:cubicBezTo>
                    <a:pt x="11358" y="5547"/>
                    <a:pt x="11347" y="5487"/>
                    <a:pt x="11341" y="5422"/>
                  </a:cubicBezTo>
                  <a:cubicBezTo>
                    <a:pt x="11140" y="3980"/>
                    <a:pt x="10890" y="2180"/>
                    <a:pt x="11619" y="880"/>
                  </a:cubicBezTo>
                  <a:cubicBezTo>
                    <a:pt x="11847" y="478"/>
                    <a:pt x="12157" y="222"/>
                    <a:pt x="12555" y="114"/>
                  </a:cubicBezTo>
                  <a:cubicBezTo>
                    <a:pt x="12706" y="69"/>
                    <a:pt x="12864" y="48"/>
                    <a:pt x="13027" y="48"/>
                  </a:cubicBezTo>
                  <a:close/>
                  <a:moveTo>
                    <a:pt x="13030" y="1"/>
                  </a:moveTo>
                  <a:cubicBezTo>
                    <a:pt x="12865" y="1"/>
                    <a:pt x="12701" y="20"/>
                    <a:pt x="12543" y="64"/>
                  </a:cubicBezTo>
                  <a:cubicBezTo>
                    <a:pt x="12131" y="179"/>
                    <a:pt x="11809" y="440"/>
                    <a:pt x="11576" y="853"/>
                  </a:cubicBezTo>
                  <a:cubicBezTo>
                    <a:pt x="10841" y="2170"/>
                    <a:pt x="11091" y="3980"/>
                    <a:pt x="11292" y="5428"/>
                  </a:cubicBezTo>
                  <a:cubicBezTo>
                    <a:pt x="11298" y="5493"/>
                    <a:pt x="11308" y="5552"/>
                    <a:pt x="11315" y="5612"/>
                  </a:cubicBezTo>
                  <a:cubicBezTo>
                    <a:pt x="11439" y="6526"/>
                    <a:pt x="11602" y="7445"/>
                    <a:pt x="11755" y="8338"/>
                  </a:cubicBezTo>
                  <a:cubicBezTo>
                    <a:pt x="12038" y="9958"/>
                    <a:pt x="12326" y="11634"/>
                    <a:pt x="12418" y="13304"/>
                  </a:cubicBezTo>
                  <a:cubicBezTo>
                    <a:pt x="12505" y="14843"/>
                    <a:pt x="12418" y="16078"/>
                    <a:pt x="12141" y="17198"/>
                  </a:cubicBezTo>
                  <a:cubicBezTo>
                    <a:pt x="11798" y="18591"/>
                    <a:pt x="10999" y="19864"/>
                    <a:pt x="10276" y="20951"/>
                  </a:cubicBezTo>
                  <a:cubicBezTo>
                    <a:pt x="9595" y="21975"/>
                    <a:pt x="8823" y="22959"/>
                    <a:pt x="8077" y="23911"/>
                  </a:cubicBezTo>
                  <a:cubicBezTo>
                    <a:pt x="7953" y="24069"/>
                    <a:pt x="7828" y="24227"/>
                    <a:pt x="7708" y="24384"/>
                  </a:cubicBezTo>
                  <a:cubicBezTo>
                    <a:pt x="7659" y="24444"/>
                    <a:pt x="7610" y="24509"/>
                    <a:pt x="7561" y="24569"/>
                  </a:cubicBezTo>
                  <a:cubicBezTo>
                    <a:pt x="6832" y="25500"/>
                    <a:pt x="6076" y="26462"/>
                    <a:pt x="5701" y="27577"/>
                  </a:cubicBezTo>
                  <a:cubicBezTo>
                    <a:pt x="5521" y="28104"/>
                    <a:pt x="5478" y="28605"/>
                    <a:pt x="5564" y="29073"/>
                  </a:cubicBezTo>
                  <a:cubicBezTo>
                    <a:pt x="5624" y="29394"/>
                    <a:pt x="5739" y="29693"/>
                    <a:pt x="5847" y="29987"/>
                  </a:cubicBezTo>
                  <a:cubicBezTo>
                    <a:pt x="5988" y="30356"/>
                    <a:pt x="6136" y="30742"/>
                    <a:pt x="6169" y="31156"/>
                  </a:cubicBezTo>
                  <a:cubicBezTo>
                    <a:pt x="6249" y="32244"/>
                    <a:pt x="5679" y="33163"/>
                    <a:pt x="4466" y="33893"/>
                  </a:cubicBezTo>
                  <a:cubicBezTo>
                    <a:pt x="3987" y="34181"/>
                    <a:pt x="3465" y="34415"/>
                    <a:pt x="2965" y="34648"/>
                  </a:cubicBezTo>
                  <a:cubicBezTo>
                    <a:pt x="2421" y="34893"/>
                    <a:pt x="1860" y="35154"/>
                    <a:pt x="1344" y="35475"/>
                  </a:cubicBezTo>
                  <a:cubicBezTo>
                    <a:pt x="919" y="35741"/>
                    <a:pt x="598" y="36030"/>
                    <a:pt x="381" y="36329"/>
                  </a:cubicBezTo>
                  <a:cubicBezTo>
                    <a:pt x="120" y="36699"/>
                    <a:pt x="0" y="37112"/>
                    <a:pt x="38" y="37543"/>
                  </a:cubicBezTo>
                  <a:cubicBezTo>
                    <a:pt x="81" y="38053"/>
                    <a:pt x="261" y="38575"/>
                    <a:pt x="430" y="39082"/>
                  </a:cubicBezTo>
                  <a:cubicBezTo>
                    <a:pt x="457" y="39163"/>
                    <a:pt x="485" y="39250"/>
                    <a:pt x="512" y="39331"/>
                  </a:cubicBezTo>
                  <a:cubicBezTo>
                    <a:pt x="751" y="40049"/>
                    <a:pt x="1039" y="40817"/>
                    <a:pt x="1404" y="41670"/>
                  </a:cubicBezTo>
                  <a:cubicBezTo>
                    <a:pt x="2105" y="43330"/>
                    <a:pt x="2921" y="44951"/>
                    <a:pt x="3829" y="46485"/>
                  </a:cubicBezTo>
                  <a:cubicBezTo>
                    <a:pt x="5092" y="48627"/>
                    <a:pt x="6631" y="51027"/>
                    <a:pt x="8845" y="52315"/>
                  </a:cubicBezTo>
                  <a:cubicBezTo>
                    <a:pt x="9611" y="52762"/>
                    <a:pt x="10427" y="52985"/>
                    <a:pt x="11341" y="52985"/>
                  </a:cubicBezTo>
                  <a:cubicBezTo>
                    <a:pt x="11950" y="52985"/>
                    <a:pt x="12603" y="52887"/>
                    <a:pt x="13316" y="52691"/>
                  </a:cubicBezTo>
                  <a:cubicBezTo>
                    <a:pt x="13610" y="52609"/>
                    <a:pt x="13909" y="52516"/>
                    <a:pt x="14192" y="52425"/>
                  </a:cubicBezTo>
                  <a:cubicBezTo>
                    <a:pt x="14986" y="52169"/>
                    <a:pt x="15736" y="51929"/>
                    <a:pt x="16574" y="51929"/>
                  </a:cubicBezTo>
                  <a:cubicBezTo>
                    <a:pt x="16922" y="51935"/>
                    <a:pt x="17287" y="51956"/>
                    <a:pt x="17640" y="51978"/>
                  </a:cubicBezTo>
                  <a:cubicBezTo>
                    <a:pt x="18011" y="52004"/>
                    <a:pt x="18387" y="52029"/>
                    <a:pt x="18760" y="52029"/>
                  </a:cubicBezTo>
                  <a:cubicBezTo>
                    <a:pt x="19258" y="52029"/>
                    <a:pt x="19752" y="51985"/>
                    <a:pt x="20225" y="51843"/>
                  </a:cubicBezTo>
                  <a:cubicBezTo>
                    <a:pt x="21595" y="51429"/>
                    <a:pt x="22052" y="50031"/>
                    <a:pt x="22339" y="48584"/>
                  </a:cubicBezTo>
                  <a:cubicBezTo>
                    <a:pt x="22459" y="47997"/>
                    <a:pt x="22552" y="47399"/>
                    <a:pt x="22645" y="46817"/>
                  </a:cubicBezTo>
                  <a:cubicBezTo>
                    <a:pt x="22726" y="46272"/>
                    <a:pt x="22813" y="45712"/>
                    <a:pt x="22922" y="45163"/>
                  </a:cubicBezTo>
                  <a:cubicBezTo>
                    <a:pt x="22976" y="44879"/>
                    <a:pt x="23052" y="44603"/>
                    <a:pt x="23123" y="44331"/>
                  </a:cubicBezTo>
                  <a:cubicBezTo>
                    <a:pt x="23205" y="44015"/>
                    <a:pt x="23292" y="43689"/>
                    <a:pt x="23346" y="43368"/>
                  </a:cubicBezTo>
                  <a:cubicBezTo>
                    <a:pt x="23439" y="42823"/>
                    <a:pt x="23493" y="42263"/>
                    <a:pt x="23547" y="41725"/>
                  </a:cubicBezTo>
                  <a:cubicBezTo>
                    <a:pt x="23569" y="41492"/>
                    <a:pt x="23591" y="41246"/>
                    <a:pt x="23619" y="41007"/>
                  </a:cubicBezTo>
                  <a:cubicBezTo>
                    <a:pt x="24081" y="36835"/>
                    <a:pt x="24304" y="32979"/>
                    <a:pt x="24315" y="29214"/>
                  </a:cubicBezTo>
                  <a:cubicBezTo>
                    <a:pt x="24315" y="28887"/>
                    <a:pt x="24304" y="28556"/>
                    <a:pt x="24298" y="28241"/>
                  </a:cubicBezTo>
                  <a:cubicBezTo>
                    <a:pt x="24271" y="26919"/>
                    <a:pt x="24244" y="25668"/>
                    <a:pt x="24734" y="24416"/>
                  </a:cubicBezTo>
                  <a:cubicBezTo>
                    <a:pt x="25251" y="23100"/>
                    <a:pt x="25995" y="21870"/>
                    <a:pt x="26719" y="20680"/>
                  </a:cubicBezTo>
                  <a:cubicBezTo>
                    <a:pt x="26833" y="20489"/>
                    <a:pt x="26948" y="20299"/>
                    <a:pt x="27061" y="20108"/>
                  </a:cubicBezTo>
                  <a:lnTo>
                    <a:pt x="27104" y="20038"/>
                  </a:lnTo>
                  <a:cubicBezTo>
                    <a:pt x="27839" y="18814"/>
                    <a:pt x="28595" y="17552"/>
                    <a:pt x="29112" y="16203"/>
                  </a:cubicBezTo>
                  <a:cubicBezTo>
                    <a:pt x="29416" y="15408"/>
                    <a:pt x="29787" y="14223"/>
                    <a:pt x="29509" y="13086"/>
                  </a:cubicBezTo>
                  <a:cubicBezTo>
                    <a:pt x="29324" y="12314"/>
                    <a:pt x="28856" y="11585"/>
                    <a:pt x="28090" y="10856"/>
                  </a:cubicBezTo>
                  <a:cubicBezTo>
                    <a:pt x="27420" y="10219"/>
                    <a:pt x="26610" y="9659"/>
                    <a:pt x="25892" y="9170"/>
                  </a:cubicBezTo>
                  <a:cubicBezTo>
                    <a:pt x="25658" y="9012"/>
                    <a:pt x="25440" y="8860"/>
                    <a:pt x="25234" y="8713"/>
                  </a:cubicBezTo>
                  <a:cubicBezTo>
                    <a:pt x="22954" y="7098"/>
                    <a:pt x="21111" y="5667"/>
                    <a:pt x="19419" y="4209"/>
                  </a:cubicBezTo>
                  <a:cubicBezTo>
                    <a:pt x="19093" y="3932"/>
                    <a:pt x="18761" y="3633"/>
                    <a:pt x="18440" y="3350"/>
                  </a:cubicBezTo>
                  <a:cubicBezTo>
                    <a:pt x="17336" y="2360"/>
                    <a:pt x="16188" y="1337"/>
                    <a:pt x="14898" y="598"/>
                  </a:cubicBezTo>
                  <a:cubicBezTo>
                    <a:pt x="14475" y="354"/>
                    <a:pt x="13740" y="1"/>
                    <a:pt x="1303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0"/>
            <p:cNvSpPr/>
            <p:nvPr/>
          </p:nvSpPr>
          <p:spPr>
            <a:xfrm>
              <a:off x="749150" y="3263950"/>
              <a:ext cx="489300" cy="1307850"/>
            </a:xfrm>
            <a:custGeom>
              <a:avLst/>
              <a:gdLst/>
              <a:ahLst/>
              <a:cxnLst/>
              <a:rect l="l" t="t" r="r" b="b"/>
              <a:pathLst>
                <a:path w="19572" h="52314" extrusionOk="0">
                  <a:moveTo>
                    <a:pt x="7942" y="52"/>
                  </a:moveTo>
                  <a:cubicBezTo>
                    <a:pt x="8116" y="52"/>
                    <a:pt x="8307" y="107"/>
                    <a:pt x="8492" y="215"/>
                  </a:cubicBezTo>
                  <a:cubicBezTo>
                    <a:pt x="9177" y="612"/>
                    <a:pt x="9721" y="1265"/>
                    <a:pt x="10243" y="1902"/>
                  </a:cubicBezTo>
                  <a:cubicBezTo>
                    <a:pt x="10401" y="2091"/>
                    <a:pt x="10553" y="2271"/>
                    <a:pt x="10705" y="2445"/>
                  </a:cubicBezTo>
                  <a:cubicBezTo>
                    <a:pt x="12017" y="3930"/>
                    <a:pt x="13408" y="5289"/>
                    <a:pt x="14714" y="6541"/>
                  </a:cubicBezTo>
                  <a:cubicBezTo>
                    <a:pt x="14932" y="6753"/>
                    <a:pt x="15155" y="6966"/>
                    <a:pt x="15394" y="7182"/>
                  </a:cubicBezTo>
                  <a:cubicBezTo>
                    <a:pt x="16835" y="8532"/>
                    <a:pt x="18326" y="9930"/>
                    <a:pt x="19055" y="11693"/>
                  </a:cubicBezTo>
                  <a:cubicBezTo>
                    <a:pt x="19523" y="12835"/>
                    <a:pt x="19305" y="13950"/>
                    <a:pt x="19034" y="14891"/>
                  </a:cubicBezTo>
                  <a:cubicBezTo>
                    <a:pt x="18582" y="16463"/>
                    <a:pt x="17869" y="18002"/>
                    <a:pt x="17244" y="19356"/>
                  </a:cubicBezTo>
                  <a:cubicBezTo>
                    <a:pt x="16978" y="19928"/>
                    <a:pt x="16705" y="20505"/>
                    <a:pt x="16438" y="21065"/>
                  </a:cubicBezTo>
                  <a:cubicBezTo>
                    <a:pt x="15803" y="22408"/>
                    <a:pt x="15143" y="23801"/>
                    <a:pt x="14568" y="25198"/>
                  </a:cubicBezTo>
                  <a:cubicBezTo>
                    <a:pt x="14236" y="26003"/>
                    <a:pt x="13865" y="26960"/>
                    <a:pt x="13621" y="27946"/>
                  </a:cubicBezTo>
                  <a:cubicBezTo>
                    <a:pt x="13446" y="28652"/>
                    <a:pt x="13453" y="29322"/>
                    <a:pt x="13463" y="30028"/>
                  </a:cubicBezTo>
                  <a:cubicBezTo>
                    <a:pt x="13463" y="30198"/>
                    <a:pt x="13469" y="30376"/>
                    <a:pt x="13463" y="30550"/>
                  </a:cubicBezTo>
                  <a:cubicBezTo>
                    <a:pt x="13453" y="34075"/>
                    <a:pt x="12658" y="37594"/>
                    <a:pt x="11886" y="41000"/>
                  </a:cubicBezTo>
                  <a:cubicBezTo>
                    <a:pt x="11706" y="41805"/>
                    <a:pt x="11516" y="42637"/>
                    <a:pt x="11342" y="43459"/>
                  </a:cubicBezTo>
                  <a:cubicBezTo>
                    <a:pt x="11244" y="43915"/>
                    <a:pt x="11168" y="44290"/>
                    <a:pt x="11103" y="44633"/>
                  </a:cubicBezTo>
                  <a:cubicBezTo>
                    <a:pt x="11076" y="44774"/>
                    <a:pt x="11053" y="44938"/>
                    <a:pt x="11038" y="45090"/>
                  </a:cubicBezTo>
                  <a:cubicBezTo>
                    <a:pt x="11005" y="45357"/>
                    <a:pt x="10972" y="45635"/>
                    <a:pt x="10890" y="45874"/>
                  </a:cubicBezTo>
                  <a:cubicBezTo>
                    <a:pt x="10809" y="46107"/>
                    <a:pt x="10657" y="46346"/>
                    <a:pt x="10509" y="46575"/>
                  </a:cubicBezTo>
                  <a:cubicBezTo>
                    <a:pt x="10401" y="46744"/>
                    <a:pt x="10287" y="46923"/>
                    <a:pt x="10205" y="47097"/>
                  </a:cubicBezTo>
                  <a:cubicBezTo>
                    <a:pt x="10047" y="47430"/>
                    <a:pt x="9916" y="47777"/>
                    <a:pt x="9791" y="48115"/>
                  </a:cubicBezTo>
                  <a:cubicBezTo>
                    <a:pt x="9732" y="48284"/>
                    <a:pt x="9667" y="48457"/>
                    <a:pt x="9602" y="48631"/>
                  </a:cubicBezTo>
                  <a:cubicBezTo>
                    <a:pt x="9476" y="48947"/>
                    <a:pt x="9324" y="49230"/>
                    <a:pt x="9150" y="49496"/>
                  </a:cubicBezTo>
                  <a:cubicBezTo>
                    <a:pt x="8932" y="49817"/>
                    <a:pt x="8801" y="50084"/>
                    <a:pt x="8623" y="50491"/>
                  </a:cubicBezTo>
                  <a:cubicBezTo>
                    <a:pt x="8329" y="51183"/>
                    <a:pt x="7724" y="51999"/>
                    <a:pt x="6919" y="52216"/>
                  </a:cubicBezTo>
                  <a:cubicBezTo>
                    <a:pt x="6805" y="52248"/>
                    <a:pt x="6697" y="52265"/>
                    <a:pt x="6587" y="52265"/>
                  </a:cubicBezTo>
                  <a:cubicBezTo>
                    <a:pt x="5751" y="52265"/>
                    <a:pt x="5065" y="51405"/>
                    <a:pt x="4679" y="50922"/>
                  </a:cubicBezTo>
                  <a:cubicBezTo>
                    <a:pt x="3394" y="49316"/>
                    <a:pt x="2247" y="47272"/>
                    <a:pt x="1252" y="44845"/>
                  </a:cubicBezTo>
                  <a:cubicBezTo>
                    <a:pt x="730" y="43567"/>
                    <a:pt x="409" y="42294"/>
                    <a:pt x="208" y="40712"/>
                  </a:cubicBezTo>
                  <a:cubicBezTo>
                    <a:pt x="196" y="40597"/>
                    <a:pt x="175" y="40489"/>
                    <a:pt x="158" y="40380"/>
                  </a:cubicBezTo>
                  <a:cubicBezTo>
                    <a:pt x="104" y="40075"/>
                    <a:pt x="50" y="39786"/>
                    <a:pt x="142" y="39455"/>
                  </a:cubicBezTo>
                  <a:cubicBezTo>
                    <a:pt x="278" y="38965"/>
                    <a:pt x="632" y="38563"/>
                    <a:pt x="926" y="38269"/>
                  </a:cubicBezTo>
                  <a:cubicBezTo>
                    <a:pt x="1181" y="38013"/>
                    <a:pt x="1463" y="37775"/>
                    <a:pt x="1736" y="37546"/>
                  </a:cubicBezTo>
                  <a:cubicBezTo>
                    <a:pt x="2274" y="37089"/>
                    <a:pt x="2829" y="36621"/>
                    <a:pt x="3193" y="36000"/>
                  </a:cubicBezTo>
                  <a:cubicBezTo>
                    <a:pt x="3471" y="35538"/>
                    <a:pt x="3597" y="35028"/>
                    <a:pt x="3552" y="34521"/>
                  </a:cubicBezTo>
                  <a:cubicBezTo>
                    <a:pt x="3531" y="34238"/>
                    <a:pt x="3449" y="33999"/>
                    <a:pt x="3356" y="33743"/>
                  </a:cubicBezTo>
                  <a:cubicBezTo>
                    <a:pt x="3324" y="33651"/>
                    <a:pt x="3291" y="33553"/>
                    <a:pt x="3264" y="33455"/>
                  </a:cubicBezTo>
                  <a:cubicBezTo>
                    <a:pt x="3133" y="33042"/>
                    <a:pt x="3275" y="32580"/>
                    <a:pt x="3401" y="32172"/>
                  </a:cubicBezTo>
                  <a:cubicBezTo>
                    <a:pt x="3422" y="32106"/>
                    <a:pt x="3439" y="32041"/>
                    <a:pt x="3460" y="31976"/>
                  </a:cubicBezTo>
                  <a:cubicBezTo>
                    <a:pt x="4009" y="30067"/>
                    <a:pt x="4961" y="28222"/>
                    <a:pt x="5892" y="26438"/>
                  </a:cubicBezTo>
                  <a:lnTo>
                    <a:pt x="5962" y="26297"/>
                  </a:lnTo>
                  <a:cubicBezTo>
                    <a:pt x="6457" y="25350"/>
                    <a:pt x="6963" y="24394"/>
                    <a:pt x="7458" y="23468"/>
                  </a:cubicBezTo>
                  <a:cubicBezTo>
                    <a:pt x="8056" y="22348"/>
                    <a:pt x="8671" y="21195"/>
                    <a:pt x="9258" y="20048"/>
                  </a:cubicBezTo>
                  <a:cubicBezTo>
                    <a:pt x="10059" y="18486"/>
                    <a:pt x="10966" y="16664"/>
                    <a:pt x="11674" y="14787"/>
                  </a:cubicBezTo>
                  <a:cubicBezTo>
                    <a:pt x="11929" y="14108"/>
                    <a:pt x="12082" y="13553"/>
                    <a:pt x="12055" y="12888"/>
                  </a:cubicBezTo>
                  <a:cubicBezTo>
                    <a:pt x="12033" y="12361"/>
                    <a:pt x="11924" y="11784"/>
                    <a:pt x="11728" y="11126"/>
                  </a:cubicBezTo>
                  <a:cubicBezTo>
                    <a:pt x="11189" y="9364"/>
                    <a:pt x="10254" y="7727"/>
                    <a:pt x="9351" y="6144"/>
                  </a:cubicBezTo>
                  <a:cubicBezTo>
                    <a:pt x="9073" y="5665"/>
                    <a:pt x="8791" y="5171"/>
                    <a:pt x="8525" y="4681"/>
                  </a:cubicBezTo>
                  <a:cubicBezTo>
                    <a:pt x="8453" y="4545"/>
                    <a:pt x="8377" y="4408"/>
                    <a:pt x="8296" y="4262"/>
                  </a:cubicBezTo>
                  <a:cubicBezTo>
                    <a:pt x="7724" y="3245"/>
                    <a:pt x="7012" y="1977"/>
                    <a:pt x="7164" y="835"/>
                  </a:cubicBezTo>
                  <a:cubicBezTo>
                    <a:pt x="7213" y="498"/>
                    <a:pt x="7371" y="242"/>
                    <a:pt x="7611" y="122"/>
                  </a:cubicBezTo>
                  <a:cubicBezTo>
                    <a:pt x="7714" y="74"/>
                    <a:pt x="7822" y="52"/>
                    <a:pt x="7942" y="52"/>
                  </a:cubicBezTo>
                  <a:close/>
                  <a:moveTo>
                    <a:pt x="7939" y="1"/>
                  </a:moveTo>
                  <a:cubicBezTo>
                    <a:pt x="7815" y="1"/>
                    <a:pt x="7696" y="27"/>
                    <a:pt x="7589" y="79"/>
                  </a:cubicBezTo>
                  <a:cubicBezTo>
                    <a:pt x="7333" y="205"/>
                    <a:pt x="7164" y="471"/>
                    <a:pt x="7115" y="830"/>
                  </a:cubicBezTo>
                  <a:cubicBezTo>
                    <a:pt x="6963" y="1988"/>
                    <a:pt x="7676" y="3261"/>
                    <a:pt x="8252" y="4284"/>
                  </a:cubicBezTo>
                  <a:cubicBezTo>
                    <a:pt x="8334" y="4430"/>
                    <a:pt x="8410" y="4571"/>
                    <a:pt x="8480" y="4702"/>
                  </a:cubicBezTo>
                  <a:cubicBezTo>
                    <a:pt x="8747" y="5191"/>
                    <a:pt x="9030" y="5688"/>
                    <a:pt x="9308" y="6165"/>
                  </a:cubicBezTo>
                  <a:cubicBezTo>
                    <a:pt x="10210" y="7749"/>
                    <a:pt x="11146" y="9381"/>
                    <a:pt x="11679" y="11143"/>
                  </a:cubicBezTo>
                  <a:cubicBezTo>
                    <a:pt x="11875" y="11796"/>
                    <a:pt x="11984" y="12366"/>
                    <a:pt x="12005" y="12894"/>
                  </a:cubicBezTo>
                  <a:cubicBezTo>
                    <a:pt x="12033" y="13546"/>
                    <a:pt x="11892" y="14080"/>
                    <a:pt x="11630" y="14771"/>
                  </a:cubicBezTo>
                  <a:cubicBezTo>
                    <a:pt x="10923" y="16647"/>
                    <a:pt x="10014" y="18464"/>
                    <a:pt x="9215" y="20025"/>
                  </a:cubicBezTo>
                  <a:cubicBezTo>
                    <a:pt x="8628" y="21173"/>
                    <a:pt x="8013" y="22326"/>
                    <a:pt x="7415" y="23442"/>
                  </a:cubicBezTo>
                  <a:cubicBezTo>
                    <a:pt x="6919" y="24366"/>
                    <a:pt x="6409" y="25323"/>
                    <a:pt x="5919" y="26275"/>
                  </a:cubicBezTo>
                  <a:lnTo>
                    <a:pt x="5849" y="26417"/>
                  </a:lnTo>
                  <a:cubicBezTo>
                    <a:pt x="4918" y="28200"/>
                    <a:pt x="3961" y="30050"/>
                    <a:pt x="3411" y="31965"/>
                  </a:cubicBezTo>
                  <a:cubicBezTo>
                    <a:pt x="3394" y="32025"/>
                    <a:pt x="3373" y="32091"/>
                    <a:pt x="3351" y="32161"/>
                  </a:cubicBezTo>
                  <a:cubicBezTo>
                    <a:pt x="3226" y="32574"/>
                    <a:pt x="3085" y="33042"/>
                    <a:pt x="3215" y="33472"/>
                  </a:cubicBezTo>
                  <a:cubicBezTo>
                    <a:pt x="3248" y="33570"/>
                    <a:pt x="3281" y="33668"/>
                    <a:pt x="3313" y="33760"/>
                  </a:cubicBezTo>
                  <a:cubicBezTo>
                    <a:pt x="3401" y="34010"/>
                    <a:pt x="3482" y="34250"/>
                    <a:pt x="3504" y="34527"/>
                  </a:cubicBezTo>
                  <a:cubicBezTo>
                    <a:pt x="3547" y="35021"/>
                    <a:pt x="3422" y="35523"/>
                    <a:pt x="3155" y="35980"/>
                  </a:cubicBezTo>
                  <a:cubicBezTo>
                    <a:pt x="2791" y="36588"/>
                    <a:pt x="2236" y="37057"/>
                    <a:pt x="1704" y="37508"/>
                  </a:cubicBezTo>
                  <a:cubicBezTo>
                    <a:pt x="1431" y="37737"/>
                    <a:pt x="1142" y="37976"/>
                    <a:pt x="893" y="38237"/>
                  </a:cubicBezTo>
                  <a:cubicBezTo>
                    <a:pt x="594" y="38536"/>
                    <a:pt x="235" y="38944"/>
                    <a:pt x="93" y="39439"/>
                  </a:cubicBezTo>
                  <a:cubicBezTo>
                    <a:pt x="0" y="39781"/>
                    <a:pt x="50" y="40075"/>
                    <a:pt x="110" y="40391"/>
                  </a:cubicBezTo>
                  <a:cubicBezTo>
                    <a:pt x="125" y="40494"/>
                    <a:pt x="148" y="40602"/>
                    <a:pt x="158" y="40717"/>
                  </a:cubicBezTo>
                  <a:cubicBezTo>
                    <a:pt x="359" y="42306"/>
                    <a:pt x="685" y="43584"/>
                    <a:pt x="1208" y="44862"/>
                  </a:cubicBezTo>
                  <a:cubicBezTo>
                    <a:pt x="2198" y="47299"/>
                    <a:pt x="3356" y="49344"/>
                    <a:pt x="4641" y="50948"/>
                  </a:cubicBezTo>
                  <a:cubicBezTo>
                    <a:pt x="5033" y="51444"/>
                    <a:pt x="5728" y="52314"/>
                    <a:pt x="6587" y="52314"/>
                  </a:cubicBezTo>
                  <a:cubicBezTo>
                    <a:pt x="6702" y="52314"/>
                    <a:pt x="6816" y="52298"/>
                    <a:pt x="6936" y="52265"/>
                  </a:cubicBezTo>
                  <a:cubicBezTo>
                    <a:pt x="7311" y="52162"/>
                    <a:pt x="7664" y="51934"/>
                    <a:pt x="7986" y="51580"/>
                  </a:cubicBezTo>
                  <a:cubicBezTo>
                    <a:pt x="8334" y="51204"/>
                    <a:pt x="8551" y="50791"/>
                    <a:pt x="8671" y="50513"/>
                  </a:cubicBezTo>
                  <a:cubicBezTo>
                    <a:pt x="8845" y="50106"/>
                    <a:pt x="8975" y="49838"/>
                    <a:pt x="9188" y="49524"/>
                  </a:cubicBezTo>
                  <a:cubicBezTo>
                    <a:pt x="9367" y="49257"/>
                    <a:pt x="9519" y="48969"/>
                    <a:pt x="9645" y="48648"/>
                  </a:cubicBezTo>
                  <a:cubicBezTo>
                    <a:pt x="9715" y="48479"/>
                    <a:pt x="9775" y="48299"/>
                    <a:pt x="9841" y="48131"/>
                  </a:cubicBezTo>
                  <a:cubicBezTo>
                    <a:pt x="9966" y="47794"/>
                    <a:pt x="10091" y="47451"/>
                    <a:pt x="10248" y="47119"/>
                  </a:cubicBezTo>
                  <a:cubicBezTo>
                    <a:pt x="10330" y="46945"/>
                    <a:pt x="10444" y="46771"/>
                    <a:pt x="10553" y="46597"/>
                  </a:cubicBezTo>
                  <a:cubicBezTo>
                    <a:pt x="10700" y="46368"/>
                    <a:pt x="10858" y="46130"/>
                    <a:pt x="10940" y="45889"/>
                  </a:cubicBezTo>
                  <a:cubicBezTo>
                    <a:pt x="11021" y="45645"/>
                    <a:pt x="11053" y="45367"/>
                    <a:pt x="11086" y="45096"/>
                  </a:cubicBezTo>
                  <a:cubicBezTo>
                    <a:pt x="11108" y="44938"/>
                    <a:pt x="11124" y="44786"/>
                    <a:pt x="11151" y="44644"/>
                  </a:cubicBezTo>
                  <a:cubicBezTo>
                    <a:pt x="11217" y="44297"/>
                    <a:pt x="11292" y="43926"/>
                    <a:pt x="11390" y="43469"/>
                  </a:cubicBezTo>
                  <a:cubicBezTo>
                    <a:pt x="11565" y="42648"/>
                    <a:pt x="11749" y="41816"/>
                    <a:pt x="11935" y="41011"/>
                  </a:cubicBezTo>
                  <a:cubicBezTo>
                    <a:pt x="12707" y="37606"/>
                    <a:pt x="13501" y="34081"/>
                    <a:pt x="13518" y="30550"/>
                  </a:cubicBezTo>
                  <a:cubicBezTo>
                    <a:pt x="13518" y="30376"/>
                    <a:pt x="13512" y="30198"/>
                    <a:pt x="13512" y="30028"/>
                  </a:cubicBezTo>
                  <a:cubicBezTo>
                    <a:pt x="13501" y="29327"/>
                    <a:pt x="13496" y="28664"/>
                    <a:pt x="13670" y="27956"/>
                  </a:cubicBezTo>
                  <a:cubicBezTo>
                    <a:pt x="13915" y="26972"/>
                    <a:pt x="14284" y="26020"/>
                    <a:pt x="14611" y="25220"/>
                  </a:cubicBezTo>
                  <a:cubicBezTo>
                    <a:pt x="15188" y="23822"/>
                    <a:pt x="15846" y="22430"/>
                    <a:pt x="16482" y="21085"/>
                  </a:cubicBezTo>
                  <a:cubicBezTo>
                    <a:pt x="16749" y="20525"/>
                    <a:pt x="17026" y="19950"/>
                    <a:pt x="17287" y="19378"/>
                  </a:cubicBezTo>
                  <a:cubicBezTo>
                    <a:pt x="17918" y="18018"/>
                    <a:pt x="18630" y="16479"/>
                    <a:pt x="19082" y="14907"/>
                  </a:cubicBezTo>
                  <a:cubicBezTo>
                    <a:pt x="19354" y="13955"/>
                    <a:pt x="19572" y="12828"/>
                    <a:pt x="19099" y="11676"/>
                  </a:cubicBezTo>
                  <a:cubicBezTo>
                    <a:pt x="18369" y="9898"/>
                    <a:pt x="16873" y="8500"/>
                    <a:pt x="15427" y="7150"/>
                  </a:cubicBezTo>
                  <a:cubicBezTo>
                    <a:pt x="15193" y="6928"/>
                    <a:pt x="14970" y="6720"/>
                    <a:pt x="14747" y="6509"/>
                  </a:cubicBezTo>
                  <a:cubicBezTo>
                    <a:pt x="13441" y="5257"/>
                    <a:pt x="12055" y="3898"/>
                    <a:pt x="10744" y="2412"/>
                  </a:cubicBezTo>
                  <a:cubicBezTo>
                    <a:pt x="10591" y="2238"/>
                    <a:pt x="10439" y="2058"/>
                    <a:pt x="10281" y="1869"/>
                  </a:cubicBezTo>
                  <a:cubicBezTo>
                    <a:pt x="9753" y="1232"/>
                    <a:pt x="9210" y="574"/>
                    <a:pt x="8518" y="172"/>
                  </a:cubicBezTo>
                  <a:cubicBezTo>
                    <a:pt x="8323" y="58"/>
                    <a:pt x="8125" y="1"/>
                    <a:pt x="79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0"/>
            <p:cNvSpPr/>
            <p:nvPr/>
          </p:nvSpPr>
          <p:spPr>
            <a:xfrm>
              <a:off x="867325" y="3268625"/>
              <a:ext cx="283575" cy="1301550"/>
            </a:xfrm>
            <a:custGeom>
              <a:avLst/>
              <a:gdLst/>
              <a:ahLst/>
              <a:cxnLst/>
              <a:rect l="l" t="t" r="r" b="b"/>
              <a:pathLst>
                <a:path w="11343" h="52062" extrusionOk="0">
                  <a:moveTo>
                    <a:pt x="3803" y="1"/>
                  </a:moveTo>
                  <a:lnTo>
                    <a:pt x="3753" y="11"/>
                  </a:lnTo>
                  <a:cubicBezTo>
                    <a:pt x="3759" y="23"/>
                    <a:pt x="4052" y="1055"/>
                    <a:pt x="4293" y="1535"/>
                  </a:cubicBezTo>
                  <a:cubicBezTo>
                    <a:pt x="4966" y="2883"/>
                    <a:pt x="5945" y="4085"/>
                    <a:pt x="6892" y="5245"/>
                  </a:cubicBezTo>
                  <a:cubicBezTo>
                    <a:pt x="6963" y="5331"/>
                    <a:pt x="7029" y="5418"/>
                    <a:pt x="7099" y="5506"/>
                  </a:cubicBezTo>
                  <a:cubicBezTo>
                    <a:pt x="7328" y="5783"/>
                    <a:pt x="7567" y="6071"/>
                    <a:pt x="7795" y="6349"/>
                  </a:cubicBezTo>
                  <a:cubicBezTo>
                    <a:pt x="9101" y="7909"/>
                    <a:pt x="10449" y="9531"/>
                    <a:pt x="11064" y="11423"/>
                  </a:cubicBezTo>
                  <a:cubicBezTo>
                    <a:pt x="11102" y="11538"/>
                    <a:pt x="11134" y="11652"/>
                    <a:pt x="11162" y="11760"/>
                  </a:cubicBezTo>
                  <a:cubicBezTo>
                    <a:pt x="11211" y="11989"/>
                    <a:pt x="11239" y="12212"/>
                    <a:pt x="11249" y="12435"/>
                  </a:cubicBezTo>
                  <a:cubicBezTo>
                    <a:pt x="11287" y="13224"/>
                    <a:pt x="11097" y="14002"/>
                    <a:pt x="10873" y="14785"/>
                  </a:cubicBezTo>
                  <a:cubicBezTo>
                    <a:pt x="10390" y="16472"/>
                    <a:pt x="9753" y="18141"/>
                    <a:pt x="9133" y="19756"/>
                  </a:cubicBezTo>
                  <a:lnTo>
                    <a:pt x="9003" y="20100"/>
                  </a:lnTo>
                  <a:cubicBezTo>
                    <a:pt x="8839" y="20529"/>
                    <a:pt x="8671" y="20970"/>
                    <a:pt x="8508" y="21400"/>
                  </a:cubicBezTo>
                  <a:cubicBezTo>
                    <a:pt x="7866" y="23064"/>
                    <a:pt x="7208" y="24782"/>
                    <a:pt x="6610" y="26496"/>
                  </a:cubicBezTo>
                  <a:cubicBezTo>
                    <a:pt x="6332" y="27290"/>
                    <a:pt x="6093" y="28046"/>
                    <a:pt x="5892" y="28764"/>
                  </a:cubicBezTo>
                  <a:cubicBezTo>
                    <a:pt x="5641" y="29640"/>
                    <a:pt x="5450" y="30440"/>
                    <a:pt x="5320" y="31163"/>
                  </a:cubicBezTo>
                  <a:cubicBezTo>
                    <a:pt x="5277" y="31392"/>
                    <a:pt x="5239" y="31615"/>
                    <a:pt x="5206" y="31827"/>
                  </a:cubicBezTo>
                  <a:cubicBezTo>
                    <a:pt x="4945" y="33606"/>
                    <a:pt x="4009" y="35428"/>
                    <a:pt x="3221" y="36815"/>
                  </a:cubicBezTo>
                  <a:cubicBezTo>
                    <a:pt x="2922" y="37332"/>
                    <a:pt x="2601" y="37854"/>
                    <a:pt x="2290" y="38354"/>
                  </a:cubicBezTo>
                  <a:cubicBezTo>
                    <a:pt x="1800" y="39137"/>
                    <a:pt x="1295" y="39953"/>
                    <a:pt x="876" y="40796"/>
                  </a:cubicBezTo>
                  <a:cubicBezTo>
                    <a:pt x="436" y="41688"/>
                    <a:pt x="201" y="42646"/>
                    <a:pt x="185" y="43646"/>
                  </a:cubicBezTo>
                  <a:cubicBezTo>
                    <a:pt x="163" y="44599"/>
                    <a:pt x="338" y="45572"/>
                    <a:pt x="708" y="46540"/>
                  </a:cubicBezTo>
                  <a:cubicBezTo>
                    <a:pt x="1366" y="48287"/>
                    <a:pt x="2138" y="51871"/>
                    <a:pt x="2176" y="52051"/>
                  </a:cubicBezTo>
                  <a:lnTo>
                    <a:pt x="2176" y="52061"/>
                  </a:lnTo>
                  <a:lnTo>
                    <a:pt x="2225" y="52051"/>
                  </a:lnTo>
                  <a:lnTo>
                    <a:pt x="2225" y="52046"/>
                  </a:lnTo>
                  <a:cubicBezTo>
                    <a:pt x="2192" y="51888"/>
                    <a:pt x="1420" y="48275"/>
                    <a:pt x="756" y="46525"/>
                  </a:cubicBezTo>
                  <a:cubicBezTo>
                    <a:pt x="0" y="44534"/>
                    <a:pt x="60" y="42564"/>
                    <a:pt x="926" y="40819"/>
                  </a:cubicBezTo>
                  <a:cubicBezTo>
                    <a:pt x="1343" y="39980"/>
                    <a:pt x="1850" y="39165"/>
                    <a:pt x="2340" y="38376"/>
                  </a:cubicBezTo>
                  <a:cubicBezTo>
                    <a:pt x="2649" y="37876"/>
                    <a:pt x="2970" y="37359"/>
                    <a:pt x="3264" y="36837"/>
                  </a:cubicBezTo>
                  <a:cubicBezTo>
                    <a:pt x="4118" y="35336"/>
                    <a:pt x="5021" y="33568"/>
                    <a:pt x="5260" y="31832"/>
                  </a:cubicBezTo>
                  <a:cubicBezTo>
                    <a:pt x="5292" y="31620"/>
                    <a:pt x="5325" y="31397"/>
                    <a:pt x="5370" y="31169"/>
                  </a:cubicBezTo>
                  <a:cubicBezTo>
                    <a:pt x="5505" y="30435"/>
                    <a:pt x="5696" y="29635"/>
                    <a:pt x="5940" y="28776"/>
                  </a:cubicBezTo>
                  <a:cubicBezTo>
                    <a:pt x="6141" y="28058"/>
                    <a:pt x="6386" y="27290"/>
                    <a:pt x="6670" y="26474"/>
                  </a:cubicBezTo>
                  <a:cubicBezTo>
                    <a:pt x="7262" y="24772"/>
                    <a:pt x="7920" y="23064"/>
                    <a:pt x="8556" y="21410"/>
                  </a:cubicBezTo>
                  <a:cubicBezTo>
                    <a:pt x="8731" y="20964"/>
                    <a:pt x="8905" y="20502"/>
                    <a:pt x="9078" y="20045"/>
                  </a:cubicBezTo>
                  <a:lnTo>
                    <a:pt x="9209" y="19708"/>
                  </a:lnTo>
                  <a:cubicBezTo>
                    <a:pt x="9829" y="18087"/>
                    <a:pt x="10466" y="16417"/>
                    <a:pt x="10945" y="14725"/>
                  </a:cubicBezTo>
                  <a:cubicBezTo>
                    <a:pt x="11157" y="13964"/>
                    <a:pt x="11342" y="13208"/>
                    <a:pt x="11298" y="12419"/>
                  </a:cubicBezTo>
                  <a:cubicBezTo>
                    <a:pt x="11287" y="12201"/>
                    <a:pt x="11260" y="11978"/>
                    <a:pt x="11211" y="11755"/>
                  </a:cubicBezTo>
                  <a:cubicBezTo>
                    <a:pt x="11179" y="11619"/>
                    <a:pt x="11141" y="11478"/>
                    <a:pt x="11091" y="11336"/>
                  </a:cubicBezTo>
                  <a:cubicBezTo>
                    <a:pt x="10456" y="9450"/>
                    <a:pt x="9106" y="7833"/>
                    <a:pt x="7806" y="6272"/>
                  </a:cubicBezTo>
                  <a:cubicBezTo>
                    <a:pt x="7561" y="5984"/>
                    <a:pt x="7311" y="5679"/>
                    <a:pt x="7072" y="5386"/>
                  </a:cubicBezTo>
                  <a:lnTo>
                    <a:pt x="6903" y="5179"/>
                  </a:lnTo>
                  <a:cubicBezTo>
                    <a:pt x="5973" y="4037"/>
                    <a:pt x="5016" y="2857"/>
                    <a:pt x="4346" y="1529"/>
                  </a:cubicBezTo>
                  <a:cubicBezTo>
                    <a:pt x="4107" y="1062"/>
                    <a:pt x="3819" y="50"/>
                    <a:pt x="38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0"/>
            <p:cNvSpPr/>
            <p:nvPr/>
          </p:nvSpPr>
          <p:spPr>
            <a:xfrm>
              <a:off x="292375" y="3379575"/>
              <a:ext cx="1438200" cy="1191275"/>
            </a:xfrm>
            <a:custGeom>
              <a:avLst/>
              <a:gdLst/>
              <a:ahLst/>
              <a:cxnLst/>
              <a:rect l="l" t="t" r="r" b="b"/>
              <a:pathLst>
                <a:path w="57528" h="47651" extrusionOk="0">
                  <a:moveTo>
                    <a:pt x="26616" y="51"/>
                  </a:moveTo>
                  <a:cubicBezTo>
                    <a:pt x="27755" y="51"/>
                    <a:pt x="28867" y="435"/>
                    <a:pt x="29934" y="855"/>
                  </a:cubicBezTo>
                  <a:cubicBezTo>
                    <a:pt x="31495" y="1470"/>
                    <a:pt x="33050" y="2193"/>
                    <a:pt x="34552" y="2901"/>
                  </a:cubicBezTo>
                  <a:cubicBezTo>
                    <a:pt x="36450" y="3792"/>
                    <a:pt x="38408" y="4711"/>
                    <a:pt x="40426" y="5414"/>
                  </a:cubicBezTo>
                  <a:cubicBezTo>
                    <a:pt x="40888" y="5577"/>
                    <a:pt x="41390" y="5718"/>
                    <a:pt x="41867" y="5854"/>
                  </a:cubicBezTo>
                  <a:cubicBezTo>
                    <a:pt x="42733" y="6104"/>
                    <a:pt x="43636" y="6360"/>
                    <a:pt x="44425" y="6762"/>
                  </a:cubicBezTo>
                  <a:cubicBezTo>
                    <a:pt x="45507" y="7312"/>
                    <a:pt x="46290" y="8243"/>
                    <a:pt x="46632" y="9385"/>
                  </a:cubicBezTo>
                  <a:cubicBezTo>
                    <a:pt x="46790" y="9918"/>
                    <a:pt x="46926" y="10467"/>
                    <a:pt x="47057" y="10995"/>
                  </a:cubicBezTo>
                  <a:cubicBezTo>
                    <a:pt x="47237" y="11740"/>
                    <a:pt x="47427" y="12511"/>
                    <a:pt x="47688" y="13252"/>
                  </a:cubicBezTo>
                  <a:cubicBezTo>
                    <a:pt x="48216" y="14743"/>
                    <a:pt x="48999" y="16222"/>
                    <a:pt x="50076" y="17766"/>
                  </a:cubicBezTo>
                  <a:cubicBezTo>
                    <a:pt x="51175" y="19349"/>
                    <a:pt x="52453" y="20829"/>
                    <a:pt x="53694" y="22259"/>
                  </a:cubicBezTo>
                  <a:lnTo>
                    <a:pt x="53704" y="22276"/>
                  </a:lnTo>
                  <a:cubicBezTo>
                    <a:pt x="53852" y="22445"/>
                    <a:pt x="53998" y="22613"/>
                    <a:pt x="54145" y="22782"/>
                  </a:cubicBezTo>
                  <a:cubicBezTo>
                    <a:pt x="55047" y="23815"/>
                    <a:pt x="55989" y="24892"/>
                    <a:pt x="56674" y="26088"/>
                  </a:cubicBezTo>
                  <a:cubicBezTo>
                    <a:pt x="57103" y="26845"/>
                    <a:pt x="57474" y="27993"/>
                    <a:pt x="56782" y="29151"/>
                  </a:cubicBezTo>
                  <a:cubicBezTo>
                    <a:pt x="56217" y="30114"/>
                    <a:pt x="55205" y="30810"/>
                    <a:pt x="54319" y="31420"/>
                  </a:cubicBezTo>
                  <a:lnTo>
                    <a:pt x="54297" y="31435"/>
                  </a:lnTo>
                  <a:cubicBezTo>
                    <a:pt x="54204" y="31496"/>
                    <a:pt x="54118" y="31556"/>
                    <a:pt x="54030" y="31616"/>
                  </a:cubicBezTo>
                  <a:cubicBezTo>
                    <a:pt x="52122" y="32926"/>
                    <a:pt x="50320" y="34161"/>
                    <a:pt x="48956" y="36037"/>
                  </a:cubicBezTo>
                  <a:cubicBezTo>
                    <a:pt x="47900" y="37485"/>
                    <a:pt x="46709" y="39122"/>
                    <a:pt x="45811" y="40955"/>
                  </a:cubicBezTo>
                  <a:cubicBezTo>
                    <a:pt x="45567" y="41460"/>
                    <a:pt x="45333" y="41977"/>
                    <a:pt x="45110" y="42478"/>
                  </a:cubicBezTo>
                  <a:cubicBezTo>
                    <a:pt x="44882" y="42978"/>
                    <a:pt x="44653" y="43495"/>
                    <a:pt x="44408" y="43995"/>
                  </a:cubicBezTo>
                  <a:cubicBezTo>
                    <a:pt x="43935" y="44964"/>
                    <a:pt x="43401" y="45964"/>
                    <a:pt x="42548" y="46617"/>
                  </a:cubicBezTo>
                  <a:cubicBezTo>
                    <a:pt x="41580" y="47357"/>
                    <a:pt x="40323" y="47602"/>
                    <a:pt x="39061" y="47602"/>
                  </a:cubicBezTo>
                  <a:cubicBezTo>
                    <a:pt x="37494" y="47602"/>
                    <a:pt x="35912" y="47226"/>
                    <a:pt x="34840" y="46976"/>
                  </a:cubicBezTo>
                  <a:cubicBezTo>
                    <a:pt x="33181" y="46584"/>
                    <a:pt x="31468" y="46074"/>
                    <a:pt x="29608" y="45404"/>
                  </a:cubicBezTo>
                  <a:cubicBezTo>
                    <a:pt x="28699" y="45078"/>
                    <a:pt x="27796" y="44691"/>
                    <a:pt x="26926" y="44322"/>
                  </a:cubicBezTo>
                  <a:cubicBezTo>
                    <a:pt x="26784" y="44262"/>
                    <a:pt x="26638" y="44196"/>
                    <a:pt x="26490" y="44136"/>
                  </a:cubicBezTo>
                  <a:cubicBezTo>
                    <a:pt x="25935" y="43897"/>
                    <a:pt x="25315" y="43789"/>
                    <a:pt x="24717" y="43686"/>
                  </a:cubicBezTo>
                  <a:cubicBezTo>
                    <a:pt x="24597" y="43664"/>
                    <a:pt x="24479" y="43642"/>
                    <a:pt x="24358" y="43621"/>
                  </a:cubicBezTo>
                  <a:cubicBezTo>
                    <a:pt x="22280" y="43234"/>
                    <a:pt x="20078" y="42783"/>
                    <a:pt x="17956" y="41884"/>
                  </a:cubicBezTo>
                  <a:cubicBezTo>
                    <a:pt x="15785" y="40971"/>
                    <a:pt x="13648" y="39627"/>
                    <a:pt x="11603" y="37887"/>
                  </a:cubicBezTo>
                  <a:cubicBezTo>
                    <a:pt x="11005" y="37381"/>
                    <a:pt x="10433" y="36821"/>
                    <a:pt x="9878" y="36271"/>
                  </a:cubicBezTo>
                  <a:cubicBezTo>
                    <a:pt x="9057" y="35462"/>
                    <a:pt x="8208" y="34623"/>
                    <a:pt x="7246" y="33949"/>
                  </a:cubicBezTo>
                  <a:cubicBezTo>
                    <a:pt x="6587" y="33486"/>
                    <a:pt x="5924" y="33079"/>
                    <a:pt x="5092" y="33079"/>
                  </a:cubicBezTo>
                  <a:cubicBezTo>
                    <a:pt x="4945" y="33079"/>
                    <a:pt x="4799" y="33090"/>
                    <a:pt x="4641" y="33117"/>
                  </a:cubicBezTo>
                  <a:cubicBezTo>
                    <a:pt x="4581" y="33127"/>
                    <a:pt x="4526" y="33144"/>
                    <a:pt x="4466" y="33155"/>
                  </a:cubicBezTo>
                  <a:cubicBezTo>
                    <a:pt x="4379" y="33179"/>
                    <a:pt x="4294" y="33201"/>
                    <a:pt x="4224" y="33201"/>
                  </a:cubicBezTo>
                  <a:cubicBezTo>
                    <a:pt x="4185" y="33201"/>
                    <a:pt x="4151" y="33194"/>
                    <a:pt x="4124" y="33177"/>
                  </a:cubicBezTo>
                  <a:cubicBezTo>
                    <a:pt x="4086" y="33155"/>
                    <a:pt x="4064" y="33112"/>
                    <a:pt x="4048" y="33040"/>
                  </a:cubicBezTo>
                  <a:cubicBezTo>
                    <a:pt x="4026" y="32904"/>
                    <a:pt x="4101" y="32698"/>
                    <a:pt x="4162" y="32529"/>
                  </a:cubicBezTo>
                  <a:cubicBezTo>
                    <a:pt x="4189" y="32459"/>
                    <a:pt x="4211" y="32399"/>
                    <a:pt x="4227" y="32344"/>
                  </a:cubicBezTo>
                  <a:cubicBezTo>
                    <a:pt x="4319" y="32007"/>
                    <a:pt x="4428" y="31616"/>
                    <a:pt x="4526" y="31207"/>
                  </a:cubicBezTo>
                  <a:cubicBezTo>
                    <a:pt x="4857" y="29821"/>
                    <a:pt x="5043" y="28689"/>
                    <a:pt x="5108" y="27644"/>
                  </a:cubicBezTo>
                  <a:cubicBezTo>
                    <a:pt x="5195" y="26268"/>
                    <a:pt x="5075" y="25104"/>
                    <a:pt x="4733" y="24071"/>
                  </a:cubicBezTo>
                  <a:cubicBezTo>
                    <a:pt x="4199" y="22455"/>
                    <a:pt x="3428" y="20899"/>
                    <a:pt x="2682" y="19393"/>
                  </a:cubicBezTo>
                  <a:cubicBezTo>
                    <a:pt x="2231" y="18490"/>
                    <a:pt x="1763" y="17554"/>
                    <a:pt x="1355" y="16613"/>
                  </a:cubicBezTo>
                  <a:cubicBezTo>
                    <a:pt x="915" y="15591"/>
                    <a:pt x="463" y="14502"/>
                    <a:pt x="278" y="13393"/>
                  </a:cubicBezTo>
                  <a:cubicBezTo>
                    <a:pt x="55" y="12055"/>
                    <a:pt x="273" y="11017"/>
                    <a:pt x="953" y="10227"/>
                  </a:cubicBezTo>
                  <a:cubicBezTo>
                    <a:pt x="1665" y="9395"/>
                    <a:pt x="2911" y="9124"/>
                    <a:pt x="3911" y="8906"/>
                  </a:cubicBezTo>
                  <a:cubicBezTo>
                    <a:pt x="5282" y="8602"/>
                    <a:pt x="6707" y="8454"/>
                    <a:pt x="8088" y="8313"/>
                  </a:cubicBezTo>
                  <a:lnTo>
                    <a:pt x="8143" y="8308"/>
                  </a:lnTo>
                  <a:cubicBezTo>
                    <a:pt x="8507" y="8269"/>
                    <a:pt x="8878" y="8231"/>
                    <a:pt x="9237" y="8193"/>
                  </a:cubicBezTo>
                  <a:cubicBezTo>
                    <a:pt x="11440" y="7975"/>
                    <a:pt x="13719" y="7753"/>
                    <a:pt x="15868" y="7126"/>
                  </a:cubicBezTo>
                  <a:cubicBezTo>
                    <a:pt x="17015" y="6795"/>
                    <a:pt x="17919" y="6343"/>
                    <a:pt x="18712" y="5713"/>
                  </a:cubicBezTo>
                  <a:cubicBezTo>
                    <a:pt x="19496" y="5087"/>
                    <a:pt x="20191" y="4347"/>
                    <a:pt x="20872" y="3634"/>
                  </a:cubicBezTo>
                  <a:cubicBezTo>
                    <a:pt x="21029" y="3471"/>
                    <a:pt x="21193" y="3297"/>
                    <a:pt x="21351" y="3134"/>
                  </a:cubicBezTo>
                  <a:cubicBezTo>
                    <a:pt x="22471" y="1970"/>
                    <a:pt x="23505" y="965"/>
                    <a:pt x="24838" y="403"/>
                  </a:cubicBezTo>
                  <a:cubicBezTo>
                    <a:pt x="25436" y="152"/>
                    <a:pt x="26030" y="51"/>
                    <a:pt x="26616" y="51"/>
                  </a:cubicBezTo>
                  <a:close/>
                  <a:moveTo>
                    <a:pt x="26617" y="1"/>
                  </a:moveTo>
                  <a:cubicBezTo>
                    <a:pt x="26024" y="1"/>
                    <a:pt x="25422" y="104"/>
                    <a:pt x="24815" y="360"/>
                  </a:cubicBezTo>
                  <a:cubicBezTo>
                    <a:pt x="23477" y="920"/>
                    <a:pt x="22438" y="1932"/>
                    <a:pt x="21318" y="3096"/>
                  </a:cubicBezTo>
                  <a:cubicBezTo>
                    <a:pt x="21155" y="3265"/>
                    <a:pt x="20992" y="3438"/>
                    <a:pt x="20834" y="3602"/>
                  </a:cubicBezTo>
                  <a:cubicBezTo>
                    <a:pt x="20159" y="4314"/>
                    <a:pt x="19458" y="5049"/>
                    <a:pt x="18680" y="5670"/>
                  </a:cubicBezTo>
                  <a:cubicBezTo>
                    <a:pt x="17891" y="6300"/>
                    <a:pt x="16993" y="6752"/>
                    <a:pt x="15856" y="7078"/>
                  </a:cubicBezTo>
                  <a:cubicBezTo>
                    <a:pt x="13708" y="7703"/>
                    <a:pt x="11434" y="7927"/>
                    <a:pt x="9231" y="8145"/>
                  </a:cubicBezTo>
                  <a:cubicBezTo>
                    <a:pt x="8872" y="8183"/>
                    <a:pt x="8502" y="8215"/>
                    <a:pt x="8138" y="8253"/>
                  </a:cubicBezTo>
                  <a:lnTo>
                    <a:pt x="8083" y="8263"/>
                  </a:lnTo>
                  <a:cubicBezTo>
                    <a:pt x="6702" y="8406"/>
                    <a:pt x="5276" y="8552"/>
                    <a:pt x="3900" y="8856"/>
                  </a:cubicBezTo>
                  <a:cubicBezTo>
                    <a:pt x="2894" y="9074"/>
                    <a:pt x="1643" y="9346"/>
                    <a:pt x="915" y="10194"/>
                  </a:cubicBezTo>
                  <a:cubicBezTo>
                    <a:pt x="229" y="11000"/>
                    <a:pt x="1" y="12044"/>
                    <a:pt x="229" y="13399"/>
                  </a:cubicBezTo>
                  <a:cubicBezTo>
                    <a:pt x="414" y="14514"/>
                    <a:pt x="865" y="15607"/>
                    <a:pt x="1312" y="16635"/>
                  </a:cubicBezTo>
                  <a:cubicBezTo>
                    <a:pt x="1719" y="17577"/>
                    <a:pt x="2188" y="18511"/>
                    <a:pt x="2633" y="19415"/>
                  </a:cubicBezTo>
                  <a:cubicBezTo>
                    <a:pt x="3383" y="20921"/>
                    <a:pt x="4156" y="22472"/>
                    <a:pt x="4689" y="24087"/>
                  </a:cubicBezTo>
                  <a:cubicBezTo>
                    <a:pt x="5451" y="26409"/>
                    <a:pt x="4977" y="29108"/>
                    <a:pt x="4477" y="31197"/>
                  </a:cubicBezTo>
                  <a:cubicBezTo>
                    <a:pt x="4380" y="31599"/>
                    <a:pt x="4270" y="31996"/>
                    <a:pt x="4178" y="32328"/>
                  </a:cubicBezTo>
                  <a:cubicBezTo>
                    <a:pt x="4162" y="32382"/>
                    <a:pt x="4139" y="32442"/>
                    <a:pt x="4118" y="32512"/>
                  </a:cubicBezTo>
                  <a:cubicBezTo>
                    <a:pt x="4048" y="32693"/>
                    <a:pt x="3971" y="32899"/>
                    <a:pt x="3998" y="33052"/>
                  </a:cubicBezTo>
                  <a:cubicBezTo>
                    <a:pt x="4015" y="33133"/>
                    <a:pt x="4048" y="33187"/>
                    <a:pt x="4096" y="33220"/>
                  </a:cubicBezTo>
                  <a:cubicBezTo>
                    <a:pt x="4133" y="33243"/>
                    <a:pt x="4175" y="33251"/>
                    <a:pt x="4222" y="33251"/>
                  </a:cubicBezTo>
                  <a:cubicBezTo>
                    <a:pt x="4298" y="33251"/>
                    <a:pt x="4385" y="33227"/>
                    <a:pt x="4477" y="33203"/>
                  </a:cubicBezTo>
                  <a:cubicBezTo>
                    <a:pt x="4537" y="33187"/>
                    <a:pt x="4591" y="33177"/>
                    <a:pt x="4646" y="33165"/>
                  </a:cubicBezTo>
                  <a:cubicBezTo>
                    <a:pt x="4800" y="33139"/>
                    <a:pt x="4948" y="33126"/>
                    <a:pt x="5091" y="33126"/>
                  </a:cubicBezTo>
                  <a:cubicBezTo>
                    <a:pt x="5913" y="33126"/>
                    <a:pt x="6569" y="33534"/>
                    <a:pt x="7219" y="33993"/>
                  </a:cubicBezTo>
                  <a:cubicBezTo>
                    <a:pt x="8176" y="34661"/>
                    <a:pt x="9024" y="35499"/>
                    <a:pt x="9846" y="36310"/>
                  </a:cubicBezTo>
                  <a:cubicBezTo>
                    <a:pt x="10395" y="36853"/>
                    <a:pt x="10972" y="37420"/>
                    <a:pt x="11570" y="37925"/>
                  </a:cubicBezTo>
                  <a:cubicBezTo>
                    <a:pt x="13621" y="39665"/>
                    <a:pt x="15758" y="41015"/>
                    <a:pt x="17934" y="41929"/>
                  </a:cubicBezTo>
                  <a:cubicBezTo>
                    <a:pt x="20061" y="42826"/>
                    <a:pt x="22270" y="43283"/>
                    <a:pt x="24348" y="43669"/>
                  </a:cubicBezTo>
                  <a:cubicBezTo>
                    <a:pt x="24467" y="43691"/>
                    <a:pt x="24592" y="43712"/>
                    <a:pt x="24707" y="43734"/>
                  </a:cubicBezTo>
                  <a:cubicBezTo>
                    <a:pt x="25305" y="43837"/>
                    <a:pt x="25920" y="43947"/>
                    <a:pt x="26475" y="44181"/>
                  </a:cubicBezTo>
                  <a:cubicBezTo>
                    <a:pt x="26616" y="44246"/>
                    <a:pt x="26763" y="44306"/>
                    <a:pt x="26909" y="44365"/>
                  </a:cubicBezTo>
                  <a:cubicBezTo>
                    <a:pt x="27780" y="44741"/>
                    <a:pt x="28682" y="45122"/>
                    <a:pt x="29591" y="45454"/>
                  </a:cubicBezTo>
                  <a:cubicBezTo>
                    <a:pt x="31451" y="46117"/>
                    <a:pt x="33165" y="46634"/>
                    <a:pt x="34830" y="47025"/>
                  </a:cubicBezTo>
                  <a:cubicBezTo>
                    <a:pt x="36102" y="47324"/>
                    <a:pt x="37461" y="47608"/>
                    <a:pt x="38784" y="47645"/>
                  </a:cubicBezTo>
                  <a:cubicBezTo>
                    <a:pt x="38887" y="47651"/>
                    <a:pt x="38990" y="47651"/>
                    <a:pt x="39088" y="47651"/>
                  </a:cubicBezTo>
                  <a:cubicBezTo>
                    <a:pt x="40562" y="47651"/>
                    <a:pt x="41704" y="47324"/>
                    <a:pt x="42575" y="46661"/>
                  </a:cubicBezTo>
                  <a:cubicBezTo>
                    <a:pt x="43440" y="45997"/>
                    <a:pt x="43978" y="44991"/>
                    <a:pt x="44452" y="44018"/>
                  </a:cubicBezTo>
                  <a:cubicBezTo>
                    <a:pt x="44696" y="43516"/>
                    <a:pt x="44930" y="43001"/>
                    <a:pt x="45153" y="42499"/>
                  </a:cubicBezTo>
                  <a:cubicBezTo>
                    <a:pt x="45376" y="41999"/>
                    <a:pt x="45610" y="41482"/>
                    <a:pt x="45856" y="40977"/>
                  </a:cubicBezTo>
                  <a:cubicBezTo>
                    <a:pt x="46752" y="39149"/>
                    <a:pt x="47944" y="37511"/>
                    <a:pt x="48999" y="36065"/>
                  </a:cubicBezTo>
                  <a:cubicBezTo>
                    <a:pt x="50359" y="34199"/>
                    <a:pt x="52154" y="32964"/>
                    <a:pt x="54058" y="31659"/>
                  </a:cubicBezTo>
                  <a:cubicBezTo>
                    <a:pt x="54145" y="31599"/>
                    <a:pt x="54231" y="31539"/>
                    <a:pt x="54324" y="31473"/>
                  </a:cubicBezTo>
                  <a:lnTo>
                    <a:pt x="54346" y="31463"/>
                  </a:lnTo>
                  <a:cubicBezTo>
                    <a:pt x="55238" y="30848"/>
                    <a:pt x="56255" y="30147"/>
                    <a:pt x="56827" y="29178"/>
                  </a:cubicBezTo>
                  <a:cubicBezTo>
                    <a:pt x="57528" y="27998"/>
                    <a:pt x="57153" y="26834"/>
                    <a:pt x="56717" y="26067"/>
                  </a:cubicBezTo>
                  <a:cubicBezTo>
                    <a:pt x="56026" y="24860"/>
                    <a:pt x="55085" y="23788"/>
                    <a:pt x="54178" y="22749"/>
                  </a:cubicBezTo>
                  <a:cubicBezTo>
                    <a:pt x="54036" y="22581"/>
                    <a:pt x="53889" y="22412"/>
                    <a:pt x="53742" y="22244"/>
                  </a:cubicBezTo>
                  <a:lnTo>
                    <a:pt x="53731" y="22227"/>
                  </a:lnTo>
                  <a:cubicBezTo>
                    <a:pt x="52491" y="20796"/>
                    <a:pt x="51213" y="19317"/>
                    <a:pt x="50114" y="17740"/>
                  </a:cubicBezTo>
                  <a:cubicBezTo>
                    <a:pt x="49042" y="16194"/>
                    <a:pt x="48264" y="14720"/>
                    <a:pt x="47737" y="13236"/>
                  </a:cubicBezTo>
                  <a:cubicBezTo>
                    <a:pt x="47476" y="12496"/>
                    <a:pt x="47285" y="11728"/>
                    <a:pt x="47106" y="10984"/>
                  </a:cubicBezTo>
                  <a:cubicBezTo>
                    <a:pt x="46976" y="10455"/>
                    <a:pt x="46840" y="9907"/>
                    <a:pt x="46677" y="9368"/>
                  </a:cubicBezTo>
                  <a:cubicBezTo>
                    <a:pt x="46333" y="8215"/>
                    <a:pt x="45540" y="7274"/>
                    <a:pt x="44446" y="6719"/>
                  </a:cubicBezTo>
                  <a:cubicBezTo>
                    <a:pt x="43652" y="6311"/>
                    <a:pt x="42749" y="6056"/>
                    <a:pt x="41879" y="5811"/>
                  </a:cubicBezTo>
                  <a:cubicBezTo>
                    <a:pt x="41400" y="5675"/>
                    <a:pt x="40905" y="5534"/>
                    <a:pt x="40443" y="5371"/>
                  </a:cubicBezTo>
                  <a:cubicBezTo>
                    <a:pt x="38430" y="4663"/>
                    <a:pt x="36467" y="3744"/>
                    <a:pt x="34574" y="2858"/>
                  </a:cubicBezTo>
                  <a:cubicBezTo>
                    <a:pt x="33067" y="2150"/>
                    <a:pt x="31516" y="1422"/>
                    <a:pt x="29950" y="807"/>
                  </a:cubicBezTo>
                  <a:cubicBezTo>
                    <a:pt x="28882" y="387"/>
                    <a:pt x="27764" y="1"/>
                    <a:pt x="2661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0"/>
            <p:cNvSpPr/>
            <p:nvPr/>
          </p:nvSpPr>
          <p:spPr>
            <a:xfrm>
              <a:off x="290075" y="3530525"/>
              <a:ext cx="1420525" cy="925850"/>
            </a:xfrm>
            <a:custGeom>
              <a:avLst/>
              <a:gdLst/>
              <a:ahLst/>
              <a:cxnLst/>
              <a:rect l="l" t="t" r="r" b="b"/>
              <a:pathLst>
                <a:path w="56821" h="37034" extrusionOk="0">
                  <a:moveTo>
                    <a:pt x="31392" y="50"/>
                  </a:moveTo>
                  <a:cubicBezTo>
                    <a:pt x="31408" y="50"/>
                    <a:pt x="31424" y="50"/>
                    <a:pt x="31440" y="51"/>
                  </a:cubicBezTo>
                  <a:cubicBezTo>
                    <a:pt x="32283" y="56"/>
                    <a:pt x="33121" y="267"/>
                    <a:pt x="33931" y="475"/>
                  </a:cubicBezTo>
                  <a:lnTo>
                    <a:pt x="33996" y="491"/>
                  </a:lnTo>
                  <a:cubicBezTo>
                    <a:pt x="36107" y="1023"/>
                    <a:pt x="38838" y="1796"/>
                    <a:pt x="41248" y="2998"/>
                  </a:cubicBezTo>
                  <a:cubicBezTo>
                    <a:pt x="42297" y="3526"/>
                    <a:pt x="43124" y="4075"/>
                    <a:pt x="43771" y="4673"/>
                  </a:cubicBezTo>
                  <a:cubicBezTo>
                    <a:pt x="44369" y="5228"/>
                    <a:pt x="44718" y="6011"/>
                    <a:pt x="45055" y="6767"/>
                  </a:cubicBezTo>
                  <a:cubicBezTo>
                    <a:pt x="45125" y="6937"/>
                    <a:pt x="45207" y="7111"/>
                    <a:pt x="45283" y="7279"/>
                  </a:cubicBezTo>
                  <a:cubicBezTo>
                    <a:pt x="46545" y="9972"/>
                    <a:pt x="48324" y="12479"/>
                    <a:pt x="50876" y="15172"/>
                  </a:cubicBezTo>
                  <a:cubicBezTo>
                    <a:pt x="51506" y="15835"/>
                    <a:pt x="52164" y="16488"/>
                    <a:pt x="52795" y="17125"/>
                  </a:cubicBezTo>
                  <a:cubicBezTo>
                    <a:pt x="53312" y="17647"/>
                    <a:pt x="53851" y="18180"/>
                    <a:pt x="54368" y="18719"/>
                  </a:cubicBezTo>
                  <a:cubicBezTo>
                    <a:pt x="54438" y="18789"/>
                    <a:pt x="54509" y="18865"/>
                    <a:pt x="54585" y="18941"/>
                  </a:cubicBezTo>
                  <a:cubicBezTo>
                    <a:pt x="55347" y="19724"/>
                    <a:pt x="56135" y="20529"/>
                    <a:pt x="56494" y="21558"/>
                  </a:cubicBezTo>
                  <a:cubicBezTo>
                    <a:pt x="56771" y="22341"/>
                    <a:pt x="56663" y="23070"/>
                    <a:pt x="56163" y="23788"/>
                  </a:cubicBezTo>
                  <a:cubicBezTo>
                    <a:pt x="55706" y="24446"/>
                    <a:pt x="54971" y="24995"/>
                    <a:pt x="54389" y="25397"/>
                  </a:cubicBezTo>
                  <a:cubicBezTo>
                    <a:pt x="53545" y="25975"/>
                    <a:pt x="52664" y="26529"/>
                    <a:pt x="51810" y="27062"/>
                  </a:cubicBezTo>
                  <a:cubicBezTo>
                    <a:pt x="51065" y="27536"/>
                    <a:pt x="50293" y="28020"/>
                    <a:pt x="49548" y="28525"/>
                  </a:cubicBezTo>
                  <a:cubicBezTo>
                    <a:pt x="48368" y="29314"/>
                    <a:pt x="46975" y="30250"/>
                    <a:pt x="45529" y="31174"/>
                  </a:cubicBezTo>
                  <a:cubicBezTo>
                    <a:pt x="45381" y="31267"/>
                    <a:pt x="45235" y="31365"/>
                    <a:pt x="45087" y="31457"/>
                  </a:cubicBezTo>
                  <a:cubicBezTo>
                    <a:pt x="43777" y="32306"/>
                    <a:pt x="42423" y="33177"/>
                    <a:pt x="40905" y="33568"/>
                  </a:cubicBezTo>
                  <a:cubicBezTo>
                    <a:pt x="40779" y="33595"/>
                    <a:pt x="40654" y="33627"/>
                    <a:pt x="40535" y="33655"/>
                  </a:cubicBezTo>
                  <a:cubicBezTo>
                    <a:pt x="40132" y="33752"/>
                    <a:pt x="39752" y="33845"/>
                    <a:pt x="39360" y="34008"/>
                  </a:cubicBezTo>
                  <a:cubicBezTo>
                    <a:pt x="38854" y="34215"/>
                    <a:pt x="38354" y="34460"/>
                    <a:pt x="37869" y="34694"/>
                  </a:cubicBezTo>
                  <a:lnTo>
                    <a:pt x="37794" y="34732"/>
                  </a:lnTo>
                  <a:cubicBezTo>
                    <a:pt x="36586" y="35319"/>
                    <a:pt x="35334" y="35929"/>
                    <a:pt x="34035" y="36358"/>
                  </a:cubicBezTo>
                  <a:cubicBezTo>
                    <a:pt x="32772" y="36775"/>
                    <a:pt x="31551" y="36983"/>
                    <a:pt x="30390" y="36983"/>
                  </a:cubicBezTo>
                  <a:cubicBezTo>
                    <a:pt x="29931" y="36983"/>
                    <a:pt x="29481" y="36950"/>
                    <a:pt x="29042" y="36886"/>
                  </a:cubicBezTo>
                  <a:cubicBezTo>
                    <a:pt x="27991" y="36728"/>
                    <a:pt x="26926" y="36375"/>
                    <a:pt x="25869" y="35846"/>
                  </a:cubicBezTo>
                  <a:cubicBezTo>
                    <a:pt x="25108" y="35461"/>
                    <a:pt x="24456" y="34982"/>
                    <a:pt x="23760" y="34470"/>
                  </a:cubicBezTo>
                  <a:cubicBezTo>
                    <a:pt x="23624" y="34367"/>
                    <a:pt x="23477" y="34259"/>
                    <a:pt x="23336" y="34156"/>
                  </a:cubicBezTo>
                  <a:cubicBezTo>
                    <a:pt x="22525" y="33568"/>
                    <a:pt x="21698" y="32974"/>
                    <a:pt x="20898" y="32404"/>
                  </a:cubicBezTo>
                  <a:cubicBezTo>
                    <a:pt x="19685" y="31538"/>
                    <a:pt x="18435" y="30642"/>
                    <a:pt x="17216" y="29738"/>
                  </a:cubicBezTo>
                  <a:cubicBezTo>
                    <a:pt x="16133" y="28939"/>
                    <a:pt x="15008" y="28172"/>
                    <a:pt x="13919" y="27426"/>
                  </a:cubicBezTo>
                  <a:cubicBezTo>
                    <a:pt x="13115" y="26878"/>
                    <a:pt x="12282" y="26306"/>
                    <a:pt x="11477" y="25729"/>
                  </a:cubicBezTo>
                  <a:cubicBezTo>
                    <a:pt x="11325" y="25621"/>
                    <a:pt x="11167" y="25507"/>
                    <a:pt x="11020" y="25397"/>
                  </a:cubicBezTo>
                  <a:cubicBezTo>
                    <a:pt x="10661" y="25136"/>
                    <a:pt x="10291" y="24870"/>
                    <a:pt x="9910" y="24626"/>
                  </a:cubicBezTo>
                  <a:cubicBezTo>
                    <a:pt x="9644" y="24446"/>
                    <a:pt x="9421" y="24320"/>
                    <a:pt x="9122" y="24320"/>
                  </a:cubicBezTo>
                  <a:cubicBezTo>
                    <a:pt x="9089" y="24320"/>
                    <a:pt x="9062" y="24320"/>
                    <a:pt x="9035" y="24326"/>
                  </a:cubicBezTo>
                  <a:cubicBezTo>
                    <a:pt x="8812" y="24343"/>
                    <a:pt x="8622" y="24435"/>
                    <a:pt x="8436" y="24528"/>
                  </a:cubicBezTo>
                  <a:cubicBezTo>
                    <a:pt x="8268" y="24609"/>
                    <a:pt x="8110" y="24685"/>
                    <a:pt x="7931" y="24712"/>
                  </a:cubicBezTo>
                  <a:cubicBezTo>
                    <a:pt x="7908" y="24715"/>
                    <a:pt x="7886" y="24717"/>
                    <a:pt x="7866" y="24717"/>
                  </a:cubicBezTo>
                  <a:cubicBezTo>
                    <a:pt x="7608" y="24717"/>
                    <a:pt x="7533" y="24468"/>
                    <a:pt x="7447" y="24212"/>
                  </a:cubicBezTo>
                  <a:lnTo>
                    <a:pt x="7447" y="24202"/>
                  </a:lnTo>
                  <a:cubicBezTo>
                    <a:pt x="7294" y="23738"/>
                    <a:pt x="7196" y="23243"/>
                    <a:pt x="7098" y="22766"/>
                  </a:cubicBezTo>
                  <a:cubicBezTo>
                    <a:pt x="7050" y="22520"/>
                    <a:pt x="7000" y="22270"/>
                    <a:pt x="6947" y="22025"/>
                  </a:cubicBezTo>
                  <a:cubicBezTo>
                    <a:pt x="6761" y="21232"/>
                    <a:pt x="6500" y="20187"/>
                    <a:pt x="6086" y="19176"/>
                  </a:cubicBezTo>
                  <a:cubicBezTo>
                    <a:pt x="5760" y="18365"/>
                    <a:pt x="5315" y="17597"/>
                    <a:pt x="4879" y="16858"/>
                  </a:cubicBezTo>
                  <a:cubicBezTo>
                    <a:pt x="4793" y="16711"/>
                    <a:pt x="4705" y="16565"/>
                    <a:pt x="4623" y="16417"/>
                  </a:cubicBezTo>
                  <a:cubicBezTo>
                    <a:pt x="4411" y="16053"/>
                    <a:pt x="4193" y="15684"/>
                    <a:pt x="3982" y="15325"/>
                  </a:cubicBezTo>
                  <a:cubicBezTo>
                    <a:pt x="3084" y="13796"/>
                    <a:pt x="2160" y="12218"/>
                    <a:pt x="1447" y="10580"/>
                  </a:cubicBezTo>
                  <a:cubicBezTo>
                    <a:pt x="979" y="9493"/>
                    <a:pt x="0" y="7236"/>
                    <a:pt x="1153" y="5832"/>
                  </a:cubicBezTo>
                  <a:cubicBezTo>
                    <a:pt x="1713" y="5152"/>
                    <a:pt x="2584" y="4750"/>
                    <a:pt x="3819" y="4608"/>
                  </a:cubicBezTo>
                  <a:cubicBezTo>
                    <a:pt x="4196" y="4563"/>
                    <a:pt x="4585" y="4546"/>
                    <a:pt x="4971" y="4546"/>
                  </a:cubicBezTo>
                  <a:cubicBezTo>
                    <a:pt x="5663" y="4546"/>
                    <a:pt x="6345" y="4601"/>
                    <a:pt x="6935" y="4646"/>
                  </a:cubicBezTo>
                  <a:cubicBezTo>
                    <a:pt x="7065" y="4658"/>
                    <a:pt x="7191" y="4668"/>
                    <a:pt x="7311" y="4678"/>
                  </a:cubicBezTo>
                  <a:cubicBezTo>
                    <a:pt x="8687" y="4783"/>
                    <a:pt x="10073" y="4951"/>
                    <a:pt x="11418" y="5120"/>
                  </a:cubicBezTo>
                  <a:cubicBezTo>
                    <a:pt x="13093" y="5331"/>
                    <a:pt x="14823" y="5544"/>
                    <a:pt x="16535" y="5625"/>
                  </a:cubicBezTo>
                  <a:cubicBezTo>
                    <a:pt x="16764" y="5636"/>
                    <a:pt x="16984" y="5642"/>
                    <a:pt x="17194" y="5642"/>
                  </a:cubicBezTo>
                  <a:cubicBezTo>
                    <a:pt x="18290" y="5642"/>
                    <a:pt x="19158" y="5483"/>
                    <a:pt x="20007" y="5142"/>
                  </a:cubicBezTo>
                  <a:cubicBezTo>
                    <a:pt x="21219" y="4652"/>
                    <a:pt x="22367" y="3960"/>
                    <a:pt x="23471" y="3287"/>
                  </a:cubicBezTo>
                  <a:cubicBezTo>
                    <a:pt x="23624" y="3194"/>
                    <a:pt x="23781" y="3101"/>
                    <a:pt x="23933" y="3009"/>
                  </a:cubicBezTo>
                  <a:cubicBezTo>
                    <a:pt x="25478" y="2074"/>
                    <a:pt x="27077" y="1111"/>
                    <a:pt x="28819" y="523"/>
                  </a:cubicBezTo>
                  <a:cubicBezTo>
                    <a:pt x="29756" y="208"/>
                    <a:pt x="30600" y="50"/>
                    <a:pt x="31392" y="50"/>
                  </a:cubicBezTo>
                  <a:close/>
                  <a:moveTo>
                    <a:pt x="31401" y="1"/>
                  </a:moveTo>
                  <a:cubicBezTo>
                    <a:pt x="30602" y="1"/>
                    <a:pt x="29750" y="159"/>
                    <a:pt x="28802" y="475"/>
                  </a:cubicBezTo>
                  <a:cubicBezTo>
                    <a:pt x="27056" y="1062"/>
                    <a:pt x="25457" y="2030"/>
                    <a:pt x="23906" y="2966"/>
                  </a:cubicBezTo>
                  <a:cubicBezTo>
                    <a:pt x="23755" y="3058"/>
                    <a:pt x="23602" y="3151"/>
                    <a:pt x="23444" y="3242"/>
                  </a:cubicBezTo>
                  <a:cubicBezTo>
                    <a:pt x="22339" y="3917"/>
                    <a:pt x="21197" y="4608"/>
                    <a:pt x="19984" y="5098"/>
                  </a:cubicBezTo>
                  <a:cubicBezTo>
                    <a:pt x="19139" y="5436"/>
                    <a:pt x="18279" y="5594"/>
                    <a:pt x="17187" y="5594"/>
                  </a:cubicBezTo>
                  <a:cubicBezTo>
                    <a:pt x="16979" y="5594"/>
                    <a:pt x="16762" y="5588"/>
                    <a:pt x="16535" y="5577"/>
                  </a:cubicBezTo>
                  <a:cubicBezTo>
                    <a:pt x="14828" y="5494"/>
                    <a:pt x="13098" y="5278"/>
                    <a:pt x="11423" y="5070"/>
                  </a:cubicBezTo>
                  <a:cubicBezTo>
                    <a:pt x="10080" y="4902"/>
                    <a:pt x="8692" y="4733"/>
                    <a:pt x="7316" y="4630"/>
                  </a:cubicBezTo>
                  <a:cubicBezTo>
                    <a:pt x="7196" y="4620"/>
                    <a:pt x="7065" y="4608"/>
                    <a:pt x="6935" y="4598"/>
                  </a:cubicBezTo>
                  <a:cubicBezTo>
                    <a:pt x="6337" y="4552"/>
                    <a:pt x="5645" y="4496"/>
                    <a:pt x="4943" y="4496"/>
                  </a:cubicBezTo>
                  <a:cubicBezTo>
                    <a:pt x="4565" y="4496"/>
                    <a:pt x="4184" y="4512"/>
                    <a:pt x="3814" y="4554"/>
                  </a:cubicBezTo>
                  <a:cubicBezTo>
                    <a:pt x="2562" y="4701"/>
                    <a:pt x="1680" y="5109"/>
                    <a:pt x="1115" y="5800"/>
                  </a:cubicBezTo>
                  <a:cubicBezTo>
                    <a:pt x="626" y="6393"/>
                    <a:pt x="462" y="7198"/>
                    <a:pt x="620" y="8193"/>
                  </a:cubicBezTo>
                  <a:cubicBezTo>
                    <a:pt x="751" y="9019"/>
                    <a:pt x="1077" y="9842"/>
                    <a:pt x="1404" y="10597"/>
                  </a:cubicBezTo>
                  <a:cubicBezTo>
                    <a:pt x="2116" y="12245"/>
                    <a:pt x="3041" y="13823"/>
                    <a:pt x="3938" y="15345"/>
                  </a:cubicBezTo>
                  <a:cubicBezTo>
                    <a:pt x="4150" y="15704"/>
                    <a:pt x="4368" y="16075"/>
                    <a:pt x="4580" y="16439"/>
                  </a:cubicBezTo>
                  <a:cubicBezTo>
                    <a:pt x="4662" y="16586"/>
                    <a:pt x="4748" y="16733"/>
                    <a:pt x="4836" y="16879"/>
                  </a:cubicBezTo>
                  <a:cubicBezTo>
                    <a:pt x="5270" y="17620"/>
                    <a:pt x="5717" y="18386"/>
                    <a:pt x="6043" y="19191"/>
                  </a:cubicBezTo>
                  <a:cubicBezTo>
                    <a:pt x="6451" y="20203"/>
                    <a:pt x="6712" y="21242"/>
                    <a:pt x="6897" y="22036"/>
                  </a:cubicBezTo>
                  <a:cubicBezTo>
                    <a:pt x="6952" y="22281"/>
                    <a:pt x="7005" y="22531"/>
                    <a:pt x="7050" y="22776"/>
                  </a:cubicBezTo>
                  <a:cubicBezTo>
                    <a:pt x="7148" y="23255"/>
                    <a:pt x="7246" y="23750"/>
                    <a:pt x="7397" y="24217"/>
                  </a:cubicBezTo>
                  <a:lnTo>
                    <a:pt x="7404" y="24228"/>
                  </a:lnTo>
                  <a:cubicBezTo>
                    <a:pt x="7484" y="24481"/>
                    <a:pt x="7574" y="24767"/>
                    <a:pt x="7871" y="24767"/>
                  </a:cubicBezTo>
                  <a:cubicBezTo>
                    <a:pt x="7893" y="24767"/>
                    <a:pt x="7917" y="24765"/>
                    <a:pt x="7941" y="24762"/>
                  </a:cubicBezTo>
                  <a:cubicBezTo>
                    <a:pt x="8127" y="24734"/>
                    <a:pt x="8295" y="24652"/>
                    <a:pt x="8458" y="24571"/>
                  </a:cubicBezTo>
                  <a:cubicBezTo>
                    <a:pt x="8637" y="24484"/>
                    <a:pt x="8823" y="24391"/>
                    <a:pt x="9035" y="24375"/>
                  </a:cubicBezTo>
                  <a:cubicBezTo>
                    <a:pt x="9066" y="24373"/>
                    <a:pt x="9097" y="24372"/>
                    <a:pt x="9126" y="24372"/>
                  </a:cubicBezTo>
                  <a:cubicBezTo>
                    <a:pt x="9413" y="24372"/>
                    <a:pt x="9617" y="24491"/>
                    <a:pt x="9884" y="24664"/>
                  </a:cubicBezTo>
                  <a:cubicBezTo>
                    <a:pt x="10264" y="24908"/>
                    <a:pt x="10635" y="25181"/>
                    <a:pt x="10987" y="25442"/>
                  </a:cubicBezTo>
                  <a:cubicBezTo>
                    <a:pt x="11140" y="25550"/>
                    <a:pt x="11293" y="25659"/>
                    <a:pt x="11444" y="25773"/>
                  </a:cubicBezTo>
                  <a:cubicBezTo>
                    <a:pt x="12255" y="26349"/>
                    <a:pt x="13088" y="26916"/>
                    <a:pt x="13892" y="27465"/>
                  </a:cubicBezTo>
                  <a:cubicBezTo>
                    <a:pt x="14981" y="28209"/>
                    <a:pt x="16106" y="28977"/>
                    <a:pt x="17183" y="29776"/>
                  </a:cubicBezTo>
                  <a:cubicBezTo>
                    <a:pt x="18402" y="30679"/>
                    <a:pt x="19658" y="31578"/>
                    <a:pt x="20871" y="32447"/>
                  </a:cubicBezTo>
                  <a:cubicBezTo>
                    <a:pt x="21671" y="33019"/>
                    <a:pt x="22497" y="33611"/>
                    <a:pt x="23303" y="34194"/>
                  </a:cubicBezTo>
                  <a:cubicBezTo>
                    <a:pt x="23449" y="34302"/>
                    <a:pt x="23591" y="34405"/>
                    <a:pt x="23732" y="34508"/>
                  </a:cubicBezTo>
                  <a:cubicBezTo>
                    <a:pt x="24396" y="34998"/>
                    <a:pt x="25081" y="35504"/>
                    <a:pt x="25843" y="35891"/>
                  </a:cubicBezTo>
                  <a:cubicBezTo>
                    <a:pt x="26903" y="36423"/>
                    <a:pt x="27980" y="36777"/>
                    <a:pt x="29035" y="36935"/>
                  </a:cubicBezTo>
                  <a:cubicBezTo>
                    <a:pt x="29476" y="37000"/>
                    <a:pt x="29928" y="37033"/>
                    <a:pt x="30396" y="37033"/>
                  </a:cubicBezTo>
                  <a:cubicBezTo>
                    <a:pt x="31560" y="37033"/>
                    <a:pt x="32783" y="36820"/>
                    <a:pt x="34051" y="36408"/>
                  </a:cubicBezTo>
                  <a:cubicBezTo>
                    <a:pt x="35351" y="35977"/>
                    <a:pt x="36607" y="35369"/>
                    <a:pt x="37814" y="34776"/>
                  </a:cubicBezTo>
                  <a:lnTo>
                    <a:pt x="37892" y="34737"/>
                  </a:lnTo>
                  <a:cubicBezTo>
                    <a:pt x="38376" y="34503"/>
                    <a:pt x="38876" y="34259"/>
                    <a:pt x="39376" y="34051"/>
                  </a:cubicBezTo>
                  <a:cubicBezTo>
                    <a:pt x="39767" y="33888"/>
                    <a:pt x="40149" y="33802"/>
                    <a:pt x="40546" y="33704"/>
                  </a:cubicBezTo>
                  <a:cubicBezTo>
                    <a:pt x="40666" y="33677"/>
                    <a:pt x="40791" y="33644"/>
                    <a:pt x="40915" y="33617"/>
                  </a:cubicBezTo>
                  <a:cubicBezTo>
                    <a:pt x="42444" y="33225"/>
                    <a:pt x="43804" y="32349"/>
                    <a:pt x="45115" y="31501"/>
                  </a:cubicBezTo>
                  <a:cubicBezTo>
                    <a:pt x="45262" y="31408"/>
                    <a:pt x="45408" y="31310"/>
                    <a:pt x="45556" y="31219"/>
                  </a:cubicBezTo>
                  <a:cubicBezTo>
                    <a:pt x="47002" y="30293"/>
                    <a:pt x="48395" y="29358"/>
                    <a:pt x="49575" y="28563"/>
                  </a:cubicBezTo>
                  <a:cubicBezTo>
                    <a:pt x="50321" y="28063"/>
                    <a:pt x="51092" y="27579"/>
                    <a:pt x="51838" y="27106"/>
                  </a:cubicBezTo>
                  <a:cubicBezTo>
                    <a:pt x="52692" y="26572"/>
                    <a:pt x="53573" y="26018"/>
                    <a:pt x="54416" y="25435"/>
                  </a:cubicBezTo>
                  <a:cubicBezTo>
                    <a:pt x="55004" y="25033"/>
                    <a:pt x="55739" y="24484"/>
                    <a:pt x="56201" y="23820"/>
                  </a:cubicBezTo>
                  <a:cubicBezTo>
                    <a:pt x="56711" y="23086"/>
                    <a:pt x="56821" y="22341"/>
                    <a:pt x="56538" y="21541"/>
                  </a:cubicBezTo>
                  <a:cubicBezTo>
                    <a:pt x="56173" y="20507"/>
                    <a:pt x="55385" y="19691"/>
                    <a:pt x="54617" y="18903"/>
                  </a:cubicBezTo>
                  <a:cubicBezTo>
                    <a:pt x="54547" y="18832"/>
                    <a:pt x="54476" y="18757"/>
                    <a:pt x="54400" y="18680"/>
                  </a:cubicBezTo>
                  <a:cubicBezTo>
                    <a:pt x="53884" y="18147"/>
                    <a:pt x="53350" y="17609"/>
                    <a:pt x="52834" y="17092"/>
                  </a:cubicBezTo>
                  <a:cubicBezTo>
                    <a:pt x="52197" y="16455"/>
                    <a:pt x="51544" y="15797"/>
                    <a:pt x="50914" y="15134"/>
                  </a:cubicBezTo>
                  <a:cubicBezTo>
                    <a:pt x="48363" y="12446"/>
                    <a:pt x="46589" y="9945"/>
                    <a:pt x="45327" y="7257"/>
                  </a:cubicBezTo>
                  <a:cubicBezTo>
                    <a:pt x="45250" y="7094"/>
                    <a:pt x="45175" y="6920"/>
                    <a:pt x="45099" y="6752"/>
                  </a:cubicBezTo>
                  <a:cubicBezTo>
                    <a:pt x="44761" y="5990"/>
                    <a:pt x="44414" y="5201"/>
                    <a:pt x="43804" y="4635"/>
                  </a:cubicBezTo>
                  <a:cubicBezTo>
                    <a:pt x="43151" y="4032"/>
                    <a:pt x="42325" y="3483"/>
                    <a:pt x="41269" y="2955"/>
                  </a:cubicBezTo>
                  <a:cubicBezTo>
                    <a:pt x="38854" y="1748"/>
                    <a:pt x="36124" y="980"/>
                    <a:pt x="34013" y="442"/>
                  </a:cubicBezTo>
                  <a:lnTo>
                    <a:pt x="33942" y="425"/>
                  </a:lnTo>
                  <a:cubicBezTo>
                    <a:pt x="33132" y="219"/>
                    <a:pt x="32288" y="6"/>
                    <a:pt x="31440" y="1"/>
                  </a:cubicBezTo>
                  <a:cubicBezTo>
                    <a:pt x="31427" y="1"/>
                    <a:pt x="31414" y="1"/>
                    <a:pt x="314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0"/>
            <p:cNvSpPr/>
            <p:nvPr/>
          </p:nvSpPr>
          <p:spPr>
            <a:xfrm>
              <a:off x="309100" y="3677650"/>
              <a:ext cx="1380550" cy="671275"/>
            </a:xfrm>
            <a:custGeom>
              <a:avLst/>
              <a:gdLst/>
              <a:ahLst/>
              <a:cxnLst/>
              <a:rect l="l" t="t" r="r" b="b"/>
              <a:pathLst>
                <a:path w="55222" h="26851" extrusionOk="0">
                  <a:moveTo>
                    <a:pt x="31601" y="50"/>
                  </a:moveTo>
                  <a:cubicBezTo>
                    <a:pt x="31944" y="50"/>
                    <a:pt x="32196" y="149"/>
                    <a:pt x="32512" y="269"/>
                  </a:cubicBezTo>
                  <a:cubicBezTo>
                    <a:pt x="32550" y="279"/>
                    <a:pt x="32589" y="295"/>
                    <a:pt x="32627" y="306"/>
                  </a:cubicBezTo>
                  <a:cubicBezTo>
                    <a:pt x="33355" y="583"/>
                    <a:pt x="34101" y="839"/>
                    <a:pt x="34824" y="1095"/>
                  </a:cubicBezTo>
                  <a:cubicBezTo>
                    <a:pt x="35798" y="1432"/>
                    <a:pt x="36804" y="1786"/>
                    <a:pt x="37778" y="2172"/>
                  </a:cubicBezTo>
                  <a:cubicBezTo>
                    <a:pt x="38610" y="2498"/>
                    <a:pt x="39257" y="2830"/>
                    <a:pt x="39812" y="3211"/>
                  </a:cubicBezTo>
                  <a:cubicBezTo>
                    <a:pt x="40535" y="3711"/>
                    <a:pt x="41183" y="4348"/>
                    <a:pt x="41808" y="4962"/>
                  </a:cubicBezTo>
                  <a:cubicBezTo>
                    <a:pt x="41966" y="5120"/>
                    <a:pt x="42134" y="5283"/>
                    <a:pt x="42298" y="5441"/>
                  </a:cubicBezTo>
                  <a:cubicBezTo>
                    <a:pt x="45072" y="8107"/>
                    <a:pt x="47999" y="10489"/>
                    <a:pt x="50234" y="12267"/>
                  </a:cubicBezTo>
                  <a:cubicBezTo>
                    <a:pt x="50343" y="12355"/>
                    <a:pt x="50457" y="12447"/>
                    <a:pt x="50572" y="12533"/>
                  </a:cubicBezTo>
                  <a:cubicBezTo>
                    <a:pt x="51556" y="13317"/>
                    <a:pt x="52573" y="14117"/>
                    <a:pt x="53465" y="15031"/>
                  </a:cubicBezTo>
                  <a:cubicBezTo>
                    <a:pt x="53992" y="15569"/>
                    <a:pt x="54579" y="16206"/>
                    <a:pt x="54863" y="16939"/>
                  </a:cubicBezTo>
                  <a:cubicBezTo>
                    <a:pt x="55222" y="17870"/>
                    <a:pt x="54830" y="18686"/>
                    <a:pt x="53628" y="19512"/>
                  </a:cubicBezTo>
                  <a:cubicBezTo>
                    <a:pt x="52595" y="20220"/>
                    <a:pt x="51322" y="20818"/>
                    <a:pt x="49744" y="21345"/>
                  </a:cubicBezTo>
                  <a:cubicBezTo>
                    <a:pt x="46965" y="22266"/>
                    <a:pt x="43783" y="22755"/>
                    <a:pt x="39736" y="22874"/>
                  </a:cubicBezTo>
                  <a:lnTo>
                    <a:pt x="39573" y="22879"/>
                  </a:lnTo>
                  <a:cubicBezTo>
                    <a:pt x="38534" y="22907"/>
                    <a:pt x="37636" y="22934"/>
                    <a:pt x="36684" y="23418"/>
                  </a:cubicBezTo>
                  <a:cubicBezTo>
                    <a:pt x="35988" y="23772"/>
                    <a:pt x="35341" y="24224"/>
                    <a:pt x="34710" y="24659"/>
                  </a:cubicBezTo>
                  <a:cubicBezTo>
                    <a:pt x="34253" y="24975"/>
                    <a:pt x="33779" y="25301"/>
                    <a:pt x="33295" y="25588"/>
                  </a:cubicBezTo>
                  <a:cubicBezTo>
                    <a:pt x="31924" y="26399"/>
                    <a:pt x="30624" y="26802"/>
                    <a:pt x="29346" y="26802"/>
                  </a:cubicBezTo>
                  <a:cubicBezTo>
                    <a:pt x="29178" y="26802"/>
                    <a:pt x="29009" y="26790"/>
                    <a:pt x="28841" y="26780"/>
                  </a:cubicBezTo>
                  <a:cubicBezTo>
                    <a:pt x="27377" y="26660"/>
                    <a:pt x="26120" y="25997"/>
                    <a:pt x="24907" y="25360"/>
                  </a:cubicBezTo>
                  <a:cubicBezTo>
                    <a:pt x="24353" y="25066"/>
                    <a:pt x="23782" y="24767"/>
                    <a:pt x="23195" y="24518"/>
                  </a:cubicBezTo>
                  <a:cubicBezTo>
                    <a:pt x="20187" y="23245"/>
                    <a:pt x="17418" y="21084"/>
                    <a:pt x="14730" y="17908"/>
                  </a:cubicBezTo>
                  <a:cubicBezTo>
                    <a:pt x="14671" y="17838"/>
                    <a:pt x="14611" y="17767"/>
                    <a:pt x="14551" y="17690"/>
                  </a:cubicBezTo>
                  <a:cubicBezTo>
                    <a:pt x="14355" y="17441"/>
                    <a:pt x="14149" y="17190"/>
                    <a:pt x="13904" y="17016"/>
                  </a:cubicBezTo>
                  <a:cubicBezTo>
                    <a:pt x="13773" y="16929"/>
                    <a:pt x="13670" y="16907"/>
                    <a:pt x="13555" y="16907"/>
                  </a:cubicBezTo>
                  <a:cubicBezTo>
                    <a:pt x="13502" y="16907"/>
                    <a:pt x="13441" y="16913"/>
                    <a:pt x="13381" y="16919"/>
                  </a:cubicBezTo>
                  <a:cubicBezTo>
                    <a:pt x="13344" y="16924"/>
                    <a:pt x="13301" y="16929"/>
                    <a:pt x="13261" y="16929"/>
                  </a:cubicBezTo>
                  <a:cubicBezTo>
                    <a:pt x="13018" y="16949"/>
                    <a:pt x="12789" y="16958"/>
                    <a:pt x="12572" y="16958"/>
                  </a:cubicBezTo>
                  <a:cubicBezTo>
                    <a:pt x="11951" y="16958"/>
                    <a:pt x="11432" y="16878"/>
                    <a:pt x="10977" y="16717"/>
                  </a:cubicBezTo>
                  <a:cubicBezTo>
                    <a:pt x="9553" y="16211"/>
                    <a:pt x="8475" y="14911"/>
                    <a:pt x="7529" y="13763"/>
                  </a:cubicBezTo>
                  <a:cubicBezTo>
                    <a:pt x="7344" y="13540"/>
                    <a:pt x="7170" y="13328"/>
                    <a:pt x="6995" y="13121"/>
                  </a:cubicBezTo>
                  <a:cubicBezTo>
                    <a:pt x="6806" y="12904"/>
                    <a:pt x="6615" y="12681"/>
                    <a:pt x="6425" y="12458"/>
                  </a:cubicBezTo>
                  <a:cubicBezTo>
                    <a:pt x="5418" y="11283"/>
                    <a:pt x="4374" y="10075"/>
                    <a:pt x="3395" y="8840"/>
                  </a:cubicBezTo>
                  <a:cubicBezTo>
                    <a:pt x="2388" y="7579"/>
                    <a:pt x="1349" y="6214"/>
                    <a:pt x="686" y="4690"/>
                  </a:cubicBezTo>
                  <a:cubicBezTo>
                    <a:pt x="55" y="3244"/>
                    <a:pt x="93" y="2220"/>
                    <a:pt x="789" y="1650"/>
                  </a:cubicBezTo>
                  <a:cubicBezTo>
                    <a:pt x="1306" y="1231"/>
                    <a:pt x="2051" y="1143"/>
                    <a:pt x="2639" y="1117"/>
                  </a:cubicBezTo>
                  <a:cubicBezTo>
                    <a:pt x="2779" y="1110"/>
                    <a:pt x="2920" y="1107"/>
                    <a:pt x="3061" y="1107"/>
                  </a:cubicBezTo>
                  <a:cubicBezTo>
                    <a:pt x="4076" y="1107"/>
                    <a:pt x="5090" y="1269"/>
                    <a:pt x="5978" y="1421"/>
                  </a:cubicBezTo>
                  <a:cubicBezTo>
                    <a:pt x="7665" y="1720"/>
                    <a:pt x="9351" y="2139"/>
                    <a:pt x="10989" y="2541"/>
                  </a:cubicBezTo>
                  <a:cubicBezTo>
                    <a:pt x="12435" y="2900"/>
                    <a:pt x="13931" y="3271"/>
                    <a:pt x="15422" y="3553"/>
                  </a:cubicBezTo>
                  <a:cubicBezTo>
                    <a:pt x="16144" y="3692"/>
                    <a:pt x="16898" y="3818"/>
                    <a:pt x="17680" y="3818"/>
                  </a:cubicBezTo>
                  <a:cubicBezTo>
                    <a:pt x="18157" y="3818"/>
                    <a:pt x="18645" y="3771"/>
                    <a:pt x="19142" y="3651"/>
                  </a:cubicBezTo>
                  <a:cubicBezTo>
                    <a:pt x="20371" y="3357"/>
                    <a:pt x="21563" y="2857"/>
                    <a:pt x="22716" y="2373"/>
                  </a:cubicBezTo>
                  <a:cubicBezTo>
                    <a:pt x="22813" y="2330"/>
                    <a:pt x="22906" y="2292"/>
                    <a:pt x="23004" y="2253"/>
                  </a:cubicBezTo>
                  <a:lnTo>
                    <a:pt x="23026" y="2242"/>
                  </a:lnTo>
                  <a:cubicBezTo>
                    <a:pt x="24554" y="1600"/>
                    <a:pt x="26137" y="942"/>
                    <a:pt x="27774" y="535"/>
                  </a:cubicBezTo>
                  <a:cubicBezTo>
                    <a:pt x="28595" y="327"/>
                    <a:pt x="29449" y="186"/>
                    <a:pt x="30309" y="116"/>
                  </a:cubicBezTo>
                  <a:cubicBezTo>
                    <a:pt x="30701" y="83"/>
                    <a:pt x="31103" y="61"/>
                    <a:pt x="31550" y="51"/>
                  </a:cubicBezTo>
                  <a:cubicBezTo>
                    <a:pt x="31567" y="50"/>
                    <a:pt x="31584" y="50"/>
                    <a:pt x="31601" y="50"/>
                  </a:cubicBezTo>
                  <a:close/>
                  <a:moveTo>
                    <a:pt x="31598" y="0"/>
                  </a:moveTo>
                  <a:cubicBezTo>
                    <a:pt x="31580" y="0"/>
                    <a:pt x="31562" y="1"/>
                    <a:pt x="31544" y="1"/>
                  </a:cubicBezTo>
                  <a:cubicBezTo>
                    <a:pt x="31103" y="13"/>
                    <a:pt x="30696" y="34"/>
                    <a:pt x="30309" y="66"/>
                  </a:cubicBezTo>
                  <a:cubicBezTo>
                    <a:pt x="29444" y="138"/>
                    <a:pt x="28590" y="279"/>
                    <a:pt x="27764" y="485"/>
                  </a:cubicBezTo>
                  <a:cubicBezTo>
                    <a:pt x="26120" y="894"/>
                    <a:pt x="24538" y="1557"/>
                    <a:pt x="23004" y="2199"/>
                  </a:cubicBezTo>
                  <a:lnTo>
                    <a:pt x="22982" y="2205"/>
                  </a:lnTo>
                  <a:cubicBezTo>
                    <a:pt x="22889" y="2248"/>
                    <a:pt x="22791" y="2286"/>
                    <a:pt x="22700" y="2325"/>
                  </a:cubicBezTo>
                  <a:cubicBezTo>
                    <a:pt x="21546" y="2808"/>
                    <a:pt x="20355" y="3309"/>
                    <a:pt x="19131" y="3603"/>
                  </a:cubicBezTo>
                  <a:cubicBezTo>
                    <a:pt x="18638" y="3722"/>
                    <a:pt x="18153" y="3769"/>
                    <a:pt x="17678" y="3769"/>
                  </a:cubicBezTo>
                  <a:cubicBezTo>
                    <a:pt x="16901" y="3769"/>
                    <a:pt x="16149" y="3643"/>
                    <a:pt x="15427" y="3505"/>
                  </a:cubicBezTo>
                  <a:cubicBezTo>
                    <a:pt x="13941" y="3222"/>
                    <a:pt x="12445" y="2852"/>
                    <a:pt x="10999" y="2493"/>
                  </a:cubicBezTo>
                  <a:cubicBezTo>
                    <a:pt x="9362" y="2090"/>
                    <a:pt x="7675" y="1672"/>
                    <a:pt x="5983" y="1372"/>
                  </a:cubicBezTo>
                  <a:cubicBezTo>
                    <a:pt x="5095" y="1219"/>
                    <a:pt x="4081" y="1058"/>
                    <a:pt x="3063" y="1058"/>
                  </a:cubicBezTo>
                  <a:cubicBezTo>
                    <a:pt x="2921" y="1058"/>
                    <a:pt x="2780" y="1061"/>
                    <a:pt x="2639" y="1068"/>
                  </a:cubicBezTo>
                  <a:cubicBezTo>
                    <a:pt x="2041" y="1095"/>
                    <a:pt x="1284" y="1182"/>
                    <a:pt x="756" y="1612"/>
                  </a:cubicBezTo>
                  <a:cubicBezTo>
                    <a:pt x="38" y="2199"/>
                    <a:pt x="0" y="3244"/>
                    <a:pt x="643" y="4712"/>
                  </a:cubicBezTo>
                  <a:cubicBezTo>
                    <a:pt x="1306" y="6241"/>
                    <a:pt x="2350" y="7605"/>
                    <a:pt x="3357" y="8873"/>
                  </a:cubicBezTo>
                  <a:cubicBezTo>
                    <a:pt x="4336" y="10103"/>
                    <a:pt x="5380" y="11315"/>
                    <a:pt x="6387" y="12490"/>
                  </a:cubicBezTo>
                  <a:cubicBezTo>
                    <a:pt x="6577" y="12714"/>
                    <a:pt x="6767" y="12932"/>
                    <a:pt x="6957" y="13154"/>
                  </a:cubicBezTo>
                  <a:cubicBezTo>
                    <a:pt x="7132" y="13361"/>
                    <a:pt x="7306" y="13573"/>
                    <a:pt x="7491" y="13796"/>
                  </a:cubicBezTo>
                  <a:cubicBezTo>
                    <a:pt x="8443" y="14943"/>
                    <a:pt x="9520" y="16254"/>
                    <a:pt x="10961" y="16766"/>
                  </a:cubicBezTo>
                  <a:cubicBezTo>
                    <a:pt x="11500" y="16956"/>
                    <a:pt x="12071" y="17009"/>
                    <a:pt x="12568" y="17009"/>
                  </a:cubicBezTo>
                  <a:cubicBezTo>
                    <a:pt x="12824" y="17009"/>
                    <a:pt x="13060" y="16995"/>
                    <a:pt x="13261" y="16979"/>
                  </a:cubicBezTo>
                  <a:cubicBezTo>
                    <a:pt x="13306" y="16979"/>
                    <a:pt x="13349" y="16972"/>
                    <a:pt x="13387" y="16967"/>
                  </a:cubicBezTo>
                  <a:cubicBezTo>
                    <a:pt x="13450" y="16962"/>
                    <a:pt x="13505" y="16956"/>
                    <a:pt x="13558" y="16956"/>
                  </a:cubicBezTo>
                  <a:cubicBezTo>
                    <a:pt x="13660" y="16956"/>
                    <a:pt x="13753" y="16977"/>
                    <a:pt x="13871" y="17060"/>
                  </a:cubicBezTo>
                  <a:cubicBezTo>
                    <a:pt x="14116" y="17223"/>
                    <a:pt x="14317" y="17479"/>
                    <a:pt x="14513" y="17717"/>
                  </a:cubicBezTo>
                  <a:cubicBezTo>
                    <a:pt x="14573" y="17794"/>
                    <a:pt x="14632" y="17870"/>
                    <a:pt x="14692" y="17935"/>
                  </a:cubicBezTo>
                  <a:cubicBezTo>
                    <a:pt x="15944" y="19420"/>
                    <a:pt x="17243" y="20704"/>
                    <a:pt x="18560" y="21759"/>
                  </a:cubicBezTo>
                  <a:cubicBezTo>
                    <a:pt x="20045" y="22956"/>
                    <a:pt x="21595" y="23898"/>
                    <a:pt x="23178" y="24566"/>
                  </a:cubicBezTo>
                  <a:cubicBezTo>
                    <a:pt x="23760" y="24811"/>
                    <a:pt x="24332" y="25110"/>
                    <a:pt x="24887" y="25404"/>
                  </a:cubicBezTo>
                  <a:cubicBezTo>
                    <a:pt x="26105" y="26045"/>
                    <a:pt x="27360" y="26710"/>
                    <a:pt x="28836" y="26828"/>
                  </a:cubicBezTo>
                  <a:cubicBezTo>
                    <a:pt x="28999" y="26840"/>
                    <a:pt x="29167" y="26851"/>
                    <a:pt x="29330" y="26851"/>
                  </a:cubicBezTo>
                  <a:cubicBezTo>
                    <a:pt x="29933" y="26851"/>
                    <a:pt x="30554" y="26758"/>
                    <a:pt x="31168" y="26584"/>
                  </a:cubicBezTo>
                  <a:cubicBezTo>
                    <a:pt x="31871" y="26383"/>
                    <a:pt x="32594" y="26062"/>
                    <a:pt x="33317" y="25633"/>
                  </a:cubicBezTo>
                  <a:cubicBezTo>
                    <a:pt x="33807" y="25344"/>
                    <a:pt x="34279" y="25018"/>
                    <a:pt x="34736" y="24696"/>
                  </a:cubicBezTo>
                  <a:cubicBezTo>
                    <a:pt x="35368" y="24267"/>
                    <a:pt x="36016" y="23815"/>
                    <a:pt x="36706" y="23462"/>
                  </a:cubicBezTo>
                  <a:cubicBezTo>
                    <a:pt x="37647" y="22984"/>
                    <a:pt x="38539" y="22956"/>
                    <a:pt x="39573" y="22929"/>
                  </a:cubicBezTo>
                  <a:lnTo>
                    <a:pt x="39736" y="22924"/>
                  </a:lnTo>
                  <a:cubicBezTo>
                    <a:pt x="43788" y="22804"/>
                    <a:pt x="46975" y="22314"/>
                    <a:pt x="49761" y="21390"/>
                  </a:cubicBezTo>
                  <a:cubicBezTo>
                    <a:pt x="51343" y="20868"/>
                    <a:pt x="52616" y="20263"/>
                    <a:pt x="53655" y="19550"/>
                  </a:cubicBezTo>
                  <a:cubicBezTo>
                    <a:pt x="54194" y="19181"/>
                    <a:pt x="54564" y="18822"/>
                    <a:pt x="54787" y="18447"/>
                  </a:cubicBezTo>
                  <a:cubicBezTo>
                    <a:pt x="55075" y="17963"/>
                    <a:pt x="55113" y="17451"/>
                    <a:pt x="54912" y="16924"/>
                  </a:cubicBezTo>
                  <a:cubicBezTo>
                    <a:pt x="54624" y="16178"/>
                    <a:pt x="54031" y="15536"/>
                    <a:pt x="53497" y="14993"/>
                  </a:cubicBezTo>
                  <a:cubicBezTo>
                    <a:pt x="52606" y="14084"/>
                    <a:pt x="51589" y="13279"/>
                    <a:pt x="50604" y="12496"/>
                  </a:cubicBezTo>
                  <a:cubicBezTo>
                    <a:pt x="50489" y="12409"/>
                    <a:pt x="50376" y="12317"/>
                    <a:pt x="50261" y="12229"/>
                  </a:cubicBezTo>
                  <a:cubicBezTo>
                    <a:pt x="48026" y="10451"/>
                    <a:pt x="45104" y="8069"/>
                    <a:pt x="42330" y="5403"/>
                  </a:cubicBezTo>
                  <a:cubicBezTo>
                    <a:pt x="42167" y="5245"/>
                    <a:pt x="42004" y="5082"/>
                    <a:pt x="41841" y="4924"/>
                  </a:cubicBezTo>
                  <a:cubicBezTo>
                    <a:pt x="41215" y="4309"/>
                    <a:pt x="40568" y="3673"/>
                    <a:pt x="39839" y="3173"/>
                  </a:cubicBezTo>
                  <a:cubicBezTo>
                    <a:pt x="39279" y="2787"/>
                    <a:pt x="38632" y="2455"/>
                    <a:pt x="37794" y="2122"/>
                  </a:cubicBezTo>
                  <a:cubicBezTo>
                    <a:pt x="36820" y="1737"/>
                    <a:pt x="35813" y="1389"/>
                    <a:pt x="34841" y="1045"/>
                  </a:cubicBezTo>
                  <a:cubicBezTo>
                    <a:pt x="34116" y="796"/>
                    <a:pt x="33372" y="535"/>
                    <a:pt x="32642" y="262"/>
                  </a:cubicBezTo>
                  <a:cubicBezTo>
                    <a:pt x="32604" y="246"/>
                    <a:pt x="32567" y="236"/>
                    <a:pt x="32534" y="219"/>
                  </a:cubicBezTo>
                  <a:cubicBezTo>
                    <a:pt x="32213" y="100"/>
                    <a:pt x="31955" y="0"/>
                    <a:pt x="315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0"/>
            <p:cNvSpPr/>
            <p:nvPr/>
          </p:nvSpPr>
          <p:spPr>
            <a:xfrm>
              <a:off x="321200" y="3767975"/>
              <a:ext cx="1338700" cy="414775"/>
            </a:xfrm>
            <a:custGeom>
              <a:avLst/>
              <a:gdLst/>
              <a:ahLst/>
              <a:cxnLst/>
              <a:rect l="l" t="t" r="r" b="b"/>
              <a:pathLst>
                <a:path w="53548" h="16591" extrusionOk="0">
                  <a:moveTo>
                    <a:pt x="1153" y="50"/>
                  </a:moveTo>
                  <a:cubicBezTo>
                    <a:pt x="1605" y="50"/>
                    <a:pt x="2193" y="131"/>
                    <a:pt x="2905" y="289"/>
                  </a:cubicBezTo>
                  <a:cubicBezTo>
                    <a:pt x="3646" y="452"/>
                    <a:pt x="4537" y="708"/>
                    <a:pt x="5408" y="1007"/>
                  </a:cubicBezTo>
                  <a:lnTo>
                    <a:pt x="5424" y="1012"/>
                  </a:lnTo>
                  <a:cubicBezTo>
                    <a:pt x="6126" y="1251"/>
                    <a:pt x="6837" y="1512"/>
                    <a:pt x="7529" y="1763"/>
                  </a:cubicBezTo>
                  <a:cubicBezTo>
                    <a:pt x="9302" y="2410"/>
                    <a:pt x="11135" y="3085"/>
                    <a:pt x="13006" y="3470"/>
                  </a:cubicBezTo>
                  <a:cubicBezTo>
                    <a:pt x="13698" y="3612"/>
                    <a:pt x="14273" y="3683"/>
                    <a:pt x="14818" y="3699"/>
                  </a:cubicBezTo>
                  <a:cubicBezTo>
                    <a:pt x="14850" y="3699"/>
                    <a:pt x="14882" y="3700"/>
                    <a:pt x="14915" y="3700"/>
                  </a:cubicBezTo>
                  <a:cubicBezTo>
                    <a:pt x="15204" y="3700"/>
                    <a:pt x="15497" y="3674"/>
                    <a:pt x="15780" y="3645"/>
                  </a:cubicBezTo>
                  <a:cubicBezTo>
                    <a:pt x="16003" y="3628"/>
                    <a:pt x="16232" y="3607"/>
                    <a:pt x="16460" y="3595"/>
                  </a:cubicBezTo>
                  <a:cubicBezTo>
                    <a:pt x="16548" y="3593"/>
                    <a:pt x="16636" y="3591"/>
                    <a:pt x="16724" y="3591"/>
                  </a:cubicBezTo>
                  <a:cubicBezTo>
                    <a:pt x="17605" y="3591"/>
                    <a:pt x="18509" y="3739"/>
                    <a:pt x="19420" y="4020"/>
                  </a:cubicBezTo>
                  <a:cubicBezTo>
                    <a:pt x="20132" y="4243"/>
                    <a:pt x="20823" y="4542"/>
                    <a:pt x="21491" y="4825"/>
                  </a:cubicBezTo>
                  <a:cubicBezTo>
                    <a:pt x="22020" y="5054"/>
                    <a:pt x="22568" y="5287"/>
                    <a:pt x="23123" y="5483"/>
                  </a:cubicBezTo>
                  <a:cubicBezTo>
                    <a:pt x="24044" y="5810"/>
                    <a:pt x="24880" y="6000"/>
                    <a:pt x="25686" y="6048"/>
                  </a:cubicBezTo>
                  <a:cubicBezTo>
                    <a:pt x="25860" y="6061"/>
                    <a:pt x="26036" y="6067"/>
                    <a:pt x="26212" y="6067"/>
                  </a:cubicBezTo>
                  <a:cubicBezTo>
                    <a:pt x="26504" y="6067"/>
                    <a:pt x="26798" y="6050"/>
                    <a:pt x="27089" y="6016"/>
                  </a:cubicBezTo>
                  <a:cubicBezTo>
                    <a:pt x="27290" y="5995"/>
                    <a:pt x="27503" y="5951"/>
                    <a:pt x="27725" y="5902"/>
                  </a:cubicBezTo>
                  <a:cubicBezTo>
                    <a:pt x="28031" y="5837"/>
                    <a:pt x="28350" y="5766"/>
                    <a:pt x="28627" y="5766"/>
                  </a:cubicBezTo>
                  <a:cubicBezTo>
                    <a:pt x="28671" y="5766"/>
                    <a:pt x="28713" y="5768"/>
                    <a:pt x="28754" y="5772"/>
                  </a:cubicBezTo>
                  <a:cubicBezTo>
                    <a:pt x="28889" y="5782"/>
                    <a:pt x="29020" y="5787"/>
                    <a:pt x="29151" y="5787"/>
                  </a:cubicBezTo>
                  <a:cubicBezTo>
                    <a:pt x="30222" y="5787"/>
                    <a:pt x="31289" y="5418"/>
                    <a:pt x="32322" y="5059"/>
                  </a:cubicBezTo>
                  <a:cubicBezTo>
                    <a:pt x="32828" y="4885"/>
                    <a:pt x="33350" y="4700"/>
                    <a:pt x="33867" y="4564"/>
                  </a:cubicBezTo>
                  <a:cubicBezTo>
                    <a:pt x="34479" y="4404"/>
                    <a:pt x="35047" y="4323"/>
                    <a:pt x="35580" y="4323"/>
                  </a:cubicBezTo>
                  <a:cubicBezTo>
                    <a:pt x="35861" y="4323"/>
                    <a:pt x="36133" y="4345"/>
                    <a:pt x="36396" y="4391"/>
                  </a:cubicBezTo>
                  <a:cubicBezTo>
                    <a:pt x="37511" y="4575"/>
                    <a:pt x="38555" y="5141"/>
                    <a:pt x="39562" y="5689"/>
                  </a:cubicBezTo>
                  <a:cubicBezTo>
                    <a:pt x="39677" y="5749"/>
                    <a:pt x="39785" y="5810"/>
                    <a:pt x="39893" y="5870"/>
                  </a:cubicBezTo>
                  <a:cubicBezTo>
                    <a:pt x="43086" y="7589"/>
                    <a:pt x="46187" y="9618"/>
                    <a:pt x="48793" y="11375"/>
                  </a:cubicBezTo>
                  <a:cubicBezTo>
                    <a:pt x="49043" y="11543"/>
                    <a:pt x="49304" y="11717"/>
                    <a:pt x="49559" y="11885"/>
                  </a:cubicBezTo>
                  <a:cubicBezTo>
                    <a:pt x="50773" y="12685"/>
                    <a:pt x="52024" y="13512"/>
                    <a:pt x="53013" y="14540"/>
                  </a:cubicBezTo>
                  <a:cubicBezTo>
                    <a:pt x="53340" y="14877"/>
                    <a:pt x="53498" y="15176"/>
                    <a:pt x="53470" y="15427"/>
                  </a:cubicBezTo>
                  <a:cubicBezTo>
                    <a:pt x="53449" y="15606"/>
                    <a:pt x="53340" y="15764"/>
                    <a:pt x="53144" y="15899"/>
                  </a:cubicBezTo>
                  <a:cubicBezTo>
                    <a:pt x="52426" y="16384"/>
                    <a:pt x="51447" y="16460"/>
                    <a:pt x="50593" y="16471"/>
                  </a:cubicBezTo>
                  <a:cubicBezTo>
                    <a:pt x="50547" y="16472"/>
                    <a:pt x="50502" y="16472"/>
                    <a:pt x="50456" y="16472"/>
                  </a:cubicBezTo>
                  <a:cubicBezTo>
                    <a:pt x="47608" y="16472"/>
                    <a:pt x="44783" y="15637"/>
                    <a:pt x="42052" y="14822"/>
                  </a:cubicBezTo>
                  <a:cubicBezTo>
                    <a:pt x="41161" y="14556"/>
                    <a:pt x="40237" y="14285"/>
                    <a:pt x="39338" y="14044"/>
                  </a:cubicBezTo>
                  <a:cubicBezTo>
                    <a:pt x="39285" y="14034"/>
                    <a:pt x="39230" y="14018"/>
                    <a:pt x="39170" y="14001"/>
                  </a:cubicBezTo>
                  <a:cubicBezTo>
                    <a:pt x="38424" y="13805"/>
                    <a:pt x="37658" y="13602"/>
                    <a:pt x="36877" y="13602"/>
                  </a:cubicBezTo>
                  <a:cubicBezTo>
                    <a:pt x="36662" y="13602"/>
                    <a:pt x="36445" y="13617"/>
                    <a:pt x="36227" y="13653"/>
                  </a:cubicBezTo>
                  <a:cubicBezTo>
                    <a:pt x="35183" y="13828"/>
                    <a:pt x="34214" y="14317"/>
                    <a:pt x="33280" y="14790"/>
                  </a:cubicBezTo>
                  <a:cubicBezTo>
                    <a:pt x="33208" y="14822"/>
                    <a:pt x="33132" y="14860"/>
                    <a:pt x="33062" y="14900"/>
                  </a:cubicBezTo>
                  <a:cubicBezTo>
                    <a:pt x="32105" y="15377"/>
                    <a:pt x="30918" y="15977"/>
                    <a:pt x="29673" y="16243"/>
                  </a:cubicBezTo>
                  <a:cubicBezTo>
                    <a:pt x="29173" y="16349"/>
                    <a:pt x="28676" y="16403"/>
                    <a:pt x="28185" y="16403"/>
                  </a:cubicBezTo>
                  <a:cubicBezTo>
                    <a:pt x="27976" y="16403"/>
                    <a:pt x="27768" y="16393"/>
                    <a:pt x="27562" y="16373"/>
                  </a:cubicBezTo>
                  <a:cubicBezTo>
                    <a:pt x="27235" y="16341"/>
                    <a:pt x="26904" y="16281"/>
                    <a:pt x="26572" y="16198"/>
                  </a:cubicBezTo>
                  <a:cubicBezTo>
                    <a:pt x="26378" y="16151"/>
                    <a:pt x="26213" y="16126"/>
                    <a:pt x="26051" y="16126"/>
                  </a:cubicBezTo>
                  <a:cubicBezTo>
                    <a:pt x="25845" y="16126"/>
                    <a:pt x="25646" y="16166"/>
                    <a:pt x="25403" y="16248"/>
                  </a:cubicBezTo>
                  <a:cubicBezTo>
                    <a:pt x="24819" y="16444"/>
                    <a:pt x="24233" y="16540"/>
                    <a:pt x="23660" y="16540"/>
                  </a:cubicBezTo>
                  <a:cubicBezTo>
                    <a:pt x="22451" y="16540"/>
                    <a:pt x="21300" y="16110"/>
                    <a:pt x="20356" y="15279"/>
                  </a:cubicBezTo>
                  <a:cubicBezTo>
                    <a:pt x="19409" y="14453"/>
                    <a:pt x="18734" y="13376"/>
                    <a:pt x="18087" y="12332"/>
                  </a:cubicBezTo>
                  <a:cubicBezTo>
                    <a:pt x="17918" y="12065"/>
                    <a:pt x="17750" y="11782"/>
                    <a:pt x="17570" y="11516"/>
                  </a:cubicBezTo>
                  <a:cubicBezTo>
                    <a:pt x="16987" y="10618"/>
                    <a:pt x="16276" y="9650"/>
                    <a:pt x="15182" y="9508"/>
                  </a:cubicBezTo>
                  <a:cubicBezTo>
                    <a:pt x="14753" y="9454"/>
                    <a:pt x="14301" y="9437"/>
                    <a:pt x="13871" y="9427"/>
                  </a:cubicBezTo>
                  <a:cubicBezTo>
                    <a:pt x="13490" y="9417"/>
                    <a:pt x="13104" y="9405"/>
                    <a:pt x="12724" y="9367"/>
                  </a:cubicBezTo>
                  <a:lnTo>
                    <a:pt x="12202" y="9319"/>
                  </a:lnTo>
                  <a:cubicBezTo>
                    <a:pt x="11815" y="9291"/>
                    <a:pt x="11418" y="9259"/>
                    <a:pt x="11027" y="9176"/>
                  </a:cubicBezTo>
                  <a:cubicBezTo>
                    <a:pt x="9149" y="8769"/>
                    <a:pt x="7600" y="7556"/>
                    <a:pt x="6099" y="6381"/>
                  </a:cubicBezTo>
                  <a:lnTo>
                    <a:pt x="6087" y="6370"/>
                  </a:lnTo>
                  <a:cubicBezTo>
                    <a:pt x="4814" y="5375"/>
                    <a:pt x="3498" y="4346"/>
                    <a:pt x="2225" y="3269"/>
                  </a:cubicBezTo>
                  <a:cubicBezTo>
                    <a:pt x="2155" y="3216"/>
                    <a:pt x="2084" y="3156"/>
                    <a:pt x="2007" y="3095"/>
                  </a:cubicBezTo>
                  <a:cubicBezTo>
                    <a:pt x="1328" y="2530"/>
                    <a:pt x="561" y="1888"/>
                    <a:pt x="202" y="1077"/>
                  </a:cubicBezTo>
                  <a:cubicBezTo>
                    <a:pt x="56" y="735"/>
                    <a:pt x="56" y="479"/>
                    <a:pt x="212" y="304"/>
                  </a:cubicBezTo>
                  <a:cubicBezTo>
                    <a:pt x="370" y="136"/>
                    <a:pt x="686" y="50"/>
                    <a:pt x="1153" y="50"/>
                  </a:cubicBezTo>
                  <a:close/>
                  <a:moveTo>
                    <a:pt x="1152" y="1"/>
                  </a:moveTo>
                  <a:cubicBezTo>
                    <a:pt x="707" y="1"/>
                    <a:pt x="354" y="77"/>
                    <a:pt x="174" y="272"/>
                  </a:cubicBezTo>
                  <a:cubicBezTo>
                    <a:pt x="6" y="457"/>
                    <a:pt x="1" y="735"/>
                    <a:pt x="159" y="1099"/>
                  </a:cubicBezTo>
                  <a:cubicBezTo>
                    <a:pt x="518" y="1915"/>
                    <a:pt x="1296" y="2563"/>
                    <a:pt x="1981" y="3133"/>
                  </a:cubicBezTo>
                  <a:cubicBezTo>
                    <a:pt x="2052" y="3193"/>
                    <a:pt x="2122" y="3253"/>
                    <a:pt x="2193" y="3307"/>
                  </a:cubicBezTo>
                  <a:cubicBezTo>
                    <a:pt x="3465" y="4384"/>
                    <a:pt x="4781" y="5413"/>
                    <a:pt x="6054" y="6407"/>
                  </a:cubicBezTo>
                  <a:lnTo>
                    <a:pt x="6066" y="6419"/>
                  </a:lnTo>
                  <a:cubicBezTo>
                    <a:pt x="7572" y="7594"/>
                    <a:pt x="9129" y="8812"/>
                    <a:pt x="11015" y="9226"/>
                  </a:cubicBezTo>
                  <a:cubicBezTo>
                    <a:pt x="11407" y="9307"/>
                    <a:pt x="11810" y="9340"/>
                    <a:pt x="12202" y="9372"/>
                  </a:cubicBezTo>
                  <a:cubicBezTo>
                    <a:pt x="12370" y="9384"/>
                    <a:pt x="12544" y="9400"/>
                    <a:pt x="12719" y="9417"/>
                  </a:cubicBezTo>
                  <a:cubicBezTo>
                    <a:pt x="13098" y="9454"/>
                    <a:pt x="13490" y="9465"/>
                    <a:pt x="13866" y="9475"/>
                  </a:cubicBezTo>
                  <a:cubicBezTo>
                    <a:pt x="14301" y="9487"/>
                    <a:pt x="14747" y="9503"/>
                    <a:pt x="15177" y="9558"/>
                  </a:cubicBezTo>
                  <a:cubicBezTo>
                    <a:pt x="16249" y="9699"/>
                    <a:pt x="16955" y="10657"/>
                    <a:pt x="17532" y="11543"/>
                  </a:cubicBezTo>
                  <a:cubicBezTo>
                    <a:pt x="17705" y="11809"/>
                    <a:pt x="17880" y="12086"/>
                    <a:pt x="18044" y="12359"/>
                  </a:cubicBezTo>
                  <a:cubicBezTo>
                    <a:pt x="18696" y="13403"/>
                    <a:pt x="19370" y="14486"/>
                    <a:pt x="20323" y="15317"/>
                  </a:cubicBezTo>
                  <a:cubicBezTo>
                    <a:pt x="21034" y="15949"/>
                    <a:pt x="21857" y="16346"/>
                    <a:pt x="22754" y="16509"/>
                  </a:cubicBezTo>
                  <a:cubicBezTo>
                    <a:pt x="23053" y="16564"/>
                    <a:pt x="23352" y="16590"/>
                    <a:pt x="23657" y="16590"/>
                  </a:cubicBezTo>
                  <a:cubicBezTo>
                    <a:pt x="24239" y="16590"/>
                    <a:pt x="24827" y="16492"/>
                    <a:pt x="25419" y="16291"/>
                  </a:cubicBezTo>
                  <a:cubicBezTo>
                    <a:pt x="25654" y="16213"/>
                    <a:pt x="25848" y="16175"/>
                    <a:pt x="26046" y="16175"/>
                  </a:cubicBezTo>
                  <a:cubicBezTo>
                    <a:pt x="26207" y="16175"/>
                    <a:pt x="26370" y="16200"/>
                    <a:pt x="26562" y="16248"/>
                  </a:cubicBezTo>
                  <a:cubicBezTo>
                    <a:pt x="26893" y="16329"/>
                    <a:pt x="27230" y="16389"/>
                    <a:pt x="27557" y="16422"/>
                  </a:cubicBezTo>
                  <a:cubicBezTo>
                    <a:pt x="27766" y="16441"/>
                    <a:pt x="27977" y="16451"/>
                    <a:pt x="28189" y="16451"/>
                  </a:cubicBezTo>
                  <a:cubicBezTo>
                    <a:pt x="28682" y="16451"/>
                    <a:pt x="29181" y="16398"/>
                    <a:pt x="29683" y="16291"/>
                  </a:cubicBezTo>
                  <a:cubicBezTo>
                    <a:pt x="30935" y="16025"/>
                    <a:pt x="32126" y="15427"/>
                    <a:pt x="33084" y="14943"/>
                  </a:cubicBezTo>
                  <a:cubicBezTo>
                    <a:pt x="33154" y="14905"/>
                    <a:pt x="33230" y="14872"/>
                    <a:pt x="33301" y="14834"/>
                  </a:cubicBezTo>
                  <a:cubicBezTo>
                    <a:pt x="34237" y="14360"/>
                    <a:pt x="35199" y="13876"/>
                    <a:pt x="36238" y="13702"/>
                  </a:cubicBezTo>
                  <a:cubicBezTo>
                    <a:pt x="36453" y="13667"/>
                    <a:pt x="36668" y="13652"/>
                    <a:pt x="36882" y="13652"/>
                  </a:cubicBezTo>
                  <a:cubicBezTo>
                    <a:pt x="37656" y="13652"/>
                    <a:pt x="38418" y="13855"/>
                    <a:pt x="39160" y="14051"/>
                  </a:cubicBezTo>
                  <a:cubicBezTo>
                    <a:pt x="39213" y="14067"/>
                    <a:pt x="39273" y="14077"/>
                    <a:pt x="39328" y="14094"/>
                  </a:cubicBezTo>
                  <a:cubicBezTo>
                    <a:pt x="40225" y="14333"/>
                    <a:pt x="41145" y="14606"/>
                    <a:pt x="42037" y="14872"/>
                  </a:cubicBezTo>
                  <a:cubicBezTo>
                    <a:pt x="44768" y="15683"/>
                    <a:pt x="47590" y="16520"/>
                    <a:pt x="50435" y="16520"/>
                  </a:cubicBezTo>
                  <a:lnTo>
                    <a:pt x="50593" y="16520"/>
                  </a:lnTo>
                  <a:cubicBezTo>
                    <a:pt x="51458" y="16509"/>
                    <a:pt x="52443" y="16433"/>
                    <a:pt x="53171" y="15937"/>
                  </a:cubicBezTo>
                  <a:cubicBezTo>
                    <a:pt x="53377" y="15796"/>
                    <a:pt x="53498" y="15628"/>
                    <a:pt x="53520" y="15432"/>
                  </a:cubicBezTo>
                  <a:cubicBezTo>
                    <a:pt x="53547" y="15171"/>
                    <a:pt x="53389" y="14855"/>
                    <a:pt x="53051" y="14508"/>
                  </a:cubicBezTo>
                  <a:cubicBezTo>
                    <a:pt x="52056" y="13469"/>
                    <a:pt x="50799" y="12641"/>
                    <a:pt x="49586" y="11842"/>
                  </a:cubicBezTo>
                  <a:cubicBezTo>
                    <a:pt x="49337" y="11674"/>
                    <a:pt x="49076" y="11505"/>
                    <a:pt x="48825" y="11336"/>
                  </a:cubicBezTo>
                  <a:cubicBezTo>
                    <a:pt x="46214" y="9573"/>
                    <a:pt x="43114" y="7545"/>
                    <a:pt x="39921" y="5827"/>
                  </a:cubicBezTo>
                  <a:cubicBezTo>
                    <a:pt x="39807" y="5766"/>
                    <a:pt x="39697" y="5706"/>
                    <a:pt x="39584" y="5646"/>
                  </a:cubicBezTo>
                  <a:cubicBezTo>
                    <a:pt x="38572" y="5097"/>
                    <a:pt x="37528" y="4526"/>
                    <a:pt x="36406" y="4341"/>
                  </a:cubicBezTo>
                  <a:cubicBezTo>
                    <a:pt x="36142" y="4296"/>
                    <a:pt x="35870" y="4274"/>
                    <a:pt x="35589" y="4274"/>
                  </a:cubicBezTo>
                  <a:cubicBezTo>
                    <a:pt x="35048" y="4274"/>
                    <a:pt x="34473" y="4356"/>
                    <a:pt x="33850" y="4521"/>
                  </a:cubicBezTo>
                  <a:cubicBezTo>
                    <a:pt x="33333" y="4657"/>
                    <a:pt x="32811" y="4836"/>
                    <a:pt x="32306" y="5011"/>
                  </a:cubicBezTo>
                  <a:cubicBezTo>
                    <a:pt x="31274" y="5368"/>
                    <a:pt x="30213" y="5740"/>
                    <a:pt x="29152" y="5740"/>
                  </a:cubicBezTo>
                  <a:cubicBezTo>
                    <a:pt x="29021" y="5740"/>
                    <a:pt x="28890" y="5734"/>
                    <a:pt x="28759" y="5722"/>
                  </a:cubicBezTo>
                  <a:cubicBezTo>
                    <a:pt x="28718" y="5719"/>
                    <a:pt x="28675" y="5717"/>
                    <a:pt x="28632" y="5717"/>
                  </a:cubicBezTo>
                  <a:cubicBezTo>
                    <a:pt x="28346" y="5717"/>
                    <a:pt x="28027" y="5787"/>
                    <a:pt x="27715" y="5853"/>
                  </a:cubicBezTo>
                  <a:cubicBezTo>
                    <a:pt x="27491" y="5902"/>
                    <a:pt x="27280" y="5945"/>
                    <a:pt x="27084" y="5968"/>
                  </a:cubicBezTo>
                  <a:cubicBezTo>
                    <a:pt x="26796" y="6002"/>
                    <a:pt x="26503" y="6019"/>
                    <a:pt x="26213" y="6019"/>
                  </a:cubicBezTo>
                  <a:cubicBezTo>
                    <a:pt x="26038" y="6019"/>
                    <a:pt x="25863" y="6012"/>
                    <a:pt x="25691" y="6000"/>
                  </a:cubicBezTo>
                  <a:cubicBezTo>
                    <a:pt x="24892" y="5945"/>
                    <a:pt x="24054" y="5766"/>
                    <a:pt x="23140" y="5440"/>
                  </a:cubicBezTo>
                  <a:cubicBezTo>
                    <a:pt x="22591" y="5244"/>
                    <a:pt x="22041" y="5011"/>
                    <a:pt x="21514" y="4782"/>
                  </a:cubicBezTo>
                  <a:cubicBezTo>
                    <a:pt x="20839" y="4494"/>
                    <a:pt x="20148" y="4200"/>
                    <a:pt x="19435" y="3977"/>
                  </a:cubicBezTo>
                  <a:cubicBezTo>
                    <a:pt x="18522" y="3690"/>
                    <a:pt x="17612" y="3543"/>
                    <a:pt x="16723" y="3543"/>
                  </a:cubicBezTo>
                  <a:cubicBezTo>
                    <a:pt x="16633" y="3543"/>
                    <a:pt x="16544" y="3544"/>
                    <a:pt x="16455" y="3547"/>
                  </a:cubicBezTo>
                  <a:cubicBezTo>
                    <a:pt x="16226" y="3558"/>
                    <a:pt x="15998" y="3575"/>
                    <a:pt x="15775" y="3595"/>
                  </a:cubicBezTo>
                  <a:cubicBezTo>
                    <a:pt x="15506" y="3619"/>
                    <a:pt x="15224" y="3647"/>
                    <a:pt x="14944" y="3647"/>
                  </a:cubicBezTo>
                  <a:cubicBezTo>
                    <a:pt x="14902" y="3647"/>
                    <a:pt x="14860" y="3646"/>
                    <a:pt x="14818" y="3645"/>
                  </a:cubicBezTo>
                  <a:cubicBezTo>
                    <a:pt x="14279" y="3633"/>
                    <a:pt x="13708" y="3563"/>
                    <a:pt x="13018" y="3422"/>
                  </a:cubicBezTo>
                  <a:cubicBezTo>
                    <a:pt x="11146" y="3035"/>
                    <a:pt x="9318" y="2367"/>
                    <a:pt x="7545" y="1714"/>
                  </a:cubicBezTo>
                  <a:cubicBezTo>
                    <a:pt x="6854" y="1464"/>
                    <a:pt x="6142" y="1203"/>
                    <a:pt x="5441" y="964"/>
                  </a:cubicBezTo>
                  <a:lnTo>
                    <a:pt x="5424" y="957"/>
                  </a:lnTo>
                  <a:cubicBezTo>
                    <a:pt x="4637" y="688"/>
                    <a:pt x="2483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0"/>
            <p:cNvSpPr/>
            <p:nvPr/>
          </p:nvSpPr>
          <p:spPr>
            <a:xfrm>
              <a:off x="325150" y="3794200"/>
              <a:ext cx="1325075" cy="372375"/>
            </a:xfrm>
            <a:custGeom>
              <a:avLst/>
              <a:gdLst/>
              <a:ahLst/>
              <a:cxnLst/>
              <a:rect l="l" t="t" r="r" b="b"/>
              <a:pathLst>
                <a:path w="53003" h="14895" extrusionOk="0">
                  <a:moveTo>
                    <a:pt x="1" y="1"/>
                  </a:moveTo>
                  <a:lnTo>
                    <a:pt x="1" y="39"/>
                  </a:lnTo>
                  <a:lnTo>
                    <a:pt x="1" y="56"/>
                  </a:lnTo>
                  <a:lnTo>
                    <a:pt x="11" y="61"/>
                  </a:lnTo>
                  <a:cubicBezTo>
                    <a:pt x="16" y="66"/>
                    <a:pt x="28" y="71"/>
                    <a:pt x="49" y="83"/>
                  </a:cubicBezTo>
                  <a:cubicBezTo>
                    <a:pt x="463" y="262"/>
                    <a:pt x="3819" y="1768"/>
                    <a:pt x="5489" y="2661"/>
                  </a:cubicBezTo>
                  <a:cubicBezTo>
                    <a:pt x="5723" y="2787"/>
                    <a:pt x="5961" y="2917"/>
                    <a:pt x="6196" y="3041"/>
                  </a:cubicBezTo>
                  <a:cubicBezTo>
                    <a:pt x="7861" y="3945"/>
                    <a:pt x="9584" y="4881"/>
                    <a:pt x="11439" y="5234"/>
                  </a:cubicBezTo>
                  <a:cubicBezTo>
                    <a:pt x="11854" y="5314"/>
                    <a:pt x="12261" y="5352"/>
                    <a:pt x="12651" y="5352"/>
                  </a:cubicBezTo>
                  <a:cubicBezTo>
                    <a:pt x="12764" y="5352"/>
                    <a:pt x="12875" y="5349"/>
                    <a:pt x="12985" y="5343"/>
                  </a:cubicBezTo>
                  <a:cubicBezTo>
                    <a:pt x="13202" y="5332"/>
                    <a:pt x="13425" y="5288"/>
                    <a:pt x="13638" y="5245"/>
                  </a:cubicBezTo>
                  <a:cubicBezTo>
                    <a:pt x="13893" y="5198"/>
                    <a:pt x="14152" y="5147"/>
                    <a:pt x="14408" y="5147"/>
                  </a:cubicBezTo>
                  <a:cubicBezTo>
                    <a:pt x="14452" y="5147"/>
                    <a:pt x="14496" y="5149"/>
                    <a:pt x="14540" y="5152"/>
                  </a:cubicBezTo>
                  <a:cubicBezTo>
                    <a:pt x="15655" y="5240"/>
                    <a:pt x="16498" y="6093"/>
                    <a:pt x="17108" y="6827"/>
                  </a:cubicBezTo>
                  <a:cubicBezTo>
                    <a:pt x="17472" y="7268"/>
                    <a:pt x="17815" y="7741"/>
                    <a:pt x="18147" y="8198"/>
                  </a:cubicBezTo>
                  <a:cubicBezTo>
                    <a:pt x="18772" y="9063"/>
                    <a:pt x="19420" y="9955"/>
                    <a:pt x="20246" y="10668"/>
                  </a:cubicBezTo>
                  <a:cubicBezTo>
                    <a:pt x="21057" y="11370"/>
                    <a:pt x="21933" y="11772"/>
                    <a:pt x="22852" y="11875"/>
                  </a:cubicBezTo>
                  <a:cubicBezTo>
                    <a:pt x="22998" y="11891"/>
                    <a:pt x="23143" y="11899"/>
                    <a:pt x="23288" y="11899"/>
                  </a:cubicBezTo>
                  <a:cubicBezTo>
                    <a:pt x="24474" y="11899"/>
                    <a:pt x="25626" y="11397"/>
                    <a:pt x="26653" y="10951"/>
                  </a:cubicBezTo>
                  <a:cubicBezTo>
                    <a:pt x="26746" y="10913"/>
                    <a:pt x="26838" y="10869"/>
                    <a:pt x="26931" y="10831"/>
                  </a:cubicBezTo>
                  <a:cubicBezTo>
                    <a:pt x="27649" y="10522"/>
                    <a:pt x="28389" y="10195"/>
                    <a:pt x="29173" y="9847"/>
                  </a:cubicBezTo>
                  <a:cubicBezTo>
                    <a:pt x="30472" y="9264"/>
                    <a:pt x="31821" y="8661"/>
                    <a:pt x="33143" y="8133"/>
                  </a:cubicBezTo>
                  <a:cubicBezTo>
                    <a:pt x="33871" y="7837"/>
                    <a:pt x="34819" y="7512"/>
                    <a:pt x="35830" y="7512"/>
                  </a:cubicBezTo>
                  <a:cubicBezTo>
                    <a:pt x="35913" y="7512"/>
                    <a:pt x="35996" y="7514"/>
                    <a:pt x="36080" y="7519"/>
                  </a:cubicBezTo>
                  <a:cubicBezTo>
                    <a:pt x="36586" y="7540"/>
                    <a:pt x="37081" y="7665"/>
                    <a:pt x="37560" y="7834"/>
                  </a:cubicBezTo>
                  <a:cubicBezTo>
                    <a:pt x="38071" y="8014"/>
                    <a:pt x="38566" y="8242"/>
                    <a:pt x="39050" y="8476"/>
                  </a:cubicBezTo>
                  <a:cubicBezTo>
                    <a:pt x="39082" y="8486"/>
                    <a:pt x="39115" y="8503"/>
                    <a:pt x="39153" y="8519"/>
                  </a:cubicBezTo>
                  <a:cubicBezTo>
                    <a:pt x="39284" y="8584"/>
                    <a:pt x="39414" y="8650"/>
                    <a:pt x="39545" y="8710"/>
                  </a:cubicBezTo>
                  <a:cubicBezTo>
                    <a:pt x="40992" y="9385"/>
                    <a:pt x="42444" y="10135"/>
                    <a:pt x="43847" y="10864"/>
                  </a:cubicBezTo>
                  <a:cubicBezTo>
                    <a:pt x="46355" y="12164"/>
                    <a:pt x="48944" y="13507"/>
                    <a:pt x="51632" y="14481"/>
                  </a:cubicBezTo>
                  <a:cubicBezTo>
                    <a:pt x="52061" y="14634"/>
                    <a:pt x="52926" y="14878"/>
                    <a:pt x="52986" y="14895"/>
                  </a:cubicBezTo>
                  <a:lnTo>
                    <a:pt x="52991" y="14895"/>
                  </a:lnTo>
                  <a:lnTo>
                    <a:pt x="53003" y="14845"/>
                  </a:lnTo>
                  <a:lnTo>
                    <a:pt x="52997" y="14845"/>
                  </a:lnTo>
                  <a:cubicBezTo>
                    <a:pt x="52915" y="14823"/>
                    <a:pt x="52077" y="14589"/>
                    <a:pt x="51665" y="14438"/>
                  </a:cubicBezTo>
                  <a:cubicBezTo>
                    <a:pt x="48971" y="13469"/>
                    <a:pt x="46377" y="12121"/>
                    <a:pt x="43870" y="10821"/>
                  </a:cubicBezTo>
                  <a:cubicBezTo>
                    <a:pt x="42417" y="10065"/>
                    <a:pt x="40910" y="9287"/>
                    <a:pt x="39409" y="8584"/>
                  </a:cubicBezTo>
                  <a:cubicBezTo>
                    <a:pt x="39300" y="8536"/>
                    <a:pt x="39186" y="8481"/>
                    <a:pt x="39072" y="8433"/>
                  </a:cubicBezTo>
                  <a:lnTo>
                    <a:pt x="39072" y="8426"/>
                  </a:lnTo>
                  <a:cubicBezTo>
                    <a:pt x="38582" y="8198"/>
                    <a:pt x="38088" y="7964"/>
                    <a:pt x="37576" y="7785"/>
                  </a:cubicBezTo>
                  <a:cubicBezTo>
                    <a:pt x="37081" y="7610"/>
                    <a:pt x="36575" y="7486"/>
                    <a:pt x="36047" y="7459"/>
                  </a:cubicBezTo>
                  <a:cubicBezTo>
                    <a:pt x="35980" y="7456"/>
                    <a:pt x="35912" y="7454"/>
                    <a:pt x="35845" y="7454"/>
                  </a:cubicBezTo>
                  <a:cubicBezTo>
                    <a:pt x="34808" y="7454"/>
                    <a:pt x="33823" y="7800"/>
                    <a:pt x="33067" y="8106"/>
                  </a:cubicBezTo>
                  <a:cubicBezTo>
                    <a:pt x="31767" y="8634"/>
                    <a:pt x="30446" y="9221"/>
                    <a:pt x="29161" y="9792"/>
                  </a:cubicBezTo>
                  <a:cubicBezTo>
                    <a:pt x="28378" y="10140"/>
                    <a:pt x="27632" y="10472"/>
                    <a:pt x="26914" y="10783"/>
                  </a:cubicBezTo>
                  <a:cubicBezTo>
                    <a:pt x="26823" y="10821"/>
                    <a:pt x="26730" y="10858"/>
                    <a:pt x="26637" y="10901"/>
                  </a:cubicBezTo>
                  <a:cubicBezTo>
                    <a:pt x="25616" y="11348"/>
                    <a:pt x="24470" y="11844"/>
                    <a:pt x="23294" y="11844"/>
                  </a:cubicBezTo>
                  <a:cubicBezTo>
                    <a:pt x="23149" y="11844"/>
                    <a:pt x="23003" y="11837"/>
                    <a:pt x="22857" y="11821"/>
                  </a:cubicBezTo>
                  <a:cubicBezTo>
                    <a:pt x="21948" y="11723"/>
                    <a:pt x="21084" y="11321"/>
                    <a:pt x="20279" y="10625"/>
                  </a:cubicBezTo>
                  <a:cubicBezTo>
                    <a:pt x="19457" y="9917"/>
                    <a:pt x="18810" y="9026"/>
                    <a:pt x="18190" y="8165"/>
                  </a:cubicBezTo>
                  <a:cubicBezTo>
                    <a:pt x="17853" y="7708"/>
                    <a:pt x="17510" y="7236"/>
                    <a:pt x="17145" y="6794"/>
                  </a:cubicBezTo>
                  <a:cubicBezTo>
                    <a:pt x="16531" y="6056"/>
                    <a:pt x="15677" y="5190"/>
                    <a:pt x="14545" y="5097"/>
                  </a:cubicBezTo>
                  <a:cubicBezTo>
                    <a:pt x="14503" y="5094"/>
                    <a:pt x="14460" y="5093"/>
                    <a:pt x="14418" y="5093"/>
                  </a:cubicBezTo>
                  <a:cubicBezTo>
                    <a:pt x="14155" y="5093"/>
                    <a:pt x="13890" y="5145"/>
                    <a:pt x="13631" y="5195"/>
                  </a:cubicBezTo>
                  <a:cubicBezTo>
                    <a:pt x="13420" y="5240"/>
                    <a:pt x="13196" y="5283"/>
                    <a:pt x="12985" y="5293"/>
                  </a:cubicBezTo>
                  <a:cubicBezTo>
                    <a:pt x="12881" y="5299"/>
                    <a:pt x="12776" y="5302"/>
                    <a:pt x="12670" y="5302"/>
                  </a:cubicBezTo>
                  <a:cubicBezTo>
                    <a:pt x="12276" y="5302"/>
                    <a:pt x="11867" y="5262"/>
                    <a:pt x="11451" y="5185"/>
                  </a:cubicBezTo>
                  <a:cubicBezTo>
                    <a:pt x="9601" y="4831"/>
                    <a:pt x="7882" y="3896"/>
                    <a:pt x="6223" y="2998"/>
                  </a:cubicBezTo>
                  <a:cubicBezTo>
                    <a:pt x="5989" y="2868"/>
                    <a:pt x="5745" y="2737"/>
                    <a:pt x="5511" y="2612"/>
                  </a:cubicBezTo>
                  <a:cubicBezTo>
                    <a:pt x="3759" y="1677"/>
                    <a:pt x="71" y="33"/>
                    <a:pt x="33" y="1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20"/>
          <p:cNvGrpSpPr/>
          <p:nvPr/>
        </p:nvGrpSpPr>
        <p:grpSpPr>
          <a:xfrm rot="8728266">
            <a:off x="-2628558" y="495656"/>
            <a:ext cx="3616185" cy="3625048"/>
            <a:chOff x="1482250" y="511075"/>
            <a:chExt cx="1560750" cy="1564575"/>
          </a:xfrm>
        </p:grpSpPr>
        <p:sp>
          <p:nvSpPr>
            <p:cNvPr id="1141" name="Google Shape;1141;p20"/>
            <p:cNvSpPr/>
            <p:nvPr/>
          </p:nvSpPr>
          <p:spPr>
            <a:xfrm>
              <a:off x="1482250" y="511075"/>
              <a:ext cx="1560750" cy="1564575"/>
            </a:xfrm>
            <a:custGeom>
              <a:avLst/>
              <a:gdLst/>
              <a:ahLst/>
              <a:cxnLst/>
              <a:rect l="l" t="t" r="r" b="b"/>
              <a:pathLst>
                <a:path w="62430" h="62583" extrusionOk="0">
                  <a:moveTo>
                    <a:pt x="28106" y="40"/>
                  </a:moveTo>
                  <a:cubicBezTo>
                    <a:pt x="29738" y="67"/>
                    <a:pt x="31310" y="824"/>
                    <a:pt x="32778" y="1595"/>
                  </a:cubicBezTo>
                  <a:cubicBezTo>
                    <a:pt x="34220" y="2351"/>
                    <a:pt x="35623" y="3227"/>
                    <a:pt x="36983" y="4076"/>
                  </a:cubicBezTo>
                  <a:cubicBezTo>
                    <a:pt x="37299" y="4277"/>
                    <a:pt x="37620" y="4479"/>
                    <a:pt x="37947" y="4680"/>
                  </a:cubicBezTo>
                  <a:lnTo>
                    <a:pt x="37990" y="4707"/>
                  </a:lnTo>
                  <a:cubicBezTo>
                    <a:pt x="39361" y="5561"/>
                    <a:pt x="40780" y="6437"/>
                    <a:pt x="42293" y="7068"/>
                  </a:cubicBezTo>
                  <a:cubicBezTo>
                    <a:pt x="42966" y="7344"/>
                    <a:pt x="43679" y="7535"/>
                    <a:pt x="44376" y="7715"/>
                  </a:cubicBezTo>
                  <a:cubicBezTo>
                    <a:pt x="44859" y="7846"/>
                    <a:pt x="45355" y="7976"/>
                    <a:pt x="45838" y="8139"/>
                  </a:cubicBezTo>
                  <a:cubicBezTo>
                    <a:pt x="48363" y="8988"/>
                    <a:pt x="50223" y="10168"/>
                    <a:pt x="51524" y="11757"/>
                  </a:cubicBezTo>
                  <a:cubicBezTo>
                    <a:pt x="52274" y="12664"/>
                    <a:pt x="52900" y="13786"/>
                    <a:pt x="53400" y="15096"/>
                  </a:cubicBezTo>
                  <a:cubicBezTo>
                    <a:pt x="53639" y="15732"/>
                    <a:pt x="53813" y="16412"/>
                    <a:pt x="53982" y="17065"/>
                  </a:cubicBezTo>
                  <a:cubicBezTo>
                    <a:pt x="54172" y="17816"/>
                    <a:pt x="54374" y="18594"/>
                    <a:pt x="54678" y="19317"/>
                  </a:cubicBezTo>
                  <a:cubicBezTo>
                    <a:pt x="55531" y="21346"/>
                    <a:pt x="56821" y="23180"/>
                    <a:pt x="58067" y="24947"/>
                  </a:cubicBezTo>
                  <a:cubicBezTo>
                    <a:pt x="59193" y="26557"/>
                    <a:pt x="60362" y="28216"/>
                    <a:pt x="61205" y="30027"/>
                  </a:cubicBezTo>
                  <a:cubicBezTo>
                    <a:pt x="61787" y="31274"/>
                    <a:pt x="62385" y="32866"/>
                    <a:pt x="61847" y="34146"/>
                  </a:cubicBezTo>
                  <a:cubicBezTo>
                    <a:pt x="61320" y="35386"/>
                    <a:pt x="60025" y="36157"/>
                    <a:pt x="58752" y="36843"/>
                  </a:cubicBezTo>
                  <a:cubicBezTo>
                    <a:pt x="58044" y="37224"/>
                    <a:pt x="57311" y="37583"/>
                    <a:pt x="56603" y="37932"/>
                  </a:cubicBezTo>
                  <a:cubicBezTo>
                    <a:pt x="54351" y="39041"/>
                    <a:pt x="52018" y="40189"/>
                    <a:pt x="50206" y="42082"/>
                  </a:cubicBezTo>
                  <a:cubicBezTo>
                    <a:pt x="49184" y="43147"/>
                    <a:pt x="48384" y="44328"/>
                    <a:pt x="47836" y="45584"/>
                  </a:cubicBezTo>
                  <a:cubicBezTo>
                    <a:pt x="47209" y="47015"/>
                    <a:pt x="46824" y="48554"/>
                    <a:pt x="46448" y="50045"/>
                  </a:cubicBezTo>
                  <a:cubicBezTo>
                    <a:pt x="46410" y="50191"/>
                    <a:pt x="46378" y="50333"/>
                    <a:pt x="46340" y="50480"/>
                  </a:cubicBezTo>
                  <a:lnTo>
                    <a:pt x="46285" y="50698"/>
                  </a:lnTo>
                  <a:cubicBezTo>
                    <a:pt x="45888" y="52275"/>
                    <a:pt x="45479" y="53907"/>
                    <a:pt x="44555" y="55239"/>
                  </a:cubicBezTo>
                  <a:cubicBezTo>
                    <a:pt x="43669" y="56517"/>
                    <a:pt x="42287" y="57220"/>
                    <a:pt x="40649" y="57220"/>
                  </a:cubicBezTo>
                  <a:cubicBezTo>
                    <a:pt x="40584" y="57220"/>
                    <a:pt x="40525" y="57213"/>
                    <a:pt x="40460" y="57213"/>
                  </a:cubicBezTo>
                  <a:cubicBezTo>
                    <a:pt x="38746" y="57160"/>
                    <a:pt x="37059" y="56632"/>
                    <a:pt x="35434" y="56126"/>
                  </a:cubicBezTo>
                  <a:cubicBezTo>
                    <a:pt x="34922" y="55968"/>
                    <a:pt x="34395" y="55799"/>
                    <a:pt x="33872" y="55653"/>
                  </a:cubicBezTo>
                  <a:cubicBezTo>
                    <a:pt x="32979" y="55403"/>
                    <a:pt x="32110" y="55174"/>
                    <a:pt x="31229" y="55152"/>
                  </a:cubicBezTo>
                  <a:cubicBezTo>
                    <a:pt x="31212" y="55152"/>
                    <a:pt x="31196" y="55151"/>
                    <a:pt x="31179" y="55151"/>
                  </a:cubicBezTo>
                  <a:cubicBezTo>
                    <a:pt x="30376" y="55151"/>
                    <a:pt x="29603" y="55519"/>
                    <a:pt x="28874" y="55903"/>
                  </a:cubicBezTo>
                  <a:cubicBezTo>
                    <a:pt x="27393" y="56686"/>
                    <a:pt x="26028" y="57703"/>
                    <a:pt x="24707" y="58688"/>
                  </a:cubicBezTo>
                  <a:cubicBezTo>
                    <a:pt x="23151" y="59852"/>
                    <a:pt x="21536" y="61054"/>
                    <a:pt x="19729" y="61870"/>
                  </a:cubicBezTo>
                  <a:cubicBezTo>
                    <a:pt x="18739" y="62315"/>
                    <a:pt x="17853" y="62539"/>
                    <a:pt x="17079" y="62539"/>
                  </a:cubicBezTo>
                  <a:cubicBezTo>
                    <a:pt x="16586" y="62539"/>
                    <a:pt x="16139" y="62449"/>
                    <a:pt x="15737" y="62267"/>
                  </a:cubicBezTo>
                  <a:cubicBezTo>
                    <a:pt x="15074" y="61968"/>
                    <a:pt x="14524" y="61348"/>
                    <a:pt x="14012" y="60733"/>
                  </a:cubicBezTo>
                  <a:cubicBezTo>
                    <a:pt x="13458" y="60059"/>
                    <a:pt x="12963" y="59329"/>
                    <a:pt x="12544" y="58699"/>
                  </a:cubicBezTo>
                  <a:cubicBezTo>
                    <a:pt x="12360" y="58421"/>
                    <a:pt x="12174" y="58144"/>
                    <a:pt x="11994" y="57866"/>
                  </a:cubicBezTo>
                  <a:cubicBezTo>
                    <a:pt x="10259" y="55245"/>
                    <a:pt x="8469" y="52525"/>
                    <a:pt x="5870" y="50572"/>
                  </a:cubicBezTo>
                  <a:cubicBezTo>
                    <a:pt x="5016" y="49930"/>
                    <a:pt x="4080" y="49397"/>
                    <a:pt x="3177" y="48886"/>
                  </a:cubicBezTo>
                  <a:cubicBezTo>
                    <a:pt x="2868" y="48707"/>
                    <a:pt x="2546" y="48527"/>
                    <a:pt x="2236" y="48343"/>
                  </a:cubicBezTo>
                  <a:cubicBezTo>
                    <a:pt x="1284" y="47776"/>
                    <a:pt x="343" y="47129"/>
                    <a:pt x="207" y="45938"/>
                  </a:cubicBezTo>
                  <a:cubicBezTo>
                    <a:pt x="44" y="44475"/>
                    <a:pt x="659" y="42995"/>
                    <a:pt x="1355" y="41477"/>
                  </a:cubicBezTo>
                  <a:cubicBezTo>
                    <a:pt x="2112" y="39845"/>
                    <a:pt x="3031" y="38258"/>
                    <a:pt x="3922" y="36724"/>
                  </a:cubicBezTo>
                  <a:cubicBezTo>
                    <a:pt x="4005" y="36582"/>
                    <a:pt x="4086" y="36435"/>
                    <a:pt x="4168" y="36293"/>
                  </a:cubicBezTo>
                  <a:cubicBezTo>
                    <a:pt x="4292" y="36082"/>
                    <a:pt x="4422" y="35858"/>
                    <a:pt x="4548" y="35647"/>
                  </a:cubicBezTo>
                  <a:cubicBezTo>
                    <a:pt x="5298" y="34374"/>
                    <a:pt x="6071" y="33062"/>
                    <a:pt x="6468" y="31648"/>
                  </a:cubicBezTo>
                  <a:cubicBezTo>
                    <a:pt x="6844" y="30315"/>
                    <a:pt x="6631" y="28924"/>
                    <a:pt x="6425" y="27574"/>
                  </a:cubicBezTo>
                  <a:lnTo>
                    <a:pt x="6392" y="27383"/>
                  </a:lnTo>
                  <a:cubicBezTo>
                    <a:pt x="6375" y="27275"/>
                    <a:pt x="6360" y="27167"/>
                    <a:pt x="6343" y="27064"/>
                  </a:cubicBezTo>
                  <a:cubicBezTo>
                    <a:pt x="6147" y="25779"/>
                    <a:pt x="5941" y="24458"/>
                    <a:pt x="6136" y="23168"/>
                  </a:cubicBezTo>
                  <a:cubicBezTo>
                    <a:pt x="6343" y="21814"/>
                    <a:pt x="7088" y="20667"/>
                    <a:pt x="8290" y="19856"/>
                  </a:cubicBezTo>
                  <a:cubicBezTo>
                    <a:pt x="9579" y="18980"/>
                    <a:pt x="11097" y="18539"/>
                    <a:pt x="12561" y="18109"/>
                  </a:cubicBezTo>
                  <a:cubicBezTo>
                    <a:pt x="12691" y="18071"/>
                    <a:pt x="12822" y="18034"/>
                    <a:pt x="12952" y="17996"/>
                  </a:cubicBezTo>
                  <a:cubicBezTo>
                    <a:pt x="14644" y="17501"/>
                    <a:pt x="16286" y="16979"/>
                    <a:pt x="17738" y="16065"/>
                  </a:cubicBezTo>
                  <a:cubicBezTo>
                    <a:pt x="19115" y="15205"/>
                    <a:pt x="20246" y="13894"/>
                    <a:pt x="21198" y="12061"/>
                  </a:cubicBezTo>
                  <a:cubicBezTo>
                    <a:pt x="22031" y="10457"/>
                    <a:pt x="22601" y="8722"/>
                    <a:pt x="23156" y="7040"/>
                  </a:cubicBezTo>
                  <a:lnTo>
                    <a:pt x="23233" y="6796"/>
                  </a:lnTo>
                  <a:cubicBezTo>
                    <a:pt x="23326" y="6529"/>
                    <a:pt x="23412" y="6252"/>
                    <a:pt x="23499" y="5985"/>
                  </a:cubicBezTo>
                  <a:cubicBezTo>
                    <a:pt x="23934" y="4615"/>
                    <a:pt x="24386" y="3206"/>
                    <a:pt x="25114" y="1971"/>
                  </a:cubicBezTo>
                  <a:cubicBezTo>
                    <a:pt x="25871" y="687"/>
                    <a:pt x="26861" y="40"/>
                    <a:pt x="28051" y="40"/>
                  </a:cubicBezTo>
                  <a:close/>
                  <a:moveTo>
                    <a:pt x="28049" y="1"/>
                  </a:moveTo>
                  <a:cubicBezTo>
                    <a:pt x="26845" y="1"/>
                    <a:pt x="25842" y="653"/>
                    <a:pt x="25081" y="1949"/>
                  </a:cubicBezTo>
                  <a:cubicBezTo>
                    <a:pt x="24348" y="3189"/>
                    <a:pt x="23896" y="4603"/>
                    <a:pt x="23456" y="5969"/>
                  </a:cubicBezTo>
                  <a:cubicBezTo>
                    <a:pt x="23369" y="6235"/>
                    <a:pt x="23281" y="6513"/>
                    <a:pt x="23195" y="6784"/>
                  </a:cubicBezTo>
                  <a:lnTo>
                    <a:pt x="23113" y="7025"/>
                  </a:lnTo>
                  <a:cubicBezTo>
                    <a:pt x="22025" y="10342"/>
                    <a:pt x="20785" y="14100"/>
                    <a:pt x="17717" y="16026"/>
                  </a:cubicBezTo>
                  <a:cubicBezTo>
                    <a:pt x="16269" y="16940"/>
                    <a:pt x="14632" y="17457"/>
                    <a:pt x="12941" y="17958"/>
                  </a:cubicBezTo>
                  <a:cubicBezTo>
                    <a:pt x="12810" y="17996"/>
                    <a:pt x="12679" y="18034"/>
                    <a:pt x="12549" y="18066"/>
                  </a:cubicBezTo>
                  <a:cubicBezTo>
                    <a:pt x="11080" y="18496"/>
                    <a:pt x="9558" y="18937"/>
                    <a:pt x="8263" y="19818"/>
                  </a:cubicBezTo>
                  <a:cubicBezTo>
                    <a:pt x="7056" y="20639"/>
                    <a:pt x="6305" y="21792"/>
                    <a:pt x="6099" y="23158"/>
                  </a:cubicBezTo>
                  <a:cubicBezTo>
                    <a:pt x="5898" y="24458"/>
                    <a:pt x="6104" y="25784"/>
                    <a:pt x="6300" y="27069"/>
                  </a:cubicBezTo>
                  <a:cubicBezTo>
                    <a:pt x="6322" y="27177"/>
                    <a:pt x="6337" y="27280"/>
                    <a:pt x="6354" y="27390"/>
                  </a:cubicBezTo>
                  <a:lnTo>
                    <a:pt x="6381" y="27586"/>
                  </a:lnTo>
                  <a:cubicBezTo>
                    <a:pt x="6588" y="28929"/>
                    <a:pt x="6800" y="30315"/>
                    <a:pt x="6430" y="31638"/>
                  </a:cubicBezTo>
                  <a:cubicBezTo>
                    <a:pt x="6033" y="33041"/>
                    <a:pt x="5260" y="34357"/>
                    <a:pt x="4510" y="35625"/>
                  </a:cubicBezTo>
                  <a:cubicBezTo>
                    <a:pt x="4385" y="35836"/>
                    <a:pt x="4254" y="36059"/>
                    <a:pt x="4135" y="36272"/>
                  </a:cubicBezTo>
                  <a:cubicBezTo>
                    <a:pt x="4048" y="36413"/>
                    <a:pt x="3965" y="36561"/>
                    <a:pt x="3885" y="36702"/>
                  </a:cubicBezTo>
                  <a:cubicBezTo>
                    <a:pt x="2993" y="38236"/>
                    <a:pt x="2073" y="39824"/>
                    <a:pt x="1317" y="41462"/>
                  </a:cubicBezTo>
                  <a:cubicBezTo>
                    <a:pt x="616" y="42984"/>
                    <a:pt x="1" y="44469"/>
                    <a:pt x="164" y="45943"/>
                  </a:cubicBezTo>
                  <a:cubicBezTo>
                    <a:pt x="300" y="47151"/>
                    <a:pt x="1251" y="47809"/>
                    <a:pt x="2215" y="48375"/>
                  </a:cubicBezTo>
                  <a:cubicBezTo>
                    <a:pt x="2524" y="48559"/>
                    <a:pt x="2845" y="48745"/>
                    <a:pt x="3156" y="48918"/>
                  </a:cubicBezTo>
                  <a:cubicBezTo>
                    <a:pt x="4058" y="49435"/>
                    <a:pt x="4994" y="49968"/>
                    <a:pt x="5843" y="50605"/>
                  </a:cubicBezTo>
                  <a:cubicBezTo>
                    <a:pt x="8437" y="52558"/>
                    <a:pt x="10226" y="55267"/>
                    <a:pt x="11956" y="57893"/>
                  </a:cubicBezTo>
                  <a:cubicBezTo>
                    <a:pt x="12136" y="58166"/>
                    <a:pt x="12320" y="58448"/>
                    <a:pt x="12506" y="58726"/>
                  </a:cubicBezTo>
                  <a:cubicBezTo>
                    <a:pt x="12925" y="59357"/>
                    <a:pt x="13420" y="60085"/>
                    <a:pt x="13980" y="60760"/>
                  </a:cubicBezTo>
                  <a:cubicBezTo>
                    <a:pt x="14491" y="61375"/>
                    <a:pt x="15046" y="62000"/>
                    <a:pt x="15721" y="62305"/>
                  </a:cubicBezTo>
                  <a:cubicBezTo>
                    <a:pt x="16129" y="62490"/>
                    <a:pt x="16580" y="62583"/>
                    <a:pt x="17075" y="62583"/>
                  </a:cubicBezTo>
                  <a:cubicBezTo>
                    <a:pt x="17858" y="62583"/>
                    <a:pt x="18750" y="62359"/>
                    <a:pt x="19746" y="61908"/>
                  </a:cubicBezTo>
                  <a:cubicBezTo>
                    <a:pt x="21557" y="61092"/>
                    <a:pt x="23173" y="59889"/>
                    <a:pt x="24734" y="58726"/>
                  </a:cubicBezTo>
                  <a:cubicBezTo>
                    <a:pt x="26055" y="57742"/>
                    <a:pt x="27421" y="56718"/>
                    <a:pt x="28895" y="55940"/>
                  </a:cubicBezTo>
                  <a:cubicBezTo>
                    <a:pt x="29640" y="55550"/>
                    <a:pt x="30374" y="55195"/>
                    <a:pt x="31158" y="55195"/>
                  </a:cubicBezTo>
                  <a:cubicBezTo>
                    <a:pt x="31182" y="55195"/>
                    <a:pt x="31205" y="55196"/>
                    <a:pt x="31229" y="55196"/>
                  </a:cubicBezTo>
                  <a:cubicBezTo>
                    <a:pt x="32105" y="55217"/>
                    <a:pt x="32974" y="55446"/>
                    <a:pt x="33861" y="55696"/>
                  </a:cubicBezTo>
                  <a:cubicBezTo>
                    <a:pt x="34378" y="55843"/>
                    <a:pt x="34912" y="56006"/>
                    <a:pt x="35417" y="56164"/>
                  </a:cubicBezTo>
                  <a:cubicBezTo>
                    <a:pt x="37049" y="56675"/>
                    <a:pt x="38735" y="57203"/>
                    <a:pt x="40460" y="57258"/>
                  </a:cubicBezTo>
                  <a:cubicBezTo>
                    <a:pt x="40524" y="57260"/>
                    <a:pt x="40589" y="57261"/>
                    <a:pt x="40653" y="57261"/>
                  </a:cubicBezTo>
                  <a:cubicBezTo>
                    <a:pt x="41427" y="57261"/>
                    <a:pt x="42145" y="57107"/>
                    <a:pt x="42787" y="56806"/>
                  </a:cubicBezTo>
                  <a:cubicBezTo>
                    <a:pt x="43511" y="56469"/>
                    <a:pt x="44115" y="55952"/>
                    <a:pt x="44588" y="55267"/>
                  </a:cubicBezTo>
                  <a:cubicBezTo>
                    <a:pt x="45519" y="53923"/>
                    <a:pt x="45931" y="52292"/>
                    <a:pt x="46328" y="50708"/>
                  </a:cubicBezTo>
                  <a:lnTo>
                    <a:pt x="46383" y="50490"/>
                  </a:lnTo>
                  <a:cubicBezTo>
                    <a:pt x="46421" y="50344"/>
                    <a:pt x="46453" y="50203"/>
                    <a:pt x="46491" y="50055"/>
                  </a:cubicBezTo>
                  <a:cubicBezTo>
                    <a:pt x="46862" y="48571"/>
                    <a:pt x="47248" y="47025"/>
                    <a:pt x="47874" y="45601"/>
                  </a:cubicBezTo>
                  <a:cubicBezTo>
                    <a:pt x="48423" y="44349"/>
                    <a:pt x="49217" y="43174"/>
                    <a:pt x="50239" y="42109"/>
                  </a:cubicBezTo>
                  <a:cubicBezTo>
                    <a:pt x="52046" y="40227"/>
                    <a:pt x="54374" y="39079"/>
                    <a:pt x="56625" y="37969"/>
                  </a:cubicBezTo>
                  <a:cubicBezTo>
                    <a:pt x="57333" y="37621"/>
                    <a:pt x="58067" y="37262"/>
                    <a:pt x="58774" y="36881"/>
                  </a:cubicBezTo>
                  <a:cubicBezTo>
                    <a:pt x="60052" y="36190"/>
                    <a:pt x="61353" y="35419"/>
                    <a:pt x="61885" y="34161"/>
                  </a:cubicBezTo>
                  <a:cubicBezTo>
                    <a:pt x="62430" y="32873"/>
                    <a:pt x="61830" y="31262"/>
                    <a:pt x="61243" y="30006"/>
                  </a:cubicBezTo>
                  <a:cubicBezTo>
                    <a:pt x="60401" y="28194"/>
                    <a:pt x="59231" y="26530"/>
                    <a:pt x="58099" y="24925"/>
                  </a:cubicBezTo>
                  <a:cubicBezTo>
                    <a:pt x="56854" y="23158"/>
                    <a:pt x="55571" y="21330"/>
                    <a:pt x="54716" y="19301"/>
                  </a:cubicBezTo>
                  <a:cubicBezTo>
                    <a:pt x="54411" y="18583"/>
                    <a:pt x="54216" y="17805"/>
                    <a:pt x="54025" y="17055"/>
                  </a:cubicBezTo>
                  <a:cubicBezTo>
                    <a:pt x="53857" y="16402"/>
                    <a:pt x="53683" y="15722"/>
                    <a:pt x="53437" y="15079"/>
                  </a:cubicBezTo>
                  <a:cubicBezTo>
                    <a:pt x="52943" y="13769"/>
                    <a:pt x="52307" y="12638"/>
                    <a:pt x="51562" y="11730"/>
                  </a:cubicBezTo>
                  <a:cubicBezTo>
                    <a:pt x="50251" y="10136"/>
                    <a:pt x="48384" y="8950"/>
                    <a:pt x="45850" y="8095"/>
                  </a:cubicBezTo>
                  <a:cubicBezTo>
                    <a:pt x="45371" y="7938"/>
                    <a:pt x="44871" y="7801"/>
                    <a:pt x="44387" y="7677"/>
                  </a:cubicBezTo>
                  <a:cubicBezTo>
                    <a:pt x="43696" y="7492"/>
                    <a:pt x="42978" y="7301"/>
                    <a:pt x="42308" y="7025"/>
                  </a:cubicBezTo>
                  <a:cubicBezTo>
                    <a:pt x="40802" y="6398"/>
                    <a:pt x="39383" y="5523"/>
                    <a:pt x="38012" y="4668"/>
                  </a:cubicBezTo>
                  <a:lnTo>
                    <a:pt x="37968" y="4642"/>
                  </a:lnTo>
                  <a:cubicBezTo>
                    <a:pt x="37647" y="4440"/>
                    <a:pt x="37320" y="4239"/>
                    <a:pt x="37006" y="4043"/>
                  </a:cubicBezTo>
                  <a:cubicBezTo>
                    <a:pt x="35645" y="3189"/>
                    <a:pt x="34242" y="2313"/>
                    <a:pt x="32801" y="1557"/>
                  </a:cubicBezTo>
                  <a:cubicBezTo>
                    <a:pt x="31327" y="785"/>
                    <a:pt x="29748" y="23"/>
                    <a:pt x="28106" y="1"/>
                  </a:cubicBezTo>
                  <a:cubicBezTo>
                    <a:pt x="28087" y="1"/>
                    <a:pt x="28068" y="1"/>
                    <a:pt x="28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0"/>
            <p:cNvSpPr/>
            <p:nvPr/>
          </p:nvSpPr>
          <p:spPr>
            <a:xfrm>
              <a:off x="1610100" y="526425"/>
              <a:ext cx="1262250" cy="1435250"/>
            </a:xfrm>
            <a:custGeom>
              <a:avLst/>
              <a:gdLst/>
              <a:ahLst/>
              <a:cxnLst/>
              <a:rect l="l" t="t" r="r" b="b"/>
              <a:pathLst>
                <a:path w="50490" h="57410" extrusionOk="0">
                  <a:moveTo>
                    <a:pt x="22557" y="46"/>
                  </a:moveTo>
                  <a:cubicBezTo>
                    <a:pt x="23379" y="46"/>
                    <a:pt x="24255" y="378"/>
                    <a:pt x="25091" y="758"/>
                  </a:cubicBezTo>
                  <a:cubicBezTo>
                    <a:pt x="26534" y="1417"/>
                    <a:pt x="27850" y="2281"/>
                    <a:pt x="29302" y="3255"/>
                  </a:cubicBezTo>
                  <a:cubicBezTo>
                    <a:pt x="29803" y="3592"/>
                    <a:pt x="30308" y="3941"/>
                    <a:pt x="30798" y="4278"/>
                  </a:cubicBezTo>
                  <a:cubicBezTo>
                    <a:pt x="32963" y="5763"/>
                    <a:pt x="35204" y="7297"/>
                    <a:pt x="37646" y="8369"/>
                  </a:cubicBezTo>
                  <a:cubicBezTo>
                    <a:pt x="38414" y="8706"/>
                    <a:pt x="39230" y="8962"/>
                    <a:pt x="40013" y="9211"/>
                  </a:cubicBezTo>
                  <a:cubicBezTo>
                    <a:pt x="41568" y="9700"/>
                    <a:pt x="43172" y="10207"/>
                    <a:pt x="44451" y="11349"/>
                  </a:cubicBezTo>
                  <a:cubicBezTo>
                    <a:pt x="45376" y="12170"/>
                    <a:pt x="46044" y="13275"/>
                    <a:pt x="46382" y="14537"/>
                  </a:cubicBezTo>
                  <a:cubicBezTo>
                    <a:pt x="46528" y="15092"/>
                    <a:pt x="46589" y="15662"/>
                    <a:pt x="46654" y="16217"/>
                  </a:cubicBezTo>
                  <a:cubicBezTo>
                    <a:pt x="46671" y="16380"/>
                    <a:pt x="46692" y="16549"/>
                    <a:pt x="46709" y="16712"/>
                  </a:cubicBezTo>
                  <a:cubicBezTo>
                    <a:pt x="46827" y="17653"/>
                    <a:pt x="46985" y="18567"/>
                    <a:pt x="47171" y="19433"/>
                  </a:cubicBezTo>
                  <a:cubicBezTo>
                    <a:pt x="47590" y="21326"/>
                    <a:pt x="48226" y="23164"/>
                    <a:pt x="48840" y="24942"/>
                  </a:cubicBezTo>
                  <a:cubicBezTo>
                    <a:pt x="48895" y="25100"/>
                    <a:pt x="48949" y="25252"/>
                    <a:pt x="49004" y="25410"/>
                  </a:cubicBezTo>
                  <a:cubicBezTo>
                    <a:pt x="49526" y="26895"/>
                    <a:pt x="50065" y="28434"/>
                    <a:pt x="50276" y="30007"/>
                  </a:cubicBezTo>
                  <a:cubicBezTo>
                    <a:pt x="50445" y="31235"/>
                    <a:pt x="50206" y="32259"/>
                    <a:pt x="49498" y="33329"/>
                  </a:cubicBezTo>
                  <a:cubicBezTo>
                    <a:pt x="48873" y="34271"/>
                    <a:pt x="48074" y="35098"/>
                    <a:pt x="47296" y="35897"/>
                  </a:cubicBezTo>
                  <a:cubicBezTo>
                    <a:pt x="47171" y="36028"/>
                    <a:pt x="47045" y="36153"/>
                    <a:pt x="46925" y="36278"/>
                  </a:cubicBezTo>
                  <a:cubicBezTo>
                    <a:pt x="44821" y="38470"/>
                    <a:pt x="43330" y="40532"/>
                    <a:pt x="42220" y="42773"/>
                  </a:cubicBezTo>
                  <a:cubicBezTo>
                    <a:pt x="41301" y="44644"/>
                    <a:pt x="40980" y="46743"/>
                    <a:pt x="40676" y="48778"/>
                  </a:cubicBezTo>
                  <a:cubicBezTo>
                    <a:pt x="40546" y="49605"/>
                    <a:pt x="40415" y="50464"/>
                    <a:pt x="40247" y="51286"/>
                  </a:cubicBezTo>
                  <a:cubicBezTo>
                    <a:pt x="39958" y="52689"/>
                    <a:pt x="39604" y="54146"/>
                    <a:pt x="38680" y="55245"/>
                  </a:cubicBezTo>
                  <a:cubicBezTo>
                    <a:pt x="37749" y="56358"/>
                    <a:pt x="36452" y="56601"/>
                    <a:pt x="35479" y="56601"/>
                  </a:cubicBezTo>
                  <a:cubicBezTo>
                    <a:pt x="35434" y="56601"/>
                    <a:pt x="35390" y="56600"/>
                    <a:pt x="35346" y="56599"/>
                  </a:cubicBezTo>
                  <a:cubicBezTo>
                    <a:pt x="33649" y="56556"/>
                    <a:pt x="31995" y="55991"/>
                    <a:pt x="30390" y="55447"/>
                  </a:cubicBezTo>
                  <a:cubicBezTo>
                    <a:pt x="30281" y="55409"/>
                    <a:pt x="30172" y="55371"/>
                    <a:pt x="30059" y="55333"/>
                  </a:cubicBezTo>
                  <a:cubicBezTo>
                    <a:pt x="29961" y="55300"/>
                    <a:pt x="29856" y="55261"/>
                    <a:pt x="29758" y="55229"/>
                  </a:cubicBezTo>
                  <a:cubicBezTo>
                    <a:pt x="29057" y="54990"/>
                    <a:pt x="28334" y="54745"/>
                    <a:pt x="27611" y="54533"/>
                  </a:cubicBezTo>
                  <a:cubicBezTo>
                    <a:pt x="27513" y="54505"/>
                    <a:pt x="27415" y="54478"/>
                    <a:pt x="27317" y="54445"/>
                  </a:cubicBezTo>
                  <a:cubicBezTo>
                    <a:pt x="26767" y="54282"/>
                    <a:pt x="26147" y="54097"/>
                    <a:pt x="25579" y="54097"/>
                  </a:cubicBezTo>
                  <a:cubicBezTo>
                    <a:pt x="25562" y="54097"/>
                    <a:pt x="25545" y="54098"/>
                    <a:pt x="25527" y="54098"/>
                  </a:cubicBezTo>
                  <a:cubicBezTo>
                    <a:pt x="24521" y="54119"/>
                    <a:pt x="23454" y="54615"/>
                    <a:pt x="22513" y="55055"/>
                  </a:cubicBezTo>
                  <a:cubicBezTo>
                    <a:pt x="22362" y="55125"/>
                    <a:pt x="22219" y="55191"/>
                    <a:pt x="22078" y="55256"/>
                  </a:cubicBezTo>
                  <a:cubicBezTo>
                    <a:pt x="21845" y="55359"/>
                    <a:pt x="21611" y="55469"/>
                    <a:pt x="21383" y="55572"/>
                  </a:cubicBezTo>
                  <a:cubicBezTo>
                    <a:pt x="20333" y="56061"/>
                    <a:pt x="19244" y="56561"/>
                    <a:pt x="18119" y="56910"/>
                  </a:cubicBezTo>
                  <a:cubicBezTo>
                    <a:pt x="17145" y="57214"/>
                    <a:pt x="16224" y="57368"/>
                    <a:pt x="15366" y="57368"/>
                  </a:cubicBezTo>
                  <a:cubicBezTo>
                    <a:pt x="14891" y="57368"/>
                    <a:pt x="14435" y="57321"/>
                    <a:pt x="14001" y="57226"/>
                  </a:cubicBezTo>
                  <a:cubicBezTo>
                    <a:pt x="12598" y="56926"/>
                    <a:pt x="11243" y="56137"/>
                    <a:pt x="9975" y="54881"/>
                  </a:cubicBezTo>
                  <a:cubicBezTo>
                    <a:pt x="8735" y="53652"/>
                    <a:pt x="7751" y="52167"/>
                    <a:pt x="6799" y="50725"/>
                  </a:cubicBezTo>
                  <a:cubicBezTo>
                    <a:pt x="6631" y="50470"/>
                    <a:pt x="6456" y="50209"/>
                    <a:pt x="6287" y="49953"/>
                  </a:cubicBezTo>
                  <a:cubicBezTo>
                    <a:pt x="5118" y="48218"/>
                    <a:pt x="4063" y="46652"/>
                    <a:pt x="2893" y="45106"/>
                  </a:cubicBezTo>
                  <a:cubicBezTo>
                    <a:pt x="2519" y="44606"/>
                    <a:pt x="2127" y="44111"/>
                    <a:pt x="1746" y="43632"/>
                  </a:cubicBezTo>
                  <a:cubicBezTo>
                    <a:pt x="1316" y="43094"/>
                    <a:pt x="870" y="42533"/>
                    <a:pt x="451" y="41968"/>
                  </a:cubicBezTo>
                  <a:cubicBezTo>
                    <a:pt x="425" y="41935"/>
                    <a:pt x="397" y="41897"/>
                    <a:pt x="364" y="41864"/>
                  </a:cubicBezTo>
                  <a:cubicBezTo>
                    <a:pt x="201" y="41646"/>
                    <a:pt x="43" y="41445"/>
                    <a:pt x="59" y="41162"/>
                  </a:cubicBezTo>
                  <a:cubicBezTo>
                    <a:pt x="76" y="40831"/>
                    <a:pt x="294" y="40509"/>
                    <a:pt x="511" y="40216"/>
                  </a:cubicBezTo>
                  <a:cubicBezTo>
                    <a:pt x="979" y="39590"/>
                    <a:pt x="1502" y="38982"/>
                    <a:pt x="2012" y="38400"/>
                  </a:cubicBezTo>
                  <a:cubicBezTo>
                    <a:pt x="3257" y="36964"/>
                    <a:pt x="4547" y="35483"/>
                    <a:pt x="5047" y="33553"/>
                  </a:cubicBezTo>
                  <a:cubicBezTo>
                    <a:pt x="5320" y="32493"/>
                    <a:pt x="5157" y="31421"/>
                    <a:pt x="4994" y="30387"/>
                  </a:cubicBezTo>
                  <a:cubicBezTo>
                    <a:pt x="4944" y="30083"/>
                    <a:pt x="4896" y="29767"/>
                    <a:pt x="4857" y="29452"/>
                  </a:cubicBezTo>
                  <a:cubicBezTo>
                    <a:pt x="4716" y="28277"/>
                    <a:pt x="4580" y="26906"/>
                    <a:pt x="4716" y="25562"/>
                  </a:cubicBezTo>
                  <a:cubicBezTo>
                    <a:pt x="4961" y="23136"/>
                    <a:pt x="6310" y="21183"/>
                    <a:pt x="8828" y="19596"/>
                  </a:cubicBezTo>
                  <a:cubicBezTo>
                    <a:pt x="8986" y="19498"/>
                    <a:pt x="9144" y="19393"/>
                    <a:pt x="9302" y="19296"/>
                  </a:cubicBezTo>
                  <a:cubicBezTo>
                    <a:pt x="11233" y="18083"/>
                    <a:pt x="13234" y="16827"/>
                    <a:pt x="14544" y="14864"/>
                  </a:cubicBezTo>
                  <a:cubicBezTo>
                    <a:pt x="16046" y="12617"/>
                    <a:pt x="16911" y="9929"/>
                    <a:pt x="17748" y="7330"/>
                  </a:cubicBezTo>
                  <a:cubicBezTo>
                    <a:pt x="17868" y="6954"/>
                    <a:pt x="17999" y="6562"/>
                    <a:pt x="18119" y="6182"/>
                  </a:cubicBezTo>
                  <a:lnTo>
                    <a:pt x="18184" y="5986"/>
                  </a:lnTo>
                  <a:cubicBezTo>
                    <a:pt x="18591" y="4751"/>
                    <a:pt x="19010" y="3473"/>
                    <a:pt x="19625" y="2314"/>
                  </a:cubicBezTo>
                  <a:cubicBezTo>
                    <a:pt x="20017" y="1563"/>
                    <a:pt x="20665" y="530"/>
                    <a:pt x="21730" y="171"/>
                  </a:cubicBezTo>
                  <a:cubicBezTo>
                    <a:pt x="21997" y="84"/>
                    <a:pt x="22274" y="46"/>
                    <a:pt x="22557" y="46"/>
                  </a:cubicBezTo>
                  <a:close/>
                  <a:moveTo>
                    <a:pt x="22559" y="0"/>
                  </a:moveTo>
                  <a:cubicBezTo>
                    <a:pt x="22271" y="0"/>
                    <a:pt x="21988" y="40"/>
                    <a:pt x="21714" y="133"/>
                  </a:cubicBezTo>
                  <a:cubicBezTo>
                    <a:pt x="20637" y="492"/>
                    <a:pt x="19984" y="1536"/>
                    <a:pt x="19588" y="2292"/>
                  </a:cubicBezTo>
                  <a:cubicBezTo>
                    <a:pt x="18973" y="3456"/>
                    <a:pt x="18548" y="4734"/>
                    <a:pt x="18146" y="5969"/>
                  </a:cubicBezTo>
                  <a:lnTo>
                    <a:pt x="18081" y="6170"/>
                  </a:lnTo>
                  <a:cubicBezTo>
                    <a:pt x="17956" y="6552"/>
                    <a:pt x="17830" y="6938"/>
                    <a:pt x="17705" y="7318"/>
                  </a:cubicBezTo>
                  <a:cubicBezTo>
                    <a:pt x="16873" y="9913"/>
                    <a:pt x="16008" y="12595"/>
                    <a:pt x="14512" y="14836"/>
                  </a:cubicBezTo>
                  <a:cubicBezTo>
                    <a:pt x="13201" y="16800"/>
                    <a:pt x="11205" y="18050"/>
                    <a:pt x="9280" y="19263"/>
                  </a:cubicBezTo>
                  <a:cubicBezTo>
                    <a:pt x="9122" y="19361"/>
                    <a:pt x="8964" y="19459"/>
                    <a:pt x="8806" y="19557"/>
                  </a:cubicBezTo>
                  <a:cubicBezTo>
                    <a:pt x="6272" y="21156"/>
                    <a:pt x="4922" y="23121"/>
                    <a:pt x="4673" y="25557"/>
                  </a:cubicBezTo>
                  <a:cubicBezTo>
                    <a:pt x="4537" y="26906"/>
                    <a:pt x="4673" y="28277"/>
                    <a:pt x="4814" y="29457"/>
                  </a:cubicBezTo>
                  <a:cubicBezTo>
                    <a:pt x="4851" y="29772"/>
                    <a:pt x="4901" y="30088"/>
                    <a:pt x="4949" y="30399"/>
                  </a:cubicBezTo>
                  <a:cubicBezTo>
                    <a:pt x="5112" y="31426"/>
                    <a:pt x="5276" y="32487"/>
                    <a:pt x="5004" y="33542"/>
                  </a:cubicBezTo>
                  <a:cubicBezTo>
                    <a:pt x="4509" y="35462"/>
                    <a:pt x="3220" y="36942"/>
                    <a:pt x="1979" y="38372"/>
                  </a:cubicBezTo>
                  <a:cubicBezTo>
                    <a:pt x="1469" y="38955"/>
                    <a:pt x="947" y="39563"/>
                    <a:pt x="478" y="40190"/>
                  </a:cubicBezTo>
                  <a:cubicBezTo>
                    <a:pt x="255" y="40494"/>
                    <a:pt x="33" y="40815"/>
                    <a:pt x="16" y="41162"/>
                  </a:cubicBezTo>
                  <a:cubicBezTo>
                    <a:pt x="0" y="41456"/>
                    <a:pt x="163" y="41669"/>
                    <a:pt x="332" y="41887"/>
                  </a:cubicBezTo>
                  <a:cubicBezTo>
                    <a:pt x="359" y="41925"/>
                    <a:pt x="385" y="41957"/>
                    <a:pt x="413" y="41995"/>
                  </a:cubicBezTo>
                  <a:cubicBezTo>
                    <a:pt x="832" y="42560"/>
                    <a:pt x="1278" y="43120"/>
                    <a:pt x="1713" y="43659"/>
                  </a:cubicBezTo>
                  <a:cubicBezTo>
                    <a:pt x="2094" y="44139"/>
                    <a:pt x="2486" y="44633"/>
                    <a:pt x="2861" y="45128"/>
                  </a:cubicBezTo>
                  <a:cubicBezTo>
                    <a:pt x="4025" y="46678"/>
                    <a:pt x="5085" y="48239"/>
                    <a:pt x="6250" y="49981"/>
                  </a:cubicBezTo>
                  <a:cubicBezTo>
                    <a:pt x="6423" y="50235"/>
                    <a:pt x="6593" y="50496"/>
                    <a:pt x="6761" y="50747"/>
                  </a:cubicBezTo>
                  <a:cubicBezTo>
                    <a:pt x="7713" y="52188"/>
                    <a:pt x="8703" y="53679"/>
                    <a:pt x="9943" y="54909"/>
                  </a:cubicBezTo>
                  <a:cubicBezTo>
                    <a:pt x="11221" y="56175"/>
                    <a:pt x="12581" y="56965"/>
                    <a:pt x="13990" y="57269"/>
                  </a:cubicBezTo>
                  <a:cubicBezTo>
                    <a:pt x="14431" y="57362"/>
                    <a:pt x="14888" y="57410"/>
                    <a:pt x="15366" y="57410"/>
                  </a:cubicBezTo>
                  <a:cubicBezTo>
                    <a:pt x="16231" y="57410"/>
                    <a:pt x="17155" y="57259"/>
                    <a:pt x="18129" y="56953"/>
                  </a:cubicBezTo>
                  <a:cubicBezTo>
                    <a:pt x="19256" y="56599"/>
                    <a:pt x="20349" y="56099"/>
                    <a:pt x="21403" y="55615"/>
                  </a:cubicBezTo>
                  <a:cubicBezTo>
                    <a:pt x="21627" y="55507"/>
                    <a:pt x="21860" y="55403"/>
                    <a:pt x="22095" y="55294"/>
                  </a:cubicBezTo>
                  <a:cubicBezTo>
                    <a:pt x="22236" y="55229"/>
                    <a:pt x="22377" y="55163"/>
                    <a:pt x="22530" y="55093"/>
                  </a:cubicBezTo>
                  <a:cubicBezTo>
                    <a:pt x="23466" y="54658"/>
                    <a:pt x="24526" y="54163"/>
                    <a:pt x="25527" y="54141"/>
                  </a:cubicBezTo>
                  <a:cubicBezTo>
                    <a:pt x="25543" y="54141"/>
                    <a:pt x="25558" y="54141"/>
                    <a:pt x="25573" y="54141"/>
                  </a:cubicBezTo>
                  <a:cubicBezTo>
                    <a:pt x="26137" y="54141"/>
                    <a:pt x="26755" y="54326"/>
                    <a:pt x="27305" y="54490"/>
                  </a:cubicBezTo>
                  <a:cubicBezTo>
                    <a:pt x="27403" y="54517"/>
                    <a:pt x="27501" y="54550"/>
                    <a:pt x="27599" y="54576"/>
                  </a:cubicBezTo>
                  <a:cubicBezTo>
                    <a:pt x="28317" y="54783"/>
                    <a:pt x="29040" y="55033"/>
                    <a:pt x="29743" y="55273"/>
                  </a:cubicBezTo>
                  <a:cubicBezTo>
                    <a:pt x="29846" y="55306"/>
                    <a:pt x="29944" y="55338"/>
                    <a:pt x="30047" y="55371"/>
                  </a:cubicBezTo>
                  <a:cubicBezTo>
                    <a:pt x="30157" y="55409"/>
                    <a:pt x="30265" y="55447"/>
                    <a:pt x="30379" y="55484"/>
                  </a:cubicBezTo>
                  <a:cubicBezTo>
                    <a:pt x="31984" y="56034"/>
                    <a:pt x="33642" y="56599"/>
                    <a:pt x="35346" y="56644"/>
                  </a:cubicBezTo>
                  <a:lnTo>
                    <a:pt x="35487" y="56644"/>
                  </a:lnTo>
                  <a:cubicBezTo>
                    <a:pt x="36466" y="56644"/>
                    <a:pt x="37771" y="56393"/>
                    <a:pt x="38713" y="55273"/>
                  </a:cubicBezTo>
                  <a:cubicBezTo>
                    <a:pt x="39642" y="54168"/>
                    <a:pt x="40001" y="52705"/>
                    <a:pt x="40290" y="51296"/>
                  </a:cubicBezTo>
                  <a:cubicBezTo>
                    <a:pt x="40458" y="50470"/>
                    <a:pt x="40589" y="49615"/>
                    <a:pt x="40714" y="48783"/>
                  </a:cubicBezTo>
                  <a:cubicBezTo>
                    <a:pt x="41025" y="46755"/>
                    <a:pt x="41344" y="44654"/>
                    <a:pt x="42265" y="42794"/>
                  </a:cubicBezTo>
                  <a:cubicBezTo>
                    <a:pt x="43363" y="40554"/>
                    <a:pt x="44854" y="38498"/>
                    <a:pt x="46958" y="36311"/>
                  </a:cubicBezTo>
                  <a:cubicBezTo>
                    <a:pt x="47078" y="36186"/>
                    <a:pt x="47203" y="36055"/>
                    <a:pt x="47323" y="35930"/>
                  </a:cubicBezTo>
                  <a:cubicBezTo>
                    <a:pt x="48100" y="35124"/>
                    <a:pt x="48906" y="34298"/>
                    <a:pt x="49531" y="33352"/>
                  </a:cubicBezTo>
                  <a:cubicBezTo>
                    <a:pt x="50244" y="32275"/>
                    <a:pt x="50489" y="31241"/>
                    <a:pt x="50320" y="30000"/>
                  </a:cubicBezTo>
                  <a:cubicBezTo>
                    <a:pt x="50103" y="28423"/>
                    <a:pt x="49564" y="26884"/>
                    <a:pt x="49047" y="25393"/>
                  </a:cubicBezTo>
                  <a:cubicBezTo>
                    <a:pt x="48993" y="25242"/>
                    <a:pt x="48938" y="25084"/>
                    <a:pt x="48884" y="24931"/>
                  </a:cubicBezTo>
                  <a:cubicBezTo>
                    <a:pt x="48263" y="23153"/>
                    <a:pt x="47628" y="21314"/>
                    <a:pt x="47214" y="19421"/>
                  </a:cubicBezTo>
                  <a:cubicBezTo>
                    <a:pt x="47023" y="18562"/>
                    <a:pt x="46872" y="17648"/>
                    <a:pt x="46752" y="16707"/>
                  </a:cubicBezTo>
                  <a:cubicBezTo>
                    <a:pt x="46736" y="16544"/>
                    <a:pt x="46714" y="16375"/>
                    <a:pt x="46697" y="16212"/>
                  </a:cubicBezTo>
                  <a:cubicBezTo>
                    <a:pt x="46632" y="15657"/>
                    <a:pt x="46566" y="15080"/>
                    <a:pt x="46420" y="14525"/>
                  </a:cubicBezTo>
                  <a:cubicBezTo>
                    <a:pt x="46083" y="13253"/>
                    <a:pt x="45414" y="12143"/>
                    <a:pt x="44484" y="11317"/>
                  </a:cubicBezTo>
                  <a:cubicBezTo>
                    <a:pt x="43194" y="10169"/>
                    <a:pt x="41585" y="9663"/>
                    <a:pt x="40029" y="9173"/>
                  </a:cubicBezTo>
                  <a:cubicBezTo>
                    <a:pt x="39240" y="8924"/>
                    <a:pt x="38429" y="8668"/>
                    <a:pt x="37663" y="8330"/>
                  </a:cubicBezTo>
                  <a:cubicBezTo>
                    <a:pt x="35220" y="7259"/>
                    <a:pt x="32984" y="5725"/>
                    <a:pt x="30825" y="4240"/>
                  </a:cubicBezTo>
                  <a:cubicBezTo>
                    <a:pt x="30335" y="3903"/>
                    <a:pt x="29824" y="3554"/>
                    <a:pt x="29324" y="3217"/>
                  </a:cubicBezTo>
                  <a:cubicBezTo>
                    <a:pt x="27872" y="2244"/>
                    <a:pt x="26550" y="1378"/>
                    <a:pt x="25108" y="720"/>
                  </a:cubicBezTo>
                  <a:cubicBezTo>
                    <a:pt x="24267" y="336"/>
                    <a:pt x="23391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0"/>
            <p:cNvSpPr/>
            <p:nvPr/>
          </p:nvSpPr>
          <p:spPr>
            <a:xfrm>
              <a:off x="1739000" y="554275"/>
              <a:ext cx="955175" cy="1388250"/>
            </a:xfrm>
            <a:custGeom>
              <a:avLst/>
              <a:gdLst/>
              <a:ahLst/>
              <a:cxnLst/>
              <a:rect l="l" t="t" r="r" b="b"/>
              <a:pathLst>
                <a:path w="38207" h="55530" extrusionOk="0">
                  <a:moveTo>
                    <a:pt x="17015" y="44"/>
                  </a:moveTo>
                  <a:cubicBezTo>
                    <a:pt x="18351" y="44"/>
                    <a:pt x="19775" y="936"/>
                    <a:pt x="20894" y="1635"/>
                  </a:cubicBezTo>
                  <a:cubicBezTo>
                    <a:pt x="21007" y="1707"/>
                    <a:pt x="21122" y="1777"/>
                    <a:pt x="21230" y="1848"/>
                  </a:cubicBezTo>
                  <a:cubicBezTo>
                    <a:pt x="22471" y="2609"/>
                    <a:pt x="23700" y="3425"/>
                    <a:pt x="24891" y="4220"/>
                  </a:cubicBezTo>
                  <a:cubicBezTo>
                    <a:pt x="26344" y="5182"/>
                    <a:pt x="27845" y="6183"/>
                    <a:pt x="29374" y="7085"/>
                  </a:cubicBezTo>
                  <a:cubicBezTo>
                    <a:pt x="30575" y="7803"/>
                    <a:pt x="31799" y="8468"/>
                    <a:pt x="33263" y="9251"/>
                  </a:cubicBezTo>
                  <a:cubicBezTo>
                    <a:pt x="33393" y="9316"/>
                    <a:pt x="33524" y="9387"/>
                    <a:pt x="33655" y="9457"/>
                  </a:cubicBezTo>
                  <a:cubicBezTo>
                    <a:pt x="34606" y="9957"/>
                    <a:pt x="35591" y="10479"/>
                    <a:pt x="36434" y="11165"/>
                  </a:cubicBezTo>
                  <a:cubicBezTo>
                    <a:pt x="37461" y="12008"/>
                    <a:pt x="38055" y="13097"/>
                    <a:pt x="38109" y="14233"/>
                  </a:cubicBezTo>
                  <a:cubicBezTo>
                    <a:pt x="38164" y="15402"/>
                    <a:pt x="37837" y="16594"/>
                    <a:pt x="37516" y="17742"/>
                  </a:cubicBezTo>
                  <a:cubicBezTo>
                    <a:pt x="37440" y="18018"/>
                    <a:pt x="37358" y="18312"/>
                    <a:pt x="37282" y="18590"/>
                  </a:cubicBezTo>
                  <a:cubicBezTo>
                    <a:pt x="36798" y="20499"/>
                    <a:pt x="36504" y="22065"/>
                    <a:pt x="36374" y="23518"/>
                  </a:cubicBezTo>
                  <a:cubicBezTo>
                    <a:pt x="36303" y="24296"/>
                    <a:pt x="36276" y="25063"/>
                    <a:pt x="36286" y="25792"/>
                  </a:cubicBezTo>
                  <a:cubicBezTo>
                    <a:pt x="36298" y="26298"/>
                    <a:pt x="36369" y="26798"/>
                    <a:pt x="36439" y="27277"/>
                  </a:cubicBezTo>
                  <a:cubicBezTo>
                    <a:pt x="36467" y="27467"/>
                    <a:pt x="36494" y="27663"/>
                    <a:pt x="36515" y="27864"/>
                  </a:cubicBezTo>
                  <a:cubicBezTo>
                    <a:pt x="36874" y="30747"/>
                    <a:pt x="36341" y="33679"/>
                    <a:pt x="35874" y="36262"/>
                  </a:cubicBezTo>
                  <a:cubicBezTo>
                    <a:pt x="35673" y="37346"/>
                    <a:pt x="35438" y="38624"/>
                    <a:pt x="35171" y="39924"/>
                  </a:cubicBezTo>
                  <a:cubicBezTo>
                    <a:pt x="35096" y="40299"/>
                    <a:pt x="35003" y="40685"/>
                    <a:pt x="34916" y="41055"/>
                  </a:cubicBezTo>
                  <a:cubicBezTo>
                    <a:pt x="34742" y="41790"/>
                    <a:pt x="34563" y="42556"/>
                    <a:pt x="34476" y="43329"/>
                  </a:cubicBezTo>
                  <a:cubicBezTo>
                    <a:pt x="34340" y="44536"/>
                    <a:pt x="34318" y="45771"/>
                    <a:pt x="34296" y="46967"/>
                  </a:cubicBezTo>
                  <a:cubicBezTo>
                    <a:pt x="34269" y="48528"/>
                    <a:pt x="34242" y="50145"/>
                    <a:pt x="33959" y="51706"/>
                  </a:cubicBezTo>
                  <a:cubicBezTo>
                    <a:pt x="33796" y="52613"/>
                    <a:pt x="33507" y="53767"/>
                    <a:pt x="32735" y="54566"/>
                  </a:cubicBezTo>
                  <a:cubicBezTo>
                    <a:pt x="32011" y="55322"/>
                    <a:pt x="31032" y="55487"/>
                    <a:pt x="30302" y="55487"/>
                  </a:cubicBezTo>
                  <a:cubicBezTo>
                    <a:pt x="30264" y="55487"/>
                    <a:pt x="30227" y="55486"/>
                    <a:pt x="30190" y="55485"/>
                  </a:cubicBezTo>
                  <a:cubicBezTo>
                    <a:pt x="28824" y="55453"/>
                    <a:pt x="27469" y="54990"/>
                    <a:pt x="26202" y="54523"/>
                  </a:cubicBezTo>
                  <a:cubicBezTo>
                    <a:pt x="25277" y="54180"/>
                    <a:pt x="24348" y="53800"/>
                    <a:pt x="23450" y="53429"/>
                  </a:cubicBezTo>
                  <a:cubicBezTo>
                    <a:pt x="23085" y="53278"/>
                    <a:pt x="22709" y="53125"/>
                    <a:pt x="22340" y="52972"/>
                  </a:cubicBezTo>
                  <a:cubicBezTo>
                    <a:pt x="22182" y="52907"/>
                    <a:pt x="22024" y="52842"/>
                    <a:pt x="21867" y="52776"/>
                  </a:cubicBezTo>
                  <a:cubicBezTo>
                    <a:pt x="21084" y="52445"/>
                    <a:pt x="20279" y="52108"/>
                    <a:pt x="19403" y="52086"/>
                  </a:cubicBezTo>
                  <a:cubicBezTo>
                    <a:pt x="19272" y="52081"/>
                    <a:pt x="19147" y="52081"/>
                    <a:pt x="19016" y="52081"/>
                  </a:cubicBezTo>
                  <a:cubicBezTo>
                    <a:pt x="18657" y="52081"/>
                    <a:pt x="18293" y="52091"/>
                    <a:pt x="17939" y="52103"/>
                  </a:cubicBezTo>
                  <a:cubicBezTo>
                    <a:pt x="17596" y="52110"/>
                    <a:pt x="17242" y="52120"/>
                    <a:pt x="16888" y="52120"/>
                  </a:cubicBezTo>
                  <a:cubicBezTo>
                    <a:pt x="16732" y="52120"/>
                    <a:pt x="16577" y="52118"/>
                    <a:pt x="16422" y="52113"/>
                  </a:cubicBezTo>
                  <a:cubicBezTo>
                    <a:pt x="13691" y="52032"/>
                    <a:pt x="11130" y="50961"/>
                    <a:pt x="8818" y="48920"/>
                  </a:cubicBezTo>
                  <a:cubicBezTo>
                    <a:pt x="5587" y="46081"/>
                    <a:pt x="3248" y="42307"/>
                    <a:pt x="1387" y="38983"/>
                  </a:cubicBezTo>
                  <a:cubicBezTo>
                    <a:pt x="1322" y="38868"/>
                    <a:pt x="1229" y="38722"/>
                    <a:pt x="1137" y="38574"/>
                  </a:cubicBezTo>
                  <a:cubicBezTo>
                    <a:pt x="674" y="37851"/>
                    <a:pt x="49" y="36867"/>
                    <a:pt x="468" y="36204"/>
                  </a:cubicBezTo>
                  <a:cubicBezTo>
                    <a:pt x="752" y="35747"/>
                    <a:pt x="1447" y="35566"/>
                    <a:pt x="2007" y="35425"/>
                  </a:cubicBezTo>
                  <a:cubicBezTo>
                    <a:pt x="2176" y="35381"/>
                    <a:pt x="2334" y="35338"/>
                    <a:pt x="2470" y="35295"/>
                  </a:cubicBezTo>
                  <a:cubicBezTo>
                    <a:pt x="3280" y="35029"/>
                    <a:pt x="4276" y="34615"/>
                    <a:pt x="4744" y="33761"/>
                  </a:cubicBezTo>
                  <a:cubicBezTo>
                    <a:pt x="4967" y="33358"/>
                    <a:pt x="5048" y="32868"/>
                    <a:pt x="4983" y="32341"/>
                  </a:cubicBezTo>
                  <a:cubicBezTo>
                    <a:pt x="4917" y="31830"/>
                    <a:pt x="4706" y="31389"/>
                    <a:pt x="4498" y="30970"/>
                  </a:cubicBezTo>
                  <a:cubicBezTo>
                    <a:pt x="4385" y="30736"/>
                    <a:pt x="4270" y="30497"/>
                    <a:pt x="4178" y="30247"/>
                  </a:cubicBezTo>
                  <a:cubicBezTo>
                    <a:pt x="3270" y="27809"/>
                    <a:pt x="4586" y="24992"/>
                    <a:pt x="5190" y="23893"/>
                  </a:cubicBezTo>
                  <a:cubicBezTo>
                    <a:pt x="5778" y="22833"/>
                    <a:pt x="6506" y="21876"/>
                    <a:pt x="7142" y="21081"/>
                  </a:cubicBezTo>
                  <a:cubicBezTo>
                    <a:pt x="7257" y="20930"/>
                    <a:pt x="7382" y="20782"/>
                    <a:pt x="7501" y="20636"/>
                  </a:cubicBezTo>
                  <a:cubicBezTo>
                    <a:pt x="8056" y="19956"/>
                    <a:pt x="8627" y="19253"/>
                    <a:pt x="9014" y="18432"/>
                  </a:cubicBezTo>
                  <a:cubicBezTo>
                    <a:pt x="9851" y="16637"/>
                    <a:pt x="10314" y="14810"/>
                    <a:pt x="10809" y="12868"/>
                  </a:cubicBezTo>
                  <a:cubicBezTo>
                    <a:pt x="10836" y="12753"/>
                    <a:pt x="10862" y="12640"/>
                    <a:pt x="10895" y="12520"/>
                  </a:cubicBezTo>
                  <a:lnTo>
                    <a:pt x="10917" y="12438"/>
                  </a:lnTo>
                  <a:cubicBezTo>
                    <a:pt x="11532" y="10007"/>
                    <a:pt x="12168" y="7489"/>
                    <a:pt x="12963" y="5068"/>
                  </a:cubicBezTo>
                  <a:cubicBezTo>
                    <a:pt x="12984" y="5008"/>
                    <a:pt x="13006" y="4943"/>
                    <a:pt x="13028" y="4878"/>
                  </a:cubicBezTo>
                  <a:cubicBezTo>
                    <a:pt x="13556" y="3267"/>
                    <a:pt x="14214" y="1265"/>
                    <a:pt x="15710" y="389"/>
                  </a:cubicBezTo>
                  <a:cubicBezTo>
                    <a:pt x="16125" y="146"/>
                    <a:pt x="16565" y="44"/>
                    <a:pt x="17015" y="44"/>
                  </a:cubicBezTo>
                  <a:close/>
                  <a:moveTo>
                    <a:pt x="17015" y="1"/>
                  </a:moveTo>
                  <a:cubicBezTo>
                    <a:pt x="16558" y="1"/>
                    <a:pt x="16110" y="103"/>
                    <a:pt x="15687" y="352"/>
                  </a:cubicBezTo>
                  <a:cubicBezTo>
                    <a:pt x="14176" y="1233"/>
                    <a:pt x="13518" y="3246"/>
                    <a:pt x="12990" y="4861"/>
                  </a:cubicBezTo>
                  <a:cubicBezTo>
                    <a:pt x="12968" y="4926"/>
                    <a:pt x="12946" y="4991"/>
                    <a:pt x="12925" y="5056"/>
                  </a:cubicBezTo>
                  <a:cubicBezTo>
                    <a:pt x="12125" y="7477"/>
                    <a:pt x="11489" y="9996"/>
                    <a:pt x="10874" y="12427"/>
                  </a:cubicBezTo>
                  <a:lnTo>
                    <a:pt x="10852" y="12509"/>
                  </a:lnTo>
                  <a:cubicBezTo>
                    <a:pt x="10825" y="12628"/>
                    <a:pt x="10792" y="12743"/>
                    <a:pt x="10764" y="12857"/>
                  </a:cubicBezTo>
                  <a:cubicBezTo>
                    <a:pt x="10275" y="14794"/>
                    <a:pt x="9813" y="16627"/>
                    <a:pt x="8976" y="18417"/>
                  </a:cubicBezTo>
                  <a:cubicBezTo>
                    <a:pt x="8590" y="19232"/>
                    <a:pt x="8018" y="19934"/>
                    <a:pt x="7463" y="20608"/>
                  </a:cubicBezTo>
                  <a:cubicBezTo>
                    <a:pt x="7349" y="20755"/>
                    <a:pt x="7224" y="20902"/>
                    <a:pt x="7104" y="21054"/>
                  </a:cubicBezTo>
                  <a:cubicBezTo>
                    <a:pt x="6468" y="21849"/>
                    <a:pt x="5738" y="22811"/>
                    <a:pt x="5151" y="23872"/>
                  </a:cubicBezTo>
                  <a:cubicBezTo>
                    <a:pt x="4586" y="24899"/>
                    <a:pt x="4178" y="25971"/>
                    <a:pt x="3976" y="26978"/>
                  </a:cubicBezTo>
                  <a:cubicBezTo>
                    <a:pt x="3727" y="28201"/>
                    <a:pt x="3780" y="29311"/>
                    <a:pt x="4134" y="30264"/>
                  </a:cubicBezTo>
                  <a:cubicBezTo>
                    <a:pt x="4232" y="30513"/>
                    <a:pt x="4347" y="30753"/>
                    <a:pt x="4460" y="30987"/>
                  </a:cubicBezTo>
                  <a:cubicBezTo>
                    <a:pt x="4673" y="31427"/>
                    <a:pt x="4879" y="31841"/>
                    <a:pt x="4939" y="32346"/>
                  </a:cubicBezTo>
                  <a:cubicBezTo>
                    <a:pt x="5005" y="32863"/>
                    <a:pt x="4922" y="33347"/>
                    <a:pt x="4706" y="33744"/>
                  </a:cubicBezTo>
                  <a:cubicBezTo>
                    <a:pt x="4244" y="34577"/>
                    <a:pt x="3258" y="34989"/>
                    <a:pt x="2454" y="35251"/>
                  </a:cubicBezTo>
                  <a:cubicBezTo>
                    <a:pt x="2318" y="35295"/>
                    <a:pt x="2165" y="35338"/>
                    <a:pt x="1997" y="35381"/>
                  </a:cubicBezTo>
                  <a:cubicBezTo>
                    <a:pt x="1430" y="35529"/>
                    <a:pt x="724" y="35714"/>
                    <a:pt x="430" y="36176"/>
                  </a:cubicBezTo>
                  <a:cubicBezTo>
                    <a:pt x="1" y="36867"/>
                    <a:pt x="637" y="37868"/>
                    <a:pt x="1099" y="38596"/>
                  </a:cubicBezTo>
                  <a:cubicBezTo>
                    <a:pt x="1191" y="38749"/>
                    <a:pt x="1284" y="38890"/>
                    <a:pt x="1349" y="39004"/>
                  </a:cubicBezTo>
                  <a:cubicBezTo>
                    <a:pt x="3215" y="42327"/>
                    <a:pt x="5554" y="46108"/>
                    <a:pt x="8785" y="48953"/>
                  </a:cubicBezTo>
                  <a:cubicBezTo>
                    <a:pt x="11113" y="50998"/>
                    <a:pt x="13681" y="52075"/>
                    <a:pt x="16422" y="52156"/>
                  </a:cubicBezTo>
                  <a:cubicBezTo>
                    <a:pt x="16572" y="52161"/>
                    <a:pt x="16722" y="52163"/>
                    <a:pt x="16872" y="52163"/>
                  </a:cubicBezTo>
                  <a:cubicBezTo>
                    <a:pt x="17231" y="52163"/>
                    <a:pt x="17592" y="52152"/>
                    <a:pt x="17945" y="52141"/>
                  </a:cubicBezTo>
                  <a:cubicBezTo>
                    <a:pt x="18314" y="52133"/>
                    <a:pt x="18696" y="52120"/>
                    <a:pt x="19078" y="52120"/>
                  </a:cubicBezTo>
                  <a:cubicBezTo>
                    <a:pt x="19186" y="52120"/>
                    <a:pt x="19295" y="52121"/>
                    <a:pt x="19403" y="52124"/>
                  </a:cubicBezTo>
                  <a:cubicBezTo>
                    <a:pt x="20268" y="52146"/>
                    <a:pt x="21072" y="52489"/>
                    <a:pt x="21850" y="52816"/>
                  </a:cubicBezTo>
                  <a:cubicBezTo>
                    <a:pt x="22003" y="52881"/>
                    <a:pt x="22166" y="52951"/>
                    <a:pt x="22324" y="53017"/>
                  </a:cubicBezTo>
                  <a:cubicBezTo>
                    <a:pt x="22694" y="53163"/>
                    <a:pt x="23068" y="53321"/>
                    <a:pt x="23434" y="53468"/>
                  </a:cubicBezTo>
                  <a:cubicBezTo>
                    <a:pt x="24331" y="53838"/>
                    <a:pt x="25262" y="54224"/>
                    <a:pt x="26191" y="54566"/>
                  </a:cubicBezTo>
                  <a:cubicBezTo>
                    <a:pt x="27459" y="55035"/>
                    <a:pt x="28813" y="55497"/>
                    <a:pt x="30190" y="55530"/>
                  </a:cubicBezTo>
                  <a:lnTo>
                    <a:pt x="30309" y="55530"/>
                  </a:lnTo>
                  <a:cubicBezTo>
                    <a:pt x="31049" y="55530"/>
                    <a:pt x="32033" y="55361"/>
                    <a:pt x="32762" y="54599"/>
                  </a:cubicBezTo>
                  <a:cubicBezTo>
                    <a:pt x="33545" y="53783"/>
                    <a:pt x="33833" y="52630"/>
                    <a:pt x="34002" y="51711"/>
                  </a:cubicBezTo>
                  <a:cubicBezTo>
                    <a:pt x="34285" y="50150"/>
                    <a:pt x="34312" y="48534"/>
                    <a:pt x="34340" y="46974"/>
                  </a:cubicBezTo>
                  <a:cubicBezTo>
                    <a:pt x="34361" y="45777"/>
                    <a:pt x="34383" y="44536"/>
                    <a:pt x="34519" y="43334"/>
                  </a:cubicBezTo>
                  <a:cubicBezTo>
                    <a:pt x="34606" y="42561"/>
                    <a:pt x="34785" y="41800"/>
                    <a:pt x="34960" y="41060"/>
                  </a:cubicBezTo>
                  <a:cubicBezTo>
                    <a:pt x="35046" y="40690"/>
                    <a:pt x="35139" y="40309"/>
                    <a:pt x="35216" y="39929"/>
                  </a:cubicBezTo>
                  <a:cubicBezTo>
                    <a:pt x="35477" y="38634"/>
                    <a:pt x="35716" y="37351"/>
                    <a:pt x="35912" y="36269"/>
                  </a:cubicBezTo>
                  <a:cubicBezTo>
                    <a:pt x="36384" y="33679"/>
                    <a:pt x="36918" y="30747"/>
                    <a:pt x="36559" y="27859"/>
                  </a:cubicBezTo>
                  <a:cubicBezTo>
                    <a:pt x="36537" y="27658"/>
                    <a:pt x="36504" y="27462"/>
                    <a:pt x="36477" y="27272"/>
                  </a:cubicBezTo>
                  <a:cubicBezTo>
                    <a:pt x="36406" y="26772"/>
                    <a:pt x="36336" y="26298"/>
                    <a:pt x="36331" y="25792"/>
                  </a:cubicBezTo>
                  <a:cubicBezTo>
                    <a:pt x="36319" y="25063"/>
                    <a:pt x="36346" y="24302"/>
                    <a:pt x="36417" y="23524"/>
                  </a:cubicBezTo>
                  <a:cubicBezTo>
                    <a:pt x="36547" y="22072"/>
                    <a:pt x="36836" y="20505"/>
                    <a:pt x="37326" y="18601"/>
                  </a:cubicBezTo>
                  <a:cubicBezTo>
                    <a:pt x="37396" y="18324"/>
                    <a:pt x="37478" y="18030"/>
                    <a:pt x="37559" y="17752"/>
                  </a:cubicBezTo>
                  <a:cubicBezTo>
                    <a:pt x="37875" y="16599"/>
                    <a:pt x="38207" y="15407"/>
                    <a:pt x="38153" y="14227"/>
                  </a:cubicBezTo>
                  <a:cubicBezTo>
                    <a:pt x="38098" y="13085"/>
                    <a:pt x="37500" y="11987"/>
                    <a:pt x="36461" y="11132"/>
                  </a:cubicBezTo>
                  <a:cubicBezTo>
                    <a:pt x="35618" y="10441"/>
                    <a:pt x="34628" y="9925"/>
                    <a:pt x="33675" y="9419"/>
                  </a:cubicBezTo>
                  <a:cubicBezTo>
                    <a:pt x="33545" y="9349"/>
                    <a:pt x="33409" y="9278"/>
                    <a:pt x="33279" y="9213"/>
                  </a:cubicBezTo>
                  <a:cubicBezTo>
                    <a:pt x="31822" y="8430"/>
                    <a:pt x="30597" y="7765"/>
                    <a:pt x="29395" y="7052"/>
                  </a:cubicBezTo>
                  <a:cubicBezTo>
                    <a:pt x="27866" y="6145"/>
                    <a:pt x="26365" y="5149"/>
                    <a:pt x="24913" y="4180"/>
                  </a:cubicBezTo>
                  <a:cubicBezTo>
                    <a:pt x="23721" y="3392"/>
                    <a:pt x="22493" y="2571"/>
                    <a:pt x="21258" y="1810"/>
                  </a:cubicBezTo>
                  <a:cubicBezTo>
                    <a:pt x="21143" y="1739"/>
                    <a:pt x="21035" y="1667"/>
                    <a:pt x="20914" y="1597"/>
                  </a:cubicBezTo>
                  <a:cubicBezTo>
                    <a:pt x="19793" y="894"/>
                    <a:pt x="18363" y="1"/>
                    <a:pt x="170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0"/>
            <p:cNvSpPr/>
            <p:nvPr/>
          </p:nvSpPr>
          <p:spPr>
            <a:xfrm>
              <a:off x="1922850" y="599550"/>
              <a:ext cx="647450" cy="1342975"/>
            </a:xfrm>
            <a:custGeom>
              <a:avLst/>
              <a:gdLst/>
              <a:ahLst/>
              <a:cxnLst/>
              <a:rect l="l" t="t" r="r" b="b"/>
              <a:pathLst>
                <a:path w="25898" h="53719" extrusionOk="0">
                  <a:moveTo>
                    <a:pt x="8905" y="42"/>
                  </a:moveTo>
                  <a:cubicBezTo>
                    <a:pt x="9977" y="42"/>
                    <a:pt x="11097" y="548"/>
                    <a:pt x="12033" y="1043"/>
                  </a:cubicBezTo>
                  <a:cubicBezTo>
                    <a:pt x="14426" y="2316"/>
                    <a:pt x="16694" y="3943"/>
                    <a:pt x="18887" y="5514"/>
                  </a:cubicBezTo>
                  <a:cubicBezTo>
                    <a:pt x="19088" y="5655"/>
                    <a:pt x="19284" y="5803"/>
                    <a:pt x="19485" y="5944"/>
                  </a:cubicBezTo>
                  <a:cubicBezTo>
                    <a:pt x="20780" y="6868"/>
                    <a:pt x="21943" y="7717"/>
                    <a:pt x="23032" y="8696"/>
                  </a:cubicBezTo>
                  <a:cubicBezTo>
                    <a:pt x="23880" y="9458"/>
                    <a:pt x="24717" y="10312"/>
                    <a:pt x="25093" y="11399"/>
                  </a:cubicBezTo>
                  <a:cubicBezTo>
                    <a:pt x="25897" y="13760"/>
                    <a:pt x="24865" y="16388"/>
                    <a:pt x="23951" y="18710"/>
                  </a:cubicBezTo>
                  <a:cubicBezTo>
                    <a:pt x="23825" y="19026"/>
                    <a:pt x="23705" y="19325"/>
                    <a:pt x="23592" y="19624"/>
                  </a:cubicBezTo>
                  <a:lnTo>
                    <a:pt x="23547" y="19749"/>
                  </a:lnTo>
                  <a:cubicBezTo>
                    <a:pt x="23085" y="20967"/>
                    <a:pt x="22558" y="22355"/>
                    <a:pt x="22688" y="23703"/>
                  </a:cubicBezTo>
                  <a:cubicBezTo>
                    <a:pt x="22726" y="24133"/>
                    <a:pt x="22841" y="24569"/>
                    <a:pt x="22944" y="24981"/>
                  </a:cubicBezTo>
                  <a:cubicBezTo>
                    <a:pt x="23004" y="25205"/>
                    <a:pt x="23058" y="25433"/>
                    <a:pt x="23107" y="25662"/>
                  </a:cubicBezTo>
                  <a:cubicBezTo>
                    <a:pt x="23248" y="26347"/>
                    <a:pt x="23391" y="27075"/>
                    <a:pt x="23537" y="27963"/>
                  </a:cubicBezTo>
                  <a:cubicBezTo>
                    <a:pt x="24130" y="31423"/>
                    <a:pt x="24468" y="34212"/>
                    <a:pt x="24603" y="36753"/>
                  </a:cubicBezTo>
                  <a:cubicBezTo>
                    <a:pt x="24663" y="37895"/>
                    <a:pt x="24663" y="39027"/>
                    <a:pt x="24603" y="40109"/>
                  </a:cubicBezTo>
                  <a:cubicBezTo>
                    <a:pt x="24533" y="41327"/>
                    <a:pt x="24679" y="42567"/>
                    <a:pt x="24827" y="43764"/>
                  </a:cubicBezTo>
                  <a:lnTo>
                    <a:pt x="24837" y="43878"/>
                  </a:lnTo>
                  <a:cubicBezTo>
                    <a:pt x="24897" y="44352"/>
                    <a:pt x="24962" y="44841"/>
                    <a:pt x="25028" y="45309"/>
                  </a:cubicBezTo>
                  <a:cubicBezTo>
                    <a:pt x="25294" y="47240"/>
                    <a:pt x="25566" y="49230"/>
                    <a:pt x="25299" y="51140"/>
                  </a:cubicBezTo>
                  <a:cubicBezTo>
                    <a:pt x="25163" y="52092"/>
                    <a:pt x="24674" y="53674"/>
                    <a:pt x="22906" y="53674"/>
                  </a:cubicBezTo>
                  <a:lnTo>
                    <a:pt x="22836" y="53674"/>
                  </a:lnTo>
                  <a:cubicBezTo>
                    <a:pt x="21100" y="53636"/>
                    <a:pt x="19354" y="52712"/>
                    <a:pt x="17810" y="51896"/>
                  </a:cubicBezTo>
                  <a:cubicBezTo>
                    <a:pt x="17624" y="51798"/>
                    <a:pt x="17444" y="51700"/>
                    <a:pt x="17265" y="51608"/>
                  </a:cubicBezTo>
                  <a:cubicBezTo>
                    <a:pt x="16482" y="51200"/>
                    <a:pt x="15628" y="50743"/>
                    <a:pt x="14589" y="50177"/>
                  </a:cubicBezTo>
                  <a:cubicBezTo>
                    <a:pt x="14252" y="49998"/>
                    <a:pt x="13914" y="49797"/>
                    <a:pt x="13588" y="49606"/>
                  </a:cubicBezTo>
                  <a:cubicBezTo>
                    <a:pt x="13038" y="49285"/>
                    <a:pt x="12468" y="48948"/>
                    <a:pt x="11891" y="48676"/>
                  </a:cubicBezTo>
                  <a:cubicBezTo>
                    <a:pt x="9470" y="47545"/>
                    <a:pt x="7741" y="46418"/>
                    <a:pt x="6289" y="45032"/>
                  </a:cubicBezTo>
                  <a:cubicBezTo>
                    <a:pt x="5190" y="43976"/>
                    <a:pt x="4128" y="42725"/>
                    <a:pt x="3134" y="41305"/>
                  </a:cubicBezTo>
                  <a:cubicBezTo>
                    <a:pt x="2769" y="40783"/>
                    <a:pt x="2431" y="40234"/>
                    <a:pt x="2105" y="39701"/>
                  </a:cubicBezTo>
                  <a:cubicBezTo>
                    <a:pt x="1974" y="39484"/>
                    <a:pt x="1839" y="39261"/>
                    <a:pt x="1698" y="39037"/>
                  </a:cubicBezTo>
                  <a:cubicBezTo>
                    <a:pt x="1550" y="38804"/>
                    <a:pt x="1382" y="38580"/>
                    <a:pt x="1219" y="38368"/>
                  </a:cubicBezTo>
                  <a:cubicBezTo>
                    <a:pt x="1002" y="38086"/>
                    <a:pt x="779" y="37792"/>
                    <a:pt x="604" y="37466"/>
                  </a:cubicBezTo>
                  <a:cubicBezTo>
                    <a:pt x="98" y="36514"/>
                    <a:pt x="44" y="35578"/>
                    <a:pt x="441" y="34762"/>
                  </a:cubicBezTo>
                  <a:cubicBezTo>
                    <a:pt x="724" y="34190"/>
                    <a:pt x="1159" y="33712"/>
                    <a:pt x="1578" y="33244"/>
                  </a:cubicBezTo>
                  <a:cubicBezTo>
                    <a:pt x="1811" y="32983"/>
                    <a:pt x="2051" y="32716"/>
                    <a:pt x="2263" y="32434"/>
                  </a:cubicBezTo>
                  <a:cubicBezTo>
                    <a:pt x="3031" y="31423"/>
                    <a:pt x="3259" y="30296"/>
                    <a:pt x="2933" y="29088"/>
                  </a:cubicBezTo>
                  <a:cubicBezTo>
                    <a:pt x="2790" y="28577"/>
                    <a:pt x="2551" y="28094"/>
                    <a:pt x="2323" y="27625"/>
                  </a:cubicBezTo>
                  <a:cubicBezTo>
                    <a:pt x="1981" y="26940"/>
                    <a:pt x="1632" y="26227"/>
                    <a:pt x="1610" y="25417"/>
                  </a:cubicBezTo>
                  <a:cubicBezTo>
                    <a:pt x="1572" y="24002"/>
                    <a:pt x="2345" y="22779"/>
                    <a:pt x="3096" y="21592"/>
                  </a:cubicBezTo>
                  <a:cubicBezTo>
                    <a:pt x="3297" y="21273"/>
                    <a:pt x="3508" y="20934"/>
                    <a:pt x="3694" y="20608"/>
                  </a:cubicBezTo>
                  <a:cubicBezTo>
                    <a:pt x="4221" y="19689"/>
                    <a:pt x="4542" y="18901"/>
                    <a:pt x="4705" y="18128"/>
                  </a:cubicBezTo>
                  <a:cubicBezTo>
                    <a:pt x="4918" y="17154"/>
                    <a:pt x="4934" y="16109"/>
                    <a:pt x="4929" y="15125"/>
                  </a:cubicBezTo>
                  <a:cubicBezTo>
                    <a:pt x="4923" y="14234"/>
                    <a:pt x="4891" y="13325"/>
                    <a:pt x="4863" y="12444"/>
                  </a:cubicBezTo>
                  <a:cubicBezTo>
                    <a:pt x="4820" y="11324"/>
                    <a:pt x="4781" y="10164"/>
                    <a:pt x="4798" y="9022"/>
                  </a:cubicBezTo>
                  <a:cubicBezTo>
                    <a:pt x="4836" y="6612"/>
                    <a:pt x="5087" y="4834"/>
                    <a:pt x="5609" y="3257"/>
                  </a:cubicBezTo>
                  <a:cubicBezTo>
                    <a:pt x="5940" y="2266"/>
                    <a:pt x="6511" y="885"/>
                    <a:pt x="7670" y="320"/>
                  </a:cubicBezTo>
                  <a:cubicBezTo>
                    <a:pt x="8062" y="124"/>
                    <a:pt x="8481" y="42"/>
                    <a:pt x="8905" y="42"/>
                  </a:cubicBezTo>
                  <a:close/>
                  <a:moveTo>
                    <a:pt x="8903" y="1"/>
                  </a:moveTo>
                  <a:cubicBezTo>
                    <a:pt x="8472" y="1"/>
                    <a:pt x="8048" y="81"/>
                    <a:pt x="7648" y="275"/>
                  </a:cubicBezTo>
                  <a:cubicBezTo>
                    <a:pt x="6473" y="853"/>
                    <a:pt x="5903" y="2245"/>
                    <a:pt x="5571" y="3245"/>
                  </a:cubicBezTo>
                  <a:cubicBezTo>
                    <a:pt x="5049" y="4829"/>
                    <a:pt x="4793" y="6607"/>
                    <a:pt x="4755" y="9017"/>
                  </a:cubicBezTo>
                  <a:cubicBezTo>
                    <a:pt x="4738" y="10164"/>
                    <a:pt x="4776" y="11324"/>
                    <a:pt x="4820" y="12449"/>
                  </a:cubicBezTo>
                  <a:cubicBezTo>
                    <a:pt x="4853" y="13325"/>
                    <a:pt x="4886" y="14234"/>
                    <a:pt x="4886" y="15125"/>
                  </a:cubicBezTo>
                  <a:cubicBezTo>
                    <a:pt x="4891" y="16109"/>
                    <a:pt x="4874" y="17149"/>
                    <a:pt x="4668" y="18123"/>
                  </a:cubicBezTo>
                  <a:cubicBezTo>
                    <a:pt x="4499" y="18890"/>
                    <a:pt x="4178" y="19673"/>
                    <a:pt x="3656" y="20587"/>
                  </a:cubicBezTo>
                  <a:cubicBezTo>
                    <a:pt x="3471" y="20914"/>
                    <a:pt x="3259" y="21250"/>
                    <a:pt x="3058" y="21572"/>
                  </a:cubicBezTo>
                  <a:cubicBezTo>
                    <a:pt x="2307" y="22762"/>
                    <a:pt x="1529" y="23992"/>
                    <a:pt x="1567" y="25417"/>
                  </a:cubicBezTo>
                  <a:cubicBezTo>
                    <a:pt x="1589" y="26239"/>
                    <a:pt x="1942" y="26957"/>
                    <a:pt x="2285" y="27647"/>
                  </a:cubicBezTo>
                  <a:cubicBezTo>
                    <a:pt x="2514" y="28109"/>
                    <a:pt x="2753" y="28588"/>
                    <a:pt x="2888" y="29105"/>
                  </a:cubicBezTo>
                  <a:cubicBezTo>
                    <a:pt x="3209" y="30291"/>
                    <a:pt x="2986" y="31406"/>
                    <a:pt x="2230" y="32412"/>
                  </a:cubicBezTo>
                  <a:cubicBezTo>
                    <a:pt x="2019" y="32689"/>
                    <a:pt x="1779" y="32957"/>
                    <a:pt x="1545" y="33218"/>
                  </a:cubicBezTo>
                  <a:cubicBezTo>
                    <a:pt x="1121" y="33685"/>
                    <a:pt x="686" y="34169"/>
                    <a:pt x="403" y="34745"/>
                  </a:cubicBezTo>
                  <a:cubicBezTo>
                    <a:pt x="1" y="35573"/>
                    <a:pt x="55" y="36519"/>
                    <a:pt x="566" y="37486"/>
                  </a:cubicBezTo>
                  <a:cubicBezTo>
                    <a:pt x="741" y="37813"/>
                    <a:pt x="969" y="38107"/>
                    <a:pt x="1186" y="38395"/>
                  </a:cubicBezTo>
                  <a:cubicBezTo>
                    <a:pt x="1349" y="38608"/>
                    <a:pt x="1518" y="38825"/>
                    <a:pt x="1665" y="39060"/>
                  </a:cubicBezTo>
                  <a:cubicBezTo>
                    <a:pt x="1801" y="39281"/>
                    <a:pt x="1937" y="39505"/>
                    <a:pt x="2072" y="39723"/>
                  </a:cubicBezTo>
                  <a:cubicBezTo>
                    <a:pt x="2399" y="40255"/>
                    <a:pt x="2737" y="40810"/>
                    <a:pt x="3101" y="41332"/>
                  </a:cubicBezTo>
                  <a:cubicBezTo>
                    <a:pt x="4091" y="42753"/>
                    <a:pt x="5157" y="44009"/>
                    <a:pt x="6262" y="45065"/>
                  </a:cubicBezTo>
                  <a:cubicBezTo>
                    <a:pt x="7713" y="46456"/>
                    <a:pt x="9448" y="47583"/>
                    <a:pt x="11870" y="48720"/>
                  </a:cubicBezTo>
                  <a:cubicBezTo>
                    <a:pt x="12451" y="48986"/>
                    <a:pt x="13017" y="49323"/>
                    <a:pt x="13567" y="49644"/>
                  </a:cubicBezTo>
                  <a:cubicBezTo>
                    <a:pt x="13893" y="49835"/>
                    <a:pt x="14230" y="50036"/>
                    <a:pt x="14567" y="50215"/>
                  </a:cubicBezTo>
                  <a:cubicBezTo>
                    <a:pt x="15611" y="50781"/>
                    <a:pt x="16460" y="51238"/>
                    <a:pt x="17243" y="51646"/>
                  </a:cubicBezTo>
                  <a:cubicBezTo>
                    <a:pt x="17423" y="51738"/>
                    <a:pt x="17602" y="51836"/>
                    <a:pt x="17793" y="51934"/>
                  </a:cubicBezTo>
                  <a:cubicBezTo>
                    <a:pt x="19337" y="52750"/>
                    <a:pt x="21089" y="53681"/>
                    <a:pt x="22836" y="53719"/>
                  </a:cubicBezTo>
                  <a:lnTo>
                    <a:pt x="22901" y="53719"/>
                  </a:lnTo>
                  <a:cubicBezTo>
                    <a:pt x="24239" y="53719"/>
                    <a:pt x="25103" y="52810"/>
                    <a:pt x="25337" y="51146"/>
                  </a:cubicBezTo>
                  <a:cubicBezTo>
                    <a:pt x="25610" y="49230"/>
                    <a:pt x="25337" y="47234"/>
                    <a:pt x="25071" y="45304"/>
                  </a:cubicBezTo>
                  <a:cubicBezTo>
                    <a:pt x="25006" y="44836"/>
                    <a:pt x="24940" y="44347"/>
                    <a:pt x="24880" y="43873"/>
                  </a:cubicBezTo>
                  <a:lnTo>
                    <a:pt x="24870" y="43759"/>
                  </a:lnTo>
                  <a:cubicBezTo>
                    <a:pt x="24722" y="42562"/>
                    <a:pt x="24576" y="41327"/>
                    <a:pt x="24641" y="40114"/>
                  </a:cubicBezTo>
                  <a:cubicBezTo>
                    <a:pt x="24707" y="39027"/>
                    <a:pt x="24707" y="37895"/>
                    <a:pt x="24647" y="36753"/>
                  </a:cubicBezTo>
                  <a:cubicBezTo>
                    <a:pt x="24511" y="34207"/>
                    <a:pt x="24167" y="31416"/>
                    <a:pt x="23580" y="27957"/>
                  </a:cubicBezTo>
                  <a:cubicBezTo>
                    <a:pt x="23429" y="27070"/>
                    <a:pt x="23293" y="26336"/>
                    <a:pt x="23150" y="25651"/>
                  </a:cubicBezTo>
                  <a:cubicBezTo>
                    <a:pt x="23102" y="25428"/>
                    <a:pt x="23042" y="25194"/>
                    <a:pt x="22987" y="24976"/>
                  </a:cubicBezTo>
                  <a:cubicBezTo>
                    <a:pt x="22879" y="24557"/>
                    <a:pt x="22771" y="24128"/>
                    <a:pt x="22731" y="23703"/>
                  </a:cubicBezTo>
                  <a:cubicBezTo>
                    <a:pt x="22601" y="22360"/>
                    <a:pt x="23123" y="20979"/>
                    <a:pt x="23586" y="19765"/>
                  </a:cubicBezTo>
                  <a:lnTo>
                    <a:pt x="23635" y="19641"/>
                  </a:lnTo>
                  <a:cubicBezTo>
                    <a:pt x="23743" y="19341"/>
                    <a:pt x="23863" y="19042"/>
                    <a:pt x="23989" y="18727"/>
                  </a:cubicBezTo>
                  <a:cubicBezTo>
                    <a:pt x="24428" y="17606"/>
                    <a:pt x="24930" y="16338"/>
                    <a:pt x="25201" y="15087"/>
                  </a:cubicBezTo>
                  <a:cubicBezTo>
                    <a:pt x="25517" y="13657"/>
                    <a:pt x="25495" y="12444"/>
                    <a:pt x="25131" y="11384"/>
                  </a:cubicBezTo>
                  <a:cubicBezTo>
                    <a:pt x="24755" y="10290"/>
                    <a:pt x="23913" y="9431"/>
                    <a:pt x="23058" y="8663"/>
                  </a:cubicBezTo>
                  <a:cubicBezTo>
                    <a:pt x="21970" y="7684"/>
                    <a:pt x="20806" y="6835"/>
                    <a:pt x="19507" y="5906"/>
                  </a:cubicBezTo>
                  <a:cubicBezTo>
                    <a:pt x="19311" y="5764"/>
                    <a:pt x="19109" y="5623"/>
                    <a:pt x="18913" y="5482"/>
                  </a:cubicBezTo>
                  <a:cubicBezTo>
                    <a:pt x="16721" y="3903"/>
                    <a:pt x="14453" y="2278"/>
                    <a:pt x="12054" y="1005"/>
                  </a:cubicBezTo>
                  <a:cubicBezTo>
                    <a:pt x="11113" y="507"/>
                    <a:pt x="9984" y="1"/>
                    <a:pt x="89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0"/>
            <p:cNvSpPr/>
            <p:nvPr/>
          </p:nvSpPr>
          <p:spPr>
            <a:xfrm>
              <a:off x="2054900" y="659900"/>
              <a:ext cx="463475" cy="1282625"/>
            </a:xfrm>
            <a:custGeom>
              <a:avLst/>
              <a:gdLst/>
              <a:ahLst/>
              <a:cxnLst/>
              <a:rect l="l" t="t" r="r" b="b"/>
              <a:pathLst>
                <a:path w="18539" h="51305" extrusionOk="0">
                  <a:moveTo>
                    <a:pt x="1469" y="43"/>
                  </a:moveTo>
                  <a:cubicBezTo>
                    <a:pt x="1545" y="43"/>
                    <a:pt x="1627" y="48"/>
                    <a:pt x="1708" y="60"/>
                  </a:cubicBezTo>
                  <a:cubicBezTo>
                    <a:pt x="2883" y="206"/>
                    <a:pt x="4058" y="859"/>
                    <a:pt x="5097" y="1436"/>
                  </a:cubicBezTo>
                  <a:cubicBezTo>
                    <a:pt x="5228" y="1512"/>
                    <a:pt x="5358" y="1582"/>
                    <a:pt x="5483" y="1653"/>
                  </a:cubicBezTo>
                  <a:cubicBezTo>
                    <a:pt x="8094" y="3083"/>
                    <a:pt x="10085" y="4406"/>
                    <a:pt x="11744" y="5814"/>
                  </a:cubicBezTo>
                  <a:cubicBezTo>
                    <a:pt x="12658" y="6587"/>
                    <a:pt x="13572" y="7451"/>
                    <a:pt x="14067" y="8539"/>
                  </a:cubicBezTo>
                  <a:cubicBezTo>
                    <a:pt x="14600" y="9714"/>
                    <a:pt x="14594" y="11134"/>
                    <a:pt x="14512" y="12369"/>
                  </a:cubicBezTo>
                  <a:cubicBezTo>
                    <a:pt x="14382" y="14408"/>
                    <a:pt x="13892" y="16421"/>
                    <a:pt x="13414" y="18363"/>
                  </a:cubicBezTo>
                  <a:cubicBezTo>
                    <a:pt x="13028" y="19956"/>
                    <a:pt x="12626" y="21600"/>
                    <a:pt x="12430" y="23232"/>
                  </a:cubicBezTo>
                  <a:cubicBezTo>
                    <a:pt x="12370" y="23748"/>
                    <a:pt x="12325" y="24297"/>
                    <a:pt x="12423" y="24831"/>
                  </a:cubicBezTo>
                  <a:cubicBezTo>
                    <a:pt x="12495" y="25190"/>
                    <a:pt x="12626" y="25554"/>
                    <a:pt x="12750" y="25902"/>
                  </a:cubicBezTo>
                  <a:cubicBezTo>
                    <a:pt x="12837" y="26142"/>
                    <a:pt x="12925" y="26391"/>
                    <a:pt x="12995" y="26642"/>
                  </a:cubicBezTo>
                  <a:cubicBezTo>
                    <a:pt x="13354" y="27942"/>
                    <a:pt x="13583" y="29242"/>
                    <a:pt x="13821" y="30684"/>
                  </a:cubicBezTo>
                  <a:cubicBezTo>
                    <a:pt x="13904" y="31189"/>
                    <a:pt x="13985" y="31700"/>
                    <a:pt x="14067" y="32195"/>
                  </a:cubicBezTo>
                  <a:cubicBezTo>
                    <a:pt x="14409" y="34306"/>
                    <a:pt x="14763" y="36482"/>
                    <a:pt x="15247" y="38597"/>
                  </a:cubicBezTo>
                  <a:cubicBezTo>
                    <a:pt x="15290" y="38777"/>
                    <a:pt x="15335" y="38956"/>
                    <a:pt x="15372" y="39136"/>
                  </a:cubicBezTo>
                  <a:cubicBezTo>
                    <a:pt x="15759" y="40833"/>
                    <a:pt x="16128" y="42438"/>
                    <a:pt x="16694" y="44065"/>
                  </a:cubicBezTo>
                  <a:cubicBezTo>
                    <a:pt x="16797" y="44358"/>
                    <a:pt x="16906" y="44652"/>
                    <a:pt x="17009" y="44940"/>
                  </a:cubicBezTo>
                  <a:cubicBezTo>
                    <a:pt x="17499" y="46311"/>
                    <a:pt x="18004" y="47725"/>
                    <a:pt x="18250" y="49166"/>
                  </a:cubicBezTo>
                  <a:cubicBezTo>
                    <a:pt x="18310" y="49520"/>
                    <a:pt x="18494" y="50597"/>
                    <a:pt x="18097" y="51049"/>
                  </a:cubicBezTo>
                  <a:cubicBezTo>
                    <a:pt x="17972" y="51189"/>
                    <a:pt x="17798" y="51261"/>
                    <a:pt x="17582" y="51261"/>
                  </a:cubicBezTo>
                  <a:cubicBezTo>
                    <a:pt x="17573" y="51261"/>
                    <a:pt x="17563" y="51261"/>
                    <a:pt x="17554" y="51260"/>
                  </a:cubicBezTo>
                  <a:cubicBezTo>
                    <a:pt x="16645" y="51228"/>
                    <a:pt x="15714" y="50504"/>
                    <a:pt x="14964" y="49922"/>
                  </a:cubicBezTo>
                  <a:cubicBezTo>
                    <a:pt x="14812" y="49803"/>
                    <a:pt x="14665" y="49688"/>
                    <a:pt x="14524" y="49585"/>
                  </a:cubicBezTo>
                  <a:cubicBezTo>
                    <a:pt x="13316" y="48694"/>
                    <a:pt x="12016" y="47752"/>
                    <a:pt x="10656" y="46893"/>
                  </a:cubicBezTo>
                  <a:cubicBezTo>
                    <a:pt x="10417" y="46741"/>
                    <a:pt x="10171" y="46588"/>
                    <a:pt x="9932" y="46442"/>
                  </a:cubicBezTo>
                  <a:cubicBezTo>
                    <a:pt x="8491" y="45544"/>
                    <a:pt x="6995" y="44614"/>
                    <a:pt x="5788" y="43357"/>
                  </a:cubicBezTo>
                  <a:lnTo>
                    <a:pt x="5733" y="43303"/>
                  </a:lnTo>
                  <a:cubicBezTo>
                    <a:pt x="5260" y="42807"/>
                    <a:pt x="4716" y="42242"/>
                    <a:pt x="4439" y="41627"/>
                  </a:cubicBezTo>
                  <a:cubicBezTo>
                    <a:pt x="4286" y="41290"/>
                    <a:pt x="4166" y="40931"/>
                    <a:pt x="4047" y="40578"/>
                  </a:cubicBezTo>
                  <a:cubicBezTo>
                    <a:pt x="3987" y="40404"/>
                    <a:pt x="3927" y="40219"/>
                    <a:pt x="3862" y="40040"/>
                  </a:cubicBezTo>
                  <a:cubicBezTo>
                    <a:pt x="3536" y="39136"/>
                    <a:pt x="3166" y="38087"/>
                    <a:pt x="2948" y="37020"/>
                  </a:cubicBezTo>
                  <a:cubicBezTo>
                    <a:pt x="2796" y="36280"/>
                    <a:pt x="2752" y="35519"/>
                    <a:pt x="2709" y="34779"/>
                  </a:cubicBezTo>
                  <a:cubicBezTo>
                    <a:pt x="2655" y="33757"/>
                    <a:pt x="2594" y="32702"/>
                    <a:pt x="2247" y="31717"/>
                  </a:cubicBezTo>
                  <a:cubicBezTo>
                    <a:pt x="2127" y="31369"/>
                    <a:pt x="1959" y="31005"/>
                    <a:pt x="1735" y="30601"/>
                  </a:cubicBezTo>
                  <a:cubicBezTo>
                    <a:pt x="1653" y="30455"/>
                    <a:pt x="1550" y="30308"/>
                    <a:pt x="1452" y="30167"/>
                  </a:cubicBezTo>
                  <a:cubicBezTo>
                    <a:pt x="1322" y="29981"/>
                    <a:pt x="1186" y="29785"/>
                    <a:pt x="1098" y="29590"/>
                  </a:cubicBezTo>
                  <a:cubicBezTo>
                    <a:pt x="947" y="29253"/>
                    <a:pt x="935" y="28806"/>
                    <a:pt x="925" y="28415"/>
                  </a:cubicBezTo>
                  <a:cubicBezTo>
                    <a:pt x="920" y="28328"/>
                    <a:pt x="920" y="28251"/>
                    <a:pt x="914" y="28176"/>
                  </a:cubicBezTo>
                  <a:cubicBezTo>
                    <a:pt x="897" y="27703"/>
                    <a:pt x="903" y="27214"/>
                    <a:pt x="942" y="26685"/>
                  </a:cubicBezTo>
                  <a:cubicBezTo>
                    <a:pt x="1061" y="25015"/>
                    <a:pt x="1431" y="23265"/>
                    <a:pt x="2138" y="21006"/>
                  </a:cubicBezTo>
                  <a:cubicBezTo>
                    <a:pt x="2383" y="20240"/>
                    <a:pt x="2649" y="19467"/>
                    <a:pt x="2910" y="18722"/>
                  </a:cubicBezTo>
                  <a:cubicBezTo>
                    <a:pt x="3122" y="18113"/>
                    <a:pt x="3340" y="17481"/>
                    <a:pt x="3541" y="16861"/>
                  </a:cubicBezTo>
                  <a:cubicBezTo>
                    <a:pt x="3884" y="15817"/>
                    <a:pt x="4194" y="14789"/>
                    <a:pt x="4254" y="13728"/>
                  </a:cubicBezTo>
                  <a:cubicBezTo>
                    <a:pt x="4297" y="12847"/>
                    <a:pt x="4003" y="12043"/>
                    <a:pt x="3644" y="11156"/>
                  </a:cubicBezTo>
                  <a:cubicBezTo>
                    <a:pt x="3329" y="10384"/>
                    <a:pt x="2965" y="9611"/>
                    <a:pt x="2617" y="8872"/>
                  </a:cubicBezTo>
                  <a:cubicBezTo>
                    <a:pt x="2551" y="8729"/>
                    <a:pt x="2486" y="8594"/>
                    <a:pt x="2421" y="8453"/>
                  </a:cubicBezTo>
                  <a:lnTo>
                    <a:pt x="2383" y="8365"/>
                  </a:lnTo>
                  <a:cubicBezTo>
                    <a:pt x="1681" y="6869"/>
                    <a:pt x="952" y="5314"/>
                    <a:pt x="511" y="3698"/>
                  </a:cubicBezTo>
                  <a:cubicBezTo>
                    <a:pt x="250" y="2730"/>
                    <a:pt x="44" y="1713"/>
                    <a:pt x="327" y="843"/>
                  </a:cubicBezTo>
                  <a:cubicBezTo>
                    <a:pt x="500" y="321"/>
                    <a:pt x="897" y="43"/>
                    <a:pt x="1469" y="43"/>
                  </a:cubicBezTo>
                  <a:close/>
                  <a:moveTo>
                    <a:pt x="1472" y="1"/>
                  </a:moveTo>
                  <a:cubicBezTo>
                    <a:pt x="882" y="1"/>
                    <a:pt x="467" y="288"/>
                    <a:pt x="289" y="831"/>
                  </a:cubicBezTo>
                  <a:cubicBezTo>
                    <a:pt x="0" y="1713"/>
                    <a:pt x="207" y="2736"/>
                    <a:pt x="473" y="3709"/>
                  </a:cubicBezTo>
                  <a:cubicBezTo>
                    <a:pt x="914" y="5330"/>
                    <a:pt x="1638" y="6886"/>
                    <a:pt x="2345" y="8387"/>
                  </a:cubicBezTo>
                  <a:lnTo>
                    <a:pt x="2383" y="8468"/>
                  </a:lnTo>
                  <a:cubicBezTo>
                    <a:pt x="2448" y="8611"/>
                    <a:pt x="2514" y="8746"/>
                    <a:pt x="2579" y="8887"/>
                  </a:cubicBezTo>
                  <a:cubicBezTo>
                    <a:pt x="2926" y="9633"/>
                    <a:pt x="3292" y="10399"/>
                    <a:pt x="3606" y="11172"/>
                  </a:cubicBezTo>
                  <a:cubicBezTo>
                    <a:pt x="3960" y="12053"/>
                    <a:pt x="4254" y="12853"/>
                    <a:pt x="4211" y="13723"/>
                  </a:cubicBezTo>
                  <a:cubicBezTo>
                    <a:pt x="4151" y="14784"/>
                    <a:pt x="3840" y="15806"/>
                    <a:pt x="3503" y="16846"/>
                  </a:cubicBezTo>
                  <a:cubicBezTo>
                    <a:pt x="3297" y="17471"/>
                    <a:pt x="3079" y="18096"/>
                    <a:pt x="2867" y="18706"/>
                  </a:cubicBezTo>
                  <a:cubicBezTo>
                    <a:pt x="2611" y="19456"/>
                    <a:pt x="2339" y="20229"/>
                    <a:pt x="2100" y="20996"/>
                  </a:cubicBezTo>
                  <a:cubicBezTo>
                    <a:pt x="1387" y="23253"/>
                    <a:pt x="1017" y="25010"/>
                    <a:pt x="897" y="26680"/>
                  </a:cubicBezTo>
                  <a:cubicBezTo>
                    <a:pt x="859" y="27214"/>
                    <a:pt x="854" y="27703"/>
                    <a:pt x="870" y="28176"/>
                  </a:cubicBezTo>
                  <a:cubicBezTo>
                    <a:pt x="876" y="28251"/>
                    <a:pt x="876" y="28334"/>
                    <a:pt x="882" y="28415"/>
                  </a:cubicBezTo>
                  <a:cubicBezTo>
                    <a:pt x="892" y="28813"/>
                    <a:pt x="903" y="29263"/>
                    <a:pt x="1055" y="29606"/>
                  </a:cubicBezTo>
                  <a:cubicBezTo>
                    <a:pt x="1148" y="29808"/>
                    <a:pt x="1284" y="30003"/>
                    <a:pt x="1414" y="30194"/>
                  </a:cubicBezTo>
                  <a:cubicBezTo>
                    <a:pt x="1517" y="30335"/>
                    <a:pt x="1615" y="30477"/>
                    <a:pt x="1698" y="30623"/>
                  </a:cubicBezTo>
                  <a:cubicBezTo>
                    <a:pt x="1921" y="31026"/>
                    <a:pt x="2084" y="31385"/>
                    <a:pt x="2208" y="31733"/>
                  </a:cubicBezTo>
                  <a:cubicBezTo>
                    <a:pt x="2551" y="32712"/>
                    <a:pt x="2611" y="33762"/>
                    <a:pt x="2671" y="34785"/>
                  </a:cubicBezTo>
                  <a:cubicBezTo>
                    <a:pt x="2709" y="35524"/>
                    <a:pt x="2752" y="36287"/>
                    <a:pt x="2905" y="37025"/>
                  </a:cubicBezTo>
                  <a:cubicBezTo>
                    <a:pt x="3122" y="38097"/>
                    <a:pt x="3493" y="39152"/>
                    <a:pt x="3824" y="40055"/>
                  </a:cubicBezTo>
                  <a:cubicBezTo>
                    <a:pt x="3889" y="40229"/>
                    <a:pt x="3950" y="40414"/>
                    <a:pt x="4010" y="40595"/>
                  </a:cubicBezTo>
                  <a:cubicBezTo>
                    <a:pt x="4128" y="40942"/>
                    <a:pt x="4248" y="41306"/>
                    <a:pt x="4401" y="41649"/>
                  </a:cubicBezTo>
                  <a:cubicBezTo>
                    <a:pt x="4683" y="42270"/>
                    <a:pt x="5222" y="42835"/>
                    <a:pt x="5700" y="43330"/>
                  </a:cubicBezTo>
                  <a:lnTo>
                    <a:pt x="5760" y="43390"/>
                  </a:lnTo>
                  <a:cubicBezTo>
                    <a:pt x="6968" y="44647"/>
                    <a:pt x="8464" y="45576"/>
                    <a:pt x="9910" y="46480"/>
                  </a:cubicBezTo>
                  <a:cubicBezTo>
                    <a:pt x="10151" y="46626"/>
                    <a:pt x="10395" y="46779"/>
                    <a:pt x="10635" y="46931"/>
                  </a:cubicBezTo>
                  <a:cubicBezTo>
                    <a:pt x="11994" y="47785"/>
                    <a:pt x="13289" y="48732"/>
                    <a:pt x="14502" y="49623"/>
                  </a:cubicBezTo>
                  <a:cubicBezTo>
                    <a:pt x="14637" y="49726"/>
                    <a:pt x="14785" y="49836"/>
                    <a:pt x="14936" y="49955"/>
                  </a:cubicBezTo>
                  <a:cubicBezTo>
                    <a:pt x="15694" y="50542"/>
                    <a:pt x="16628" y="51272"/>
                    <a:pt x="17554" y="51305"/>
                  </a:cubicBezTo>
                  <a:lnTo>
                    <a:pt x="17586" y="51305"/>
                  </a:lnTo>
                  <a:cubicBezTo>
                    <a:pt x="17815" y="51305"/>
                    <a:pt x="17999" y="51228"/>
                    <a:pt x="18130" y="51076"/>
                  </a:cubicBezTo>
                  <a:cubicBezTo>
                    <a:pt x="18538" y="50608"/>
                    <a:pt x="18353" y="49515"/>
                    <a:pt x="18293" y="49161"/>
                  </a:cubicBezTo>
                  <a:cubicBezTo>
                    <a:pt x="18043" y="47715"/>
                    <a:pt x="17537" y="46294"/>
                    <a:pt x="17047" y="44929"/>
                  </a:cubicBezTo>
                  <a:cubicBezTo>
                    <a:pt x="16944" y="44642"/>
                    <a:pt x="16841" y="44341"/>
                    <a:pt x="16738" y="44048"/>
                  </a:cubicBezTo>
                  <a:cubicBezTo>
                    <a:pt x="16166" y="42422"/>
                    <a:pt x="15802" y="40823"/>
                    <a:pt x="15415" y="39126"/>
                  </a:cubicBezTo>
                  <a:cubicBezTo>
                    <a:pt x="15372" y="38946"/>
                    <a:pt x="15335" y="38767"/>
                    <a:pt x="15290" y="38587"/>
                  </a:cubicBezTo>
                  <a:cubicBezTo>
                    <a:pt x="14806" y="36471"/>
                    <a:pt x="14453" y="34296"/>
                    <a:pt x="14110" y="32190"/>
                  </a:cubicBezTo>
                  <a:cubicBezTo>
                    <a:pt x="14029" y="31695"/>
                    <a:pt x="13947" y="31183"/>
                    <a:pt x="13866" y="30678"/>
                  </a:cubicBezTo>
                  <a:cubicBezTo>
                    <a:pt x="13626" y="29231"/>
                    <a:pt x="13397" y="27932"/>
                    <a:pt x="13038" y="26631"/>
                  </a:cubicBezTo>
                  <a:cubicBezTo>
                    <a:pt x="12968" y="26381"/>
                    <a:pt x="12875" y="26130"/>
                    <a:pt x="12789" y="25886"/>
                  </a:cubicBezTo>
                  <a:cubicBezTo>
                    <a:pt x="12669" y="25537"/>
                    <a:pt x="12538" y="25178"/>
                    <a:pt x="12468" y="24819"/>
                  </a:cubicBezTo>
                  <a:cubicBezTo>
                    <a:pt x="12370" y="24297"/>
                    <a:pt x="12413" y="23748"/>
                    <a:pt x="12473" y="23237"/>
                  </a:cubicBezTo>
                  <a:cubicBezTo>
                    <a:pt x="12669" y="21605"/>
                    <a:pt x="13071" y="19962"/>
                    <a:pt x="13457" y="18374"/>
                  </a:cubicBezTo>
                  <a:cubicBezTo>
                    <a:pt x="13936" y="16427"/>
                    <a:pt x="14426" y="14413"/>
                    <a:pt x="14556" y="12374"/>
                  </a:cubicBezTo>
                  <a:cubicBezTo>
                    <a:pt x="14632" y="11134"/>
                    <a:pt x="14643" y="9703"/>
                    <a:pt x="14105" y="8518"/>
                  </a:cubicBezTo>
                  <a:cubicBezTo>
                    <a:pt x="13610" y="7424"/>
                    <a:pt x="12691" y="6560"/>
                    <a:pt x="11771" y="5782"/>
                  </a:cubicBezTo>
                  <a:cubicBezTo>
                    <a:pt x="10106" y="4373"/>
                    <a:pt x="8115" y="3051"/>
                    <a:pt x="5504" y="1615"/>
                  </a:cubicBezTo>
                  <a:cubicBezTo>
                    <a:pt x="5380" y="1544"/>
                    <a:pt x="5250" y="1474"/>
                    <a:pt x="5119" y="1398"/>
                  </a:cubicBezTo>
                  <a:cubicBezTo>
                    <a:pt x="4075" y="821"/>
                    <a:pt x="2900" y="163"/>
                    <a:pt x="1713" y="16"/>
                  </a:cubicBezTo>
                  <a:cubicBezTo>
                    <a:pt x="1630" y="5"/>
                    <a:pt x="1549" y="1"/>
                    <a:pt x="14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0"/>
            <p:cNvSpPr/>
            <p:nvPr/>
          </p:nvSpPr>
          <p:spPr>
            <a:xfrm>
              <a:off x="2062250" y="680550"/>
              <a:ext cx="431900" cy="1261675"/>
            </a:xfrm>
            <a:custGeom>
              <a:avLst/>
              <a:gdLst/>
              <a:ahLst/>
              <a:cxnLst/>
              <a:rect l="l" t="t" r="r" b="b"/>
              <a:pathLst>
                <a:path w="17276" h="50467" extrusionOk="0">
                  <a:moveTo>
                    <a:pt x="33" y="0"/>
                  </a:moveTo>
                  <a:lnTo>
                    <a:pt x="0" y="28"/>
                  </a:lnTo>
                  <a:lnTo>
                    <a:pt x="5" y="33"/>
                  </a:lnTo>
                  <a:cubicBezTo>
                    <a:pt x="131" y="174"/>
                    <a:pt x="2541" y="2900"/>
                    <a:pt x="3857" y="4150"/>
                  </a:cubicBezTo>
                  <a:cubicBezTo>
                    <a:pt x="4248" y="4515"/>
                    <a:pt x="4650" y="4885"/>
                    <a:pt x="5042" y="5244"/>
                  </a:cubicBezTo>
                  <a:cubicBezTo>
                    <a:pt x="6179" y="6283"/>
                    <a:pt x="7354" y="7354"/>
                    <a:pt x="8328" y="8561"/>
                  </a:cubicBezTo>
                  <a:lnTo>
                    <a:pt x="8343" y="8578"/>
                  </a:lnTo>
                  <a:cubicBezTo>
                    <a:pt x="8616" y="8915"/>
                    <a:pt x="8866" y="9226"/>
                    <a:pt x="8926" y="9661"/>
                  </a:cubicBezTo>
                  <a:cubicBezTo>
                    <a:pt x="9013" y="10308"/>
                    <a:pt x="8975" y="10971"/>
                    <a:pt x="8931" y="11538"/>
                  </a:cubicBezTo>
                  <a:cubicBezTo>
                    <a:pt x="8823" y="12941"/>
                    <a:pt x="8556" y="14350"/>
                    <a:pt x="8300" y="15715"/>
                  </a:cubicBezTo>
                  <a:cubicBezTo>
                    <a:pt x="8268" y="15894"/>
                    <a:pt x="8235" y="16068"/>
                    <a:pt x="8202" y="16248"/>
                  </a:cubicBezTo>
                  <a:lnTo>
                    <a:pt x="8127" y="16645"/>
                  </a:lnTo>
                  <a:cubicBezTo>
                    <a:pt x="7751" y="18674"/>
                    <a:pt x="7359" y="20774"/>
                    <a:pt x="7223" y="22868"/>
                  </a:cubicBezTo>
                  <a:cubicBezTo>
                    <a:pt x="7136" y="24271"/>
                    <a:pt x="7588" y="26752"/>
                    <a:pt x="8246" y="27649"/>
                  </a:cubicBezTo>
                  <a:cubicBezTo>
                    <a:pt x="8360" y="27807"/>
                    <a:pt x="8441" y="28025"/>
                    <a:pt x="8501" y="28286"/>
                  </a:cubicBezTo>
                  <a:cubicBezTo>
                    <a:pt x="8584" y="28645"/>
                    <a:pt x="8622" y="29079"/>
                    <a:pt x="8644" y="29526"/>
                  </a:cubicBezTo>
                  <a:cubicBezTo>
                    <a:pt x="8659" y="29775"/>
                    <a:pt x="8665" y="30031"/>
                    <a:pt x="8670" y="30277"/>
                  </a:cubicBezTo>
                  <a:cubicBezTo>
                    <a:pt x="8676" y="30532"/>
                    <a:pt x="8687" y="30771"/>
                    <a:pt x="8697" y="30995"/>
                  </a:cubicBezTo>
                  <a:cubicBezTo>
                    <a:pt x="8709" y="31185"/>
                    <a:pt x="8714" y="31369"/>
                    <a:pt x="8725" y="31555"/>
                  </a:cubicBezTo>
                  <a:cubicBezTo>
                    <a:pt x="8780" y="32664"/>
                    <a:pt x="8840" y="33807"/>
                    <a:pt x="8964" y="34927"/>
                  </a:cubicBezTo>
                  <a:cubicBezTo>
                    <a:pt x="9111" y="36244"/>
                    <a:pt x="9350" y="37500"/>
                    <a:pt x="9676" y="38659"/>
                  </a:cubicBezTo>
                  <a:cubicBezTo>
                    <a:pt x="10025" y="39920"/>
                    <a:pt x="10487" y="41112"/>
                    <a:pt x="11047" y="42199"/>
                  </a:cubicBezTo>
                  <a:cubicBezTo>
                    <a:pt x="11509" y="43098"/>
                    <a:pt x="12217" y="43869"/>
                    <a:pt x="12902" y="44620"/>
                  </a:cubicBezTo>
                  <a:cubicBezTo>
                    <a:pt x="13148" y="44886"/>
                    <a:pt x="13397" y="45164"/>
                    <a:pt x="13631" y="45441"/>
                  </a:cubicBezTo>
                  <a:cubicBezTo>
                    <a:pt x="14610" y="46590"/>
                    <a:pt x="15448" y="47682"/>
                    <a:pt x="16188" y="48792"/>
                  </a:cubicBezTo>
                  <a:cubicBezTo>
                    <a:pt x="16547" y="49325"/>
                    <a:pt x="17215" y="50429"/>
                    <a:pt x="17243" y="50467"/>
                  </a:cubicBezTo>
                  <a:lnTo>
                    <a:pt x="17275" y="50446"/>
                  </a:lnTo>
                  <a:cubicBezTo>
                    <a:pt x="17270" y="50434"/>
                    <a:pt x="16595" y="49319"/>
                    <a:pt x="16236" y="48782"/>
                  </a:cubicBezTo>
                  <a:cubicBezTo>
                    <a:pt x="15486" y="47660"/>
                    <a:pt x="14637" y="46550"/>
                    <a:pt x="13648" y="45387"/>
                  </a:cubicBezTo>
                  <a:cubicBezTo>
                    <a:pt x="13419" y="45121"/>
                    <a:pt x="13168" y="44848"/>
                    <a:pt x="12930" y="44582"/>
                  </a:cubicBezTo>
                  <a:cubicBezTo>
                    <a:pt x="12239" y="43821"/>
                    <a:pt x="11526" y="43037"/>
                    <a:pt x="11064" y="42124"/>
                  </a:cubicBezTo>
                  <a:cubicBezTo>
                    <a:pt x="9982" y="39964"/>
                    <a:pt x="9307" y="37587"/>
                    <a:pt x="9003" y="34856"/>
                  </a:cubicBezTo>
                  <a:cubicBezTo>
                    <a:pt x="8883" y="33763"/>
                    <a:pt x="8828" y="32642"/>
                    <a:pt x="8774" y="31565"/>
                  </a:cubicBezTo>
                  <a:cubicBezTo>
                    <a:pt x="8763" y="31364"/>
                    <a:pt x="8752" y="31163"/>
                    <a:pt x="8742" y="30962"/>
                  </a:cubicBezTo>
                  <a:cubicBezTo>
                    <a:pt x="8730" y="30744"/>
                    <a:pt x="8725" y="30510"/>
                    <a:pt x="8714" y="30265"/>
                  </a:cubicBezTo>
                  <a:cubicBezTo>
                    <a:pt x="8709" y="30021"/>
                    <a:pt x="8702" y="29770"/>
                    <a:pt x="8687" y="29521"/>
                  </a:cubicBezTo>
                  <a:cubicBezTo>
                    <a:pt x="8665" y="29079"/>
                    <a:pt x="8627" y="28640"/>
                    <a:pt x="8546" y="28280"/>
                  </a:cubicBezTo>
                  <a:cubicBezTo>
                    <a:pt x="8486" y="28013"/>
                    <a:pt x="8404" y="27784"/>
                    <a:pt x="8285" y="27616"/>
                  </a:cubicBezTo>
                  <a:cubicBezTo>
                    <a:pt x="7984" y="27197"/>
                    <a:pt x="7702" y="26398"/>
                    <a:pt x="7501" y="25424"/>
                  </a:cubicBezTo>
                  <a:cubicBezTo>
                    <a:pt x="7316" y="24510"/>
                    <a:pt x="7229" y="23553"/>
                    <a:pt x="7273" y="22868"/>
                  </a:cubicBezTo>
                  <a:cubicBezTo>
                    <a:pt x="7409" y="20774"/>
                    <a:pt x="7800" y="18679"/>
                    <a:pt x="8175" y="16650"/>
                  </a:cubicBezTo>
                  <a:lnTo>
                    <a:pt x="8252" y="16253"/>
                  </a:lnTo>
                  <a:cubicBezTo>
                    <a:pt x="8285" y="16074"/>
                    <a:pt x="8317" y="15894"/>
                    <a:pt x="8350" y="15721"/>
                  </a:cubicBezTo>
                  <a:cubicBezTo>
                    <a:pt x="8605" y="14355"/>
                    <a:pt x="8866" y="12941"/>
                    <a:pt x="8981" y="11538"/>
                  </a:cubicBezTo>
                  <a:cubicBezTo>
                    <a:pt x="9024" y="10966"/>
                    <a:pt x="9056" y="10298"/>
                    <a:pt x="8970" y="9655"/>
                  </a:cubicBezTo>
                  <a:cubicBezTo>
                    <a:pt x="8910" y="9209"/>
                    <a:pt x="8654" y="8888"/>
                    <a:pt x="8383" y="8551"/>
                  </a:cubicBezTo>
                  <a:lnTo>
                    <a:pt x="8366" y="8529"/>
                  </a:lnTo>
                  <a:cubicBezTo>
                    <a:pt x="7392" y="7321"/>
                    <a:pt x="6212" y="6244"/>
                    <a:pt x="5075" y="5212"/>
                  </a:cubicBezTo>
                  <a:cubicBezTo>
                    <a:pt x="4683" y="4853"/>
                    <a:pt x="4276" y="4482"/>
                    <a:pt x="3889" y="4118"/>
                  </a:cubicBezTo>
                  <a:cubicBezTo>
                    <a:pt x="2541" y="2840"/>
                    <a:pt x="54" y="28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0"/>
            <p:cNvSpPr/>
            <p:nvPr/>
          </p:nvSpPr>
          <p:spPr>
            <a:xfrm>
              <a:off x="1482950" y="642825"/>
              <a:ext cx="1515050" cy="1289500"/>
            </a:xfrm>
            <a:custGeom>
              <a:avLst/>
              <a:gdLst/>
              <a:ahLst/>
              <a:cxnLst/>
              <a:rect l="l" t="t" r="r" b="b"/>
              <a:pathLst>
                <a:path w="60602" h="51580" extrusionOk="0">
                  <a:moveTo>
                    <a:pt x="32278" y="41"/>
                  </a:moveTo>
                  <a:cubicBezTo>
                    <a:pt x="32321" y="41"/>
                    <a:pt x="32364" y="46"/>
                    <a:pt x="32408" y="46"/>
                  </a:cubicBezTo>
                  <a:cubicBezTo>
                    <a:pt x="33692" y="84"/>
                    <a:pt x="34921" y="541"/>
                    <a:pt x="36287" y="1090"/>
                  </a:cubicBezTo>
                  <a:cubicBezTo>
                    <a:pt x="36966" y="1363"/>
                    <a:pt x="37646" y="1662"/>
                    <a:pt x="38304" y="1950"/>
                  </a:cubicBezTo>
                  <a:cubicBezTo>
                    <a:pt x="39087" y="2287"/>
                    <a:pt x="39893" y="2636"/>
                    <a:pt x="40698" y="2950"/>
                  </a:cubicBezTo>
                  <a:cubicBezTo>
                    <a:pt x="41921" y="3430"/>
                    <a:pt x="43249" y="3886"/>
                    <a:pt x="44652" y="4017"/>
                  </a:cubicBezTo>
                  <a:cubicBezTo>
                    <a:pt x="45925" y="4131"/>
                    <a:pt x="46894" y="4321"/>
                    <a:pt x="47780" y="4632"/>
                  </a:cubicBezTo>
                  <a:cubicBezTo>
                    <a:pt x="49581" y="5252"/>
                    <a:pt x="51092" y="6394"/>
                    <a:pt x="52164" y="7928"/>
                  </a:cubicBezTo>
                  <a:cubicBezTo>
                    <a:pt x="52719" y="8727"/>
                    <a:pt x="53193" y="9658"/>
                    <a:pt x="53600" y="10762"/>
                  </a:cubicBezTo>
                  <a:cubicBezTo>
                    <a:pt x="53780" y="11245"/>
                    <a:pt x="53921" y="11752"/>
                    <a:pt x="54057" y="12236"/>
                  </a:cubicBezTo>
                  <a:cubicBezTo>
                    <a:pt x="54225" y="12839"/>
                    <a:pt x="54406" y="13459"/>
                    <a:pt x="54650" y="14047"/>
                  </a:cubicBezTo>
                  <a:cubicBezTo>
                    <a:pt x="55352" y="15711"/>
                    <a:pt x="56319" y="17273"/>
                    <a:pt x="57250" y="18779"/>
                  </a:cubicBezTo>
                  <a:cubicBezTo>
                    <a:pt x="58028" y="20031"/>
                    <a:pt x="58827" y="21325"/>
                    <a:pt x="59475" y="22668"/>
                  </a:cubicBezTo>
                  <a:cubicBezTo>
                    <a:pt x="60014" y="23790"/>
                    <a:pt x="60557" y="25111"/>
                    <a:pt x="60530" y="26444"/>
                  </a:cubicBezTo>
                  <a:cubicBezTo>
                    <a:pt x="60519" y="26906"/>
                    <a:pt x="60438" y="27558"/>
                    <a:pt x="60100" y="28070"/>
                  </a:cubicBezTo>
                  <a:cubicBezTo>
                    <a:pt x="59811" y="28505"/>
                    <a:pt x="59296" y="28826"/>
                    <a:pt x="58832" y="29098"/>
                  </a:cubicBezTo>
                  <a:cubicBezTo>
                    <a:pt x="57745" y="29724"/>
                    <a:pt x="56537" y="30159"/>
                    <a:pt x="55368" y="30578"/>
                  </a:cubicBezTo>
                  <a:cubicBezTo>
                    <a:pt x="55096" y="30676"/>
                    <a:pt x="54813" y="30779"/>
                    <a:pt x="54536" y="30877"/>
                  </a:cubicBezTo>
                  <a:cubicBezTo>
                    <a:pt x="53007" y="31442"/>
                    <a:pt x="51391" y="32085"/>
                    <a:pt x="49917" y="32938"/>
                  </a:cubicBezTo>
                  <a:cubicBezTo>
                    <a:pt x="48645" y="33673"/>
                    <a:pt x="47432" y="34620"/>
                    <a:pt x="46306" y="35755"/>
                  </a:cubicBezTo>
                  <a:cubicBezTo>
                    <a:pt x="46028" y="36039"/>
                    <a:pt x="45752" y="36332"/>
                    <a:pt x="45484" y="36616"/>
                  </a:cubicBezTo>
                  <a:cubicBezTo>
                    <a:pt x="45245" y="36872"/>
                    <a:pt x="45001" y="37138"/>
                    <a:pt x="44750" y="37394"/>
                  </a:cubicBezTo>
                  <a:cubicBezTo>
                    <a:pt x="44517" y="37628"/>
                    <a:pt x="44266" y="37856"/>
                    <a:pt x="44027" y="38079"/>
                  </a:cubicBezTo>
                  <a:cubicBezTo>
                    <a:pt x="43787" y="38296"/>
                    <a:pt x="43543" y="38519"/>
                    <a:pt x="43314" y="38758"/>
                  </a:cubicBezTo>
                  <a:cubicBezTo>
                    <a:pt x="42488" y="39596"/>
                    <a:pt x="41944" y="40701"/>
                    <a:pt x="41416" y="41772"/>
                  </a:cubicBezTo>
                  <a:cubicBezTo>
                    <a:pt x="41182" y="42235"/>
                    <a:pt x="40947" y="42714"/>
                    <a:pt x="40693" y="43159"/>
                  </a:cubicBezTo>
                  <a:cubicBezTo>
                    <a:pt x="39963" y="44426"/>
                    <a:pt x="38783" y="46216"/>
                    <a:pt x="36940" y="47060"/>
                  </a:cubicBezTo>
                  <a:cubicBezTo>
                    <a:pt x="36122" y="47432"/>
                    <a:pt x="35202" y="47619"/>
                    <a:pt x="34163" y="47619"/>
                  </a:cubicBezTo>
                  <a:cubicBezTo>
                    <a:pt x="33233" y="47619"/>
                    <a:pt x="32206" y="47469"/>
                    <a:pt x="31070" y="47168"/>
                  </a:cubicBezTo>
                  <a:cubicBezTo>
                    <a:pt x="30880" y="47120"/>
                    <a:pt x="30694" y="47065"/>
                    <a:pt x="30521" y="47010"/>
                  </a:cubicBezTo>
                  <a:cubicBezTo>
                    <a:pt x="30036" y="46866"/>
                    <a:pt x="29571" y="46724"/>
                    <a:pt x="29061" y="46724"/>
                  </a:cubicBezTo>
                  <a:cubicBezTo>
                    <a:pt x="28919" y="46724"/>
                    <a:pt x="28773" y="46735"/>
                    <a:pt x="28623" y="46761"/>
                  </a:cubicBezTo>
                  <a:cubicBezTo>
                    <a:pt x="27784" y="46902"/>
                    <a:pt x="26974" y="47195"/>
                    <a:pt x="26359" y="47439"/>
                  </a:cubicBezTo>
                  <a:cubicBezTo>
                    <a:pt x="25211" y="47891"/>
                    <a:pt x="24081" y="48468"/>
                    <a:pt x="22987" y="49028"/>
                  </a:cubicBezTo>
                  <a:cubicBezTo>
                    <a:pt x="21121" y="49975"/>
                    <a:pt x="19191" y="50954"/>
                    <a:pt x="17112" y="51378"/>
                  </a:cubicBezTo>
                  <a:cubicBezTo>
                    <a:pt x="16591" y="51484"/>
                    <a:pt x="16112" y="51536"/>
                    <a:pt x="15662" y="51536"/>
                  </a:cubicBezTo>
                  <a:cubicBezTo>
                    <a:pt x="15441" y="51536"/>
                    <a:pt x="15226" y="51523"/>
                    <a:pt x="15018" y="51498"/>
                  </a:cubicBezTo>
                  <a:cubicBezTo>
                    <a:pt x="14376" y="51416"/>
                    <a:pt x="13859" y="51134"/>
                    <a:pt x="13402" y="50834"/>
                  </a:cubicBezTo>
                  <a:cubicBezTo>
                    <a:pt x="12369" y="50170"/>
                    <a:pt x="11456" y="49300"/>
                    <a:pt x="10580" y="48458"/>
                  </a:cubicBezTo>
                  <a:cubicBezTo>
                    <a:pt x="10504" y="48381"/>
                    <a:pt x="10427" y="48310"/>
                    <a:pt x="10351" y="48240"/>
                  </a:cubicBezTo>
                  <a:cubicBezTo>
                    <a:pt x="8682" y="46646"/>
                    <a:pt x="6809" y="45014"/>
                    <a:pt x="4454" y="43882"/>
                  </a:cubicBezTo>
                  <a:cubicBezTo>
                    <a:pt x="4161" y="43741"/>
                    <a:pt x="3824" y="43610"/>
                    <a:pt x="3470" y="43464"/>
                  </a:cubicBezTo>
                  <a:cubicBezTo>
                    <a:pt x="2769" y="43186"/>
                    <a:pt x="1974" y="42865"/>
                    <a:pt x="1354" y="42430"/>
                  </a:cubicBezTo>
                  <a:cubicBezTo>
                    <a:pt x="641" y="41930"/>
                    <a:pt x="256" y="41353"/>
                    <a:pt x="179" y="40668"/>
                  </a:cubicBezTo>
                  <a:cubicBezTo>
                    <a:pt x="43" y="39471"/>
                    <a:pt x="522" y="38258"/>
                    <a:pt x="1055" y="37121"/>
                  </a:cubicBezTo>
                  <a:cubicBezTo>
                    <a:pt x="1768" y="35604"/>
                    <a:pt x="2692" y="34184"/>
                    <a:pt x="3508" y="32993"/>
                  </a:cubicBezTo>
                  <a:cubicBezTo>
                    <a:pt x="3932" y="32373"/>
                    <a:pt x="4379" y="31758"/>
                    <a:pt x="4808" y="31154"/>
                  </a:cubicBezTo>
                  <a:cubicBezTo>
                    <a:pt x="5353" y="30403"/>
                    <a:pt x="5913" y="29626"/>
                    <a:pt x="6435" y="28837"/>
                  </a:cubicBezTo>
                  <a:cubicBezTo>
                    <a:pt x="7071" y="27880"/>
                    <a:pt x="7756" y="26710"/>
                    <a:pt x="7996" y="25286"/>
                  </a:cubicBezTo>
                  <a:cubicBezTo>
                    <a:pt x="8061" y="24887"/>
                    <a:pt x="8110" y="24480"/>
                    <a:pt x="8154" y="24083"/>
                  </a:cubicBezTo>
                  <a:cubicBezTo>
                    <a:pt x="8230" y="23414"/>
                    <a:pt x="8306" y="22723"/>
                    <a:pt x="8486" y="22065"/>
                  </a:cubicBezTo>
                  <a:cubicBezTo>
                    <a:pt x="8812" y="20885"/>
                    <a:pt x="9486" y="19927"/>
                    <a:pt x="10492" y="19220"/>
                  </a:cubicBezTo>
                  <a:cubicBezTo>
                    <a:pt x="12151" y="18061"/>
                    <a:pt x="14132" y="17610"/>
                    <a:pt x="16046" y="17164"/>
                  </a:cubicBezTo>
                  <a:cubicBezTo>
                    <a:pt x="17444" y="16843"/>
                    <a:pt x="18885" y="16512"/>
                    <a:pt x="20191" y="15912"/>
                  </a:cubicBezTo>
                  <a:cubicBezTo>
                    <a:pt x="21779" y="15184"/>
                    <a:pt x="22992" y="13640"/>
                    <a:pt x="24009" y="12241"/>
                  </a:cubicBezTo>
                  <a:cubicBezTo>
                    <a:pt x="25217" y="10593"/>
                    <a:pt x="26294" y="8684"/>
                    <a:pt x="27501" y="6063"/>
                  </a:cubicBezTo>
                  <a:cubicBezTo>
                    <a:pt x="27692" y="5659"/>
                    <a:pt x="27872" y="5240"/>
                    <a:pt x="28051" y="4838"/>
                  </a:cubicBezTo>
                  <a:cubicBezTo>
                    <a:pt x="28557" y="3674"/>
                    <a:pt x="29079" y="2466"/>
                    <a:pt x="29786" y="1417"/>
                  </a:cubicBezTo>
                  <a:cubicBezTo>
                    <a:pt x="30418" y="482"/>
                    <a:pt x="31211" y="41"/>
                    <a:pt x="32278" y="41"/>
                  </a:cubicBezTo>
                  <a:close/>
                  <a:moveTo>
                    <a:pt x="32274" y="0"/>
                  </a:moveTo>
                  <a:cubicBezTo>
                    <a:pt x="31195" y="0"/>
                    <a:pt x="30391" y="444"/>
                    <a:pt x="29753" y="1389"/>
                  </a:cubicBezTo>
                  <a:cubicBezTo>
                    <a:pt x="29042" y="2445"/>
                    <a:pt x="28519" y="3653"/>
                    <a:pt x="28008" y="4822"/>
                  </a:cubicBezTo>
                  <a:cubicBezTo>
                    <a:pt x="27834" y="5225"/>
                    <a:pt x="27649" y="5644"/>
                    <a:pt x="27463" y="6046"/>
                  </a:cubicBezTo>
                  <a:cubicBezTo>
                    <a:pt x="26256" y="8667"/>
                    <a:pt x="25179" y="10572"/>
                    <a:pt x="23976" y="12219"/>
                  </a:cubicBezTo>
                  <a:cubicBezTo>
                    <a:pt x="22965" y="13607"/>
                    <a:pt x="21747" y="15151"/>
                    <a:pt x="20175" y="15875"/>
                  </a:cubicBezTo>
                  <a:cubicBezTo>
                    <a:pt x="18869" y="16474"/>
                    <a:pt x="17428" y="16805"/>
                    <a:pt x="16035" y="17126"/>
                  </a:cubicBezTo>
                  <a:cubicBezTo>
                    <a:pt x="14115" y="17566"/>
                    <a:pt x="12129" y="18023"/>
                    <a:pt x="10471" y="19188"/>
                  </a:cubicBezTo>
                  <a:cubicBezTo>
                    <a:pt x="9453" y="19894"/>
                    <a:pt x="8774" y="20863"/>
                    <a:pt x="8448" y="22055"/>
                  </a:cubicBezTo>
                  <a:cubicBezTo>
                    <a:pt x="8262" y="22718"/>
                    <a:pt x="8187" y="23408"/>
                    <a:pt x="8110" y="24078"/>
                  </a:cubicBezTo>
                  <a:cubicBezTo>
                    <a:pt x="8067" y="24475"/>
                    <a:pt x="8017" y="24882"/>
                    <a:pt x="7952" y="25279"/>
                  </a:cubicBezTo>
                  <a:cubicBezTo>
                    <a:pt x="7713" y="26694"/>
                    <a:pt x="7033" y="27864"/>
                    <a:pt x="6402" y="28816"/>
                  </a:cubicBezTo>
                  <a:cubicBezTo>
                    <a:pt x="5880" y="29599"/>
                    <a:pt x="5320" y="30377"/>
                    <a:pt x="4776" y="31133"/>
                  </a:cubicBezTo>
                  <a:cubicBezTo>
                    <a:pt x="4346" y="31731"/>
                    <a:pt x="3900" y="32351"/>
                    <a:pt x="3475" y="32971"/>
                  </a:cubicBezTo>
                  <a:cubicBezTo>
                    <a:pt x="2659" y="34163"/>
                    <a:pt x="1730" y="35582"/>
                    <a:pt x="1012" y="37105"/>
                  </a:cubicBezTo>
                  <a:cubicBezTo>
                    <a:pt x="478" y="38242"/>
                    <a:pt x="0" y="39466"/>
                    <a:pt x="136" y="40673"/>
                  </a:cubicBezTo>
                  <a:cubicBezTo>
                    <a:pt x="217" y="41376"/>
                    <a:pt x="603" y="41956"/>
                    <a:pt x="1327" y="42463"/>
                  </a:cubicBezTo>
                  <a:cubicBezTo>
                    <a:pt x="1953" y="42903"/>
                    <a:pt x="2752" y="43224"/>
                    <a:pt x="3454" y="43507"/>
                  </a:cubicBezTo>
                  <a:cubicBezTo>
                    <a:pt x="3807" y="43648"/>
                    <a:pt x="4145" y="43784"/>
                    <a:pt x="4434" y="43926"/>
                  </a:cubicBezTo>
                  <a:cubicBezTo>
                    <a:pt x="6789" y="45052"/>
                    <a:pt x="8654" y="46678"/>
                    <a:pt x="10319" y="48272"/>
                  </a:cubicBezTo>
                  <a:cubicBezTo>
                    <a:pt x="10394" y="48343"/>
                    <a:pt x="10471" y="48413"/>
                    <a:pt x="10547" y="48490"/>
                  </a:cubicBezTo>
                  <a:cubicBezTo>
                    <a:pt x="11428" y="49332"/>
                    <a:pt x="12342" y="50203"/>
                    <a:pt x="13381" y="50873"/>
                  </a:cubicBezTo>
                  <a:cubicBezTo>
                    <a:pt x="13843" y="51172"/>
                    <a:pt x="14360" y="51460"/>
                    <a:pt x="15013" y="51541"/>
                  </a:cubicBezTo>
                  <a:cubicBezTo>
                    <a:pt x="15225" y="51569"/>
                    <a:pt x="15443" y="51579"/>
                    <a:pt x="15671" y="51579"/>
                  </a:cubicBezTo>
                  <a:cubicBezTo>
                    <a:pt x="16117" y="51579"/>
                    <a:pt x="16601" y="51525"/>
                    <a:pt x="17123" y="51421"/>
                  </a:cubicBezTo>
                  <a:cubicBezTo>
                    <a:pt x="19201" y="50997"/>
                    <a:pt x="21137" y="50012"/>
                    <a:pt x="23004" y="49066"/>
                  </a:cubicBezTo>
                  <a:cubicBezTo>
                    <a:pt x="24102" y="48506"/>
                    <a:pt x="25234" y="47935"/>
                    <a:pt x="26376" y="47479"/>
                  </a:cubicBezTo>
                  <a:cubicBezTo>
                    <a:pt x="26986" y="47238"/>
                    <a:pt x="27795" y="46945"/>
                    <a:pt x="28628" y="46804"/>
                  </a:cubicBezTo>
                  <a:cubicBezTo>
                    <a:pt x="28778" y="46778"/>
                    <a:pt x="28924" y="46767"/>
                    <a:pt x="29066" y="46767"/>
                  </a:cubicBezTo>
                  <a:cubicBezTo>
                    <a:pt x="29567" y="46767"/>
                    <a:pt x="30026" y="46906"/>
                    <a:pt x="30504" y="47054"/>
                  </a:cubicBezTo>
                  <a:cubicBezTo>
                    <a:pt x="30684" y="47108"/>
                    <a:pt x="30869" y="47163"/>
                    <a:pt x="31059" y="47211"/>
                  </a:cubicBezTo>
                  <a:cubicBezTo>
                    <a:pt x="32168" y="47505"/>
                    <a:pt x="33147" y="47652"/>
                    <a:pt x="34045" y="47663"/>
                  </a:cubicBezTo>
                  <a:cubicBezTo>
                    <a:pt x="34090" y="47663"/>
                    <a:pt x="34134" y="47664"/>
                    <a:pt x="34178" y="47664"/>
                  </a:cubicBezTo>
                  <a:cubicBezTo>
                    <a:pt x="35208" y="47664"/>
                    <a:pt x="36142" y="47473"/>
                    <a:pt x="36955" y="47097"/>
                  </a:cubicBezTo>
                  <a:cubicBezTo>
                    <a:pt x="38810" y="46249"/>
                    <a:pt x="40001" y="44454"/>
                    <a:pt x="40731" y="43181"/>
                  </a:cubicBezTo>
                  <a:cubicBezTo>
                    <a:pt x="40987" y="42734"/>
                    <a:pt x="41226" y="42257"/>
                    <a:pt x="41454" y="41788"/>
                  </a:cubicBezTo>
                  <a:cubicBezTo>
                    <a:pt x="41981" y="40723"/>
                    <a:pt x="42526" y="39624"/>
                    <a:pt x="43342" y="38785"/>
                  </a:cubicBezTo>
                  <a:cubicBezTo>
                    <a:pt x="43570" y="38552"/>
                    <a:pt x="43820" y="38323"/>
                    <a:pt x="44060" y="38105"/>
                  </a:cubicBezTo>
                  <a:cubicBezTo>
                    <a:pt x="44299" y="37889"/>
                    <a:pt x="44549" y="37660"/>
                    <a:pt x="44778" y="37426"/>
                  </a:cubicBezTo>
                  <a:cubicBezTo>
                    <a:pt x="45027" y="37171"/>
                    <a:pt x="45278" y="36904"/>
                    <a:pt x="45517" y="36648"/>
                  </a:cubicBezTo>
                  <a:cubicBezTo>
                    <a:pt x="45784" y="36360"/>
                    <a:pt x="46061" y="36066"/>
                    <a:pt x="46339" y="35788"/>
                  </a:cubicBezTo>
                  <a:cubicBezTo>
                    <a:pt x="47459" y="34652"/>
                    <a:pt x="48672" y="33706"/>
                    <a:pt x="49940" y="32976"/>
                  </a:cubicBezTo>
                  <a:cubicBezTo>
                    <a:pt x="51408" y="32122"/>
                    <a:pt x="53023" y="31480"/>
                    <a:pt x="54552" y="30920"/>
                  </a:cubicBezTo>
                  <a:cubicBezTo>
                    <a:pt x="54825" y="30817"/>
                    <a:pt x="55107" y="30714"/>
                    <a:pt x="55385" y="30616"/>
                  </a:cubicBezTo>
                  <a:cubicBezTo>
                    <a:pt x="56554" y="30197"/>
                    <a:pt x="57767" y="29762"/>
                    <a:pt x="58855" y="29137"/>
                  </a:cubicBezTo>
                  <a:cubicBezTo>
                    <a:pt x="59322" y="28864"/>
                    <a:pt x="59844" y="28538"/>
                    <a:pt x="60138" y="28092"/>
                  </a:cubicBezTo>
                  <a:cubicBezTo>
                    <a:pt x="60481" y="27575"/>
                    <a:pt x="60562" y="26911"/>
                    <a:pt x="60574" y="26444"/>
                  </a:cubicBezTo>
                  <a:cubicBezTo>
                    <a:pt x="60601" y="25105"/>
                    <a:pt x="60052" y="23778"/>
                    <a:pt x="59513" y="22653"/>
                  </a:cubicBezTo>
                  <a:cubicBezTo>
                    <a:pt x="58865" y="21304"/>
                    <a:pt x="58066" y="20009"/>
                    <a:pt x="57288" y="18758"/>
                  </a:cubicBezTo>
                  <a:cubicBezTo>
                    <a:pt x="56352" y="17251"/>
                    <a:pt x="55390" y="15696"/>
                    <a:pt x="54688" y="14031"/>
                  </a:cubicBezTo>
                  <a:cubicBezTo>
                    <a:pt x="54443" y="13449"/>
                    <a:pt x="54270" y="12824"/>
                    <a:pt x="54100" y="12224"/>
                  </a:cubicBezTo>
                  <a:cubicBezTo>
                    <a:pt x="53964" y="11735"/>
                    <a:pt x="53823" y="11235"/>
                    <a:pt x="53643" y="10751"/>
                  </a:cubicBezTo>
                  <a:cubicBezTo>
                    <a:pt x="53231" y="9641"/>
                    <a:pt x="52757" y="8706"/>
                    <a:pt x="52197" y="7906"/>
                  </a:cubicBezTo>
                  <a:cubicBezTo>
                    <a:pt x="51125" y="6362"/>
                    <a:pt x="49603" y="5214"/>
                    <a:pt x="47791" y="4587"/>
                  </a:cubicBezTo>
                  <a:cubicBezTo>
                    <a:pt x="46904" y="4283"/>
                    <a:pt x="45936" y="4093"/>
                    <a:pt x="44658" y="3974"/>
                  </a:cubicBezTo>
                  <a:cubicBezTo>
                    <a:pt x="43259" y="3843"/>
                    <a:pt x="41938" y="3386"/>
                    <a:pt x="40714" y="2913"/>
                  </a:cubicBezTo>
                  <a:cubicBezTo>
                    <a:pt x="39910" y="2597"/>
                    <a:pt x="39104" y="2244"/>
                    <a:pt x="38326" y="1906"/>
                  </a:cubicBezTo>
                  <a:cubicBezTo>
                    <a:pt x="37663" y="1624"/>
                    <a:pt x="36983" y="1324"/>
                    <a:pt x="36303" y="1052"/>
                  </a:cubicBezTo>
                  <a:cubicBezTo>
                    <a:pt x="34932" y="503"/>
                    <a:pt x="33697" y="46"/>
                    <a:pt x="32408" y="3"/>
                  </a:cubicBezTo>
                  <a:cubicBezTo>
                    <a:pt x="32363" y="1"/>
                    <a:pt x="32318" y="0"/>
                    <a:pt x="3227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0"/>
            <p:cNvSpPr/>
            <p:nvPr/>
          </p:nvSpPr>
          <p:spPr>
            <a:xfrm>
              <a:off x="1483625" y="769550"/>
              <a:ext cx="1475600" cy="989925"/>
            </a:xfrm>
            <a:custGeom>
              <a:avLst/>
              <a:gdLst/>
              <a:ahLst/>
              <a:cxnLst/>
              <a:rect l="l" t="t" r="r" b="b"/>
              <a:pathLst>
                <a:path w="59024" h="39597" extrusionOk="0">
                  <a:moveTo>
                    <a:pt x="40252" y="43"/>
                  </a:moveTo>
                  <a:cubicBezTo>
                    <a:pt x="41175" y="43"/>
                    <a:pt x="42108" y="160"/>
                    <a:pt x="43021" y="276"/>
                  </a:cubicBezTo>
                  <a:cubicBezTo>
                    <a:pt x="43521" y="341"/>
                    <a:pt x="44033" y="400"/>
                    <a:pt x="44527" y="444"/>
                  </a:cubicBezTo>
                  <a:cubicBezTo>
                    <a:pt x="44947" y="482"/>
                    <a:pt x="45376" y="487"/>
                    <a:pt x="45790" y="492"/>
                  </a:cubicBezTo>
                  <a:cubicBezTo>
                    <a:pt x="46350" y="498"/>
                    <a:pt x="46926" y="509"/>
                    <a:pt x="47487" y="590"/>
                  </a:cubicBezTo>
                  <a:cubicBezTo>
                    <a:pt x="48259" y="710"/>
                    <a:pt x="48993" y="961"/>
                    <a:pt x="49667" y="1346"/>
                  </a:cubicBezTo>
                  <a:cubicBezTo>
                    <a:pt x="50772" y="1983"/>
                    <a:pt x="51768" y="2990"/>
                    <a:pt x="52621" y="4343"/>
                  </a:cubicBezTo>
                  <a:cubicBezTo>
                    <a:pt x="53252" y="5345"/>
                    <a:pt x="53655" y="6432"/>
                    <a:pt x="54047" y="7488"/>
                  </a:cubicBezTo>
                  <a:cubicBezTo>
                    <a:pt x="54226" y="7978"/>
                    <a:pt x="54416" y="8483"/>
                    <a:pt x="54623" y="8978"/>
                  </a:cubicBezTo>
                  <a:cubicBezTo>
                    <a:pt x="55059" y="10012"/>
                    <a:pt x="55574" y="11034"/>
                    <a:pt x="56070" y="12018"/>
                  </a:cubicBezTo>
                  <a:cubicBezTo>
                    <a:pt x="56625" y="13112"/>
                    <a:pt x="57196" y="14244"/>
                    <a:pt x="57658" y="15397"/>
                  </a:cubicBezTo>
                  <a:cubicBezTo>
                    <a:pt x="58328" y="17056"/>
                    <a:pt x="59023" y="19427"/>
                    <a:pt x="57343" y="20858"/>
                  </a:cubicBezTo>
                  <a:cubicBezTo>
                    <a:pt x="56450" y="21613"/>
                    <a:pt x="55281" y="21864"/>
                    <a:pt x="54150" y="22110"/>
                  </a:cubicBezTo>
                  <a:cubicBezTo>
                    <a:pt x="54057" y="22130"/>
                    <a:pt x="53965" y="22147"/>
                    <a:pt x="53872" y="22168"/>
                  </a:cubicBezTo>
                  <a:cubicBezTo>
                    <a:pt x="53600" y="22228"/>
                    <a:pt x="53322" y="22288"/>
                    <a:pt x="53051" y="22348"/>
                  </a:cubicBezTo>
                  <a:cubicBezTo>
                    <a:pt x="51740" y="22625"/>
                    <a:pt x="50385" y="22919"/>
                    <a:pt x="49086" y="23333"/>
                  </a:cubicBezTo>
                  <a:cubicBezTo>
                    <a:pt x="47372" y="23877"/>
                    <a:pt x="45986" y="24563"/>
                    <a:pt x="44843" y="25432"/>
                  </a:cubicBezTo>
                  <a:cubicBezTo>
                    <a:pt x="43782" y="26232"/>
                    <a:pt x="42776" y="27314"/>
                    <a:pt x="41671" y="28826"/>
                  </a:cubicBezTo>
                  <a:cubicBezTo>
                    <a:pt x="40764" y="30078"/>
                    <a:pt x="39969" y="31432"/>
                    <a:pt x="39197" y="32743"/>
                  </a:cubicBezTo>
                  <a:cubicBezTo>
                    <a:pt x="38969" y="33134"/>
                    <a:pt x="38734" y="33532"/>
                    <a:pt x="38500" y="33929"/>
                  </a:cubicBezTo>
                  <a:cubicBezTo>
                    <a:pt x="37945" y="34854"/>
                    <a:pt x="37342" y="35833"/>
                    <a:pt x="36667" y="36752"/>
                  </a:cubicBezTo>
                  <a:cubicBezTo>
                    <a:pt x="36645" y="36790"/>
                    <a:pt x="36619" y="36822"/>
                    <a:pt x="36592" y="36855"/>
                  </a:cubicBezTo>
                  <a:cubicBezTo>
                    <a:pt x="36303" y="37258"/>
                    <a:pt x="35999" y="37677"/>
                    <a:pt x="35607" y="37976"/>
                  </a:cubicBezTo>
                  <a:cubicBezTo>
                    <a:pt x="35171" y="38308"/>
                    <a:pt x="34736" y="38585"/>
                    <a:pt x="34307" y="38803"/>
                  </a:cubicBezTo>
                  <a:cubicBezTo>
                    <a:pt x="33337" y="39300"/>
                    <a:pt x="32261" y="39557"/>
                    <a:pt x="31183" y="39557"/>
                  </a:cubicBezTo>
                  <a:cubicBezTo>
                    <a:pt x="31069" y="39557"/>
                    <a:pt x="30956" y="39554"/>
                    <a:pt x="30842" y="39548"/>
                  </a:cubicBezTo>
                  <a:cubicBezTo>
                    <a:pt x="29661" y="39483"/>
                    <a:pt x="28611" y="39096"/>
                    <a:pt x="27507" y="38689"/>
                  </a:cubicBezTo>
                  <a:lnTo>
                    <a:pt x="27496" y="38682"/>
                  </a:lnTo>
                  <a:cubicBezTo>
                    <a:pt x="26066" y="38155"/>
                    <a:pt x="24466" y="37840"/>
                    <a:pt x="22748" y="37743"/>
                  </a:cubicBezTo>
                  <a:cubicBezTo>
                    <a:pt x="22383" y="37720"/>
                    <a:pt x="22013" y="37710"/>
                    <a:pt x="21649" y="37710"/>
                  </a:cubicBezTo>
                  <a:cubicBezTo>
                    <a:pt x="19947" y="37710"/>
                    <a:pt x="18250" y="37916"/>
                    <a:pt x="16601" y="38112"/>
                  </a:cubicBezTo>
                  <a:cubicBezTo>
                    <a:pt x="15601" y="38237"/>
                    <a:pt x="14567" y="38363"/>
                    <a:pt x="13538" y="38438"/>
                  </a:cubicBezTo>
                  <a:cubicBezTo>
                    <a:pt x="12643" y="38505"/>
                    <a:pt x="11813" y="38539"/>
                    <a:pt x="11032" y="38539"/>
                  </a:cubicBezTo>
                  <a:cubicBezTo>
                    <a:pt x="9905" y="38539"/>
                    <a:pt x="8878" y="38468"/>
                    <a:pt x="7899" y="38323"/>
                  </a:cubicBezTo>
                  <a:cubicBezTo>
                    <a:pt x="7540" y="38275"/>
                    <a:pt x="7169" y="38220"/>
                    <a:pt x="6815" y="38172"/>
                  </a:cubicBezTo>
                  <a:cubicBezTo>
                    <a:pt x="5602" y="37997"/>
                    <a:pt x="4346" y="37818"/>
                    <a:pt x="3122" y="37600"/>
                  </a:cubicBezTo>
                  <a:cubicBezTo>
                    <a:pt x="2072" y="37416"/>
                    <a:pt x="320" y="37100"/>
                    <a:pt x="152" y="35599"/>
                  </a:cubicBezTo>
                  <a:cubicBezTo>
                    <a:pt x="44" y="34663"/>
                    <a:pt x="418" y="33722"/>
                    <a:pt x="756" y="33004"/>
                  </a:cubicBezTo>
                  <a:cubicBezTo>
                    <a:pt x="1224" y="32019"/>
                    <a:pt x="1849" y="31040"/>
                    <a:pt x="2790" y="29833"/>
                  </a:cubicBezTo>
                  <a:cubicBezTo>
                    <a:pt x="3797" y="28532"/>
                    <a:pt x="4950" y="27342"/>
                    <a:pt x="6071" y="26189"/>
                  </a:cubicBezTo>
                  <a:cubicBezTo>
                    <a:pt x="6940" y="25286"/>
                    <a:pt x="7844" y="24355"/>
                    <a:pt x="8670" y="23382"/>
                  </a:cubicBezTo>
                  <a:cubicBezTo>
                    <a:pt x="8981" y="23017"/>
                    <a:pt x="9328" y="22577"/>
                    <a:pt x="9596" y="22087"/>
                  </a:cubicBezTo>
                  <a:cubicBezTo>
                    <a:pt x="9715" y="21869"/>
                    <a:pt x="9807" y="21641"/>
                    <a:pt x="9900" y="21418"/>
                  </a:cubicBezTo>
                  <a:cubicBezTo>
                    <a:pt x="9987" y="21206"/>
                    <a:pt x="10079" y="20983"/>
                    <a:pt x="10188" y="20777"/>
                  </a:cubicBezTo>
                  <a:cubicBezTo>
                    <a:pt x="10705" y="19798"/>
                    <a:pt x="11298" y="19035"/>
                    <a:pt x="11999" y="18459"/>
                  </a:cubicBezTo>
                  <a:cubicBezTo>
                    <a:pt x="13463" y="17257"/>
                    <a:pt x="15268" y="16582"/>
                    <a:pt x="17020" y="15929"/>
                  </a:cubicBezTo>
                  <a:cubicBezTo>
                    <a:pt x="18184" y="15495"/>
                    <a:pt x="19392" y="15048"/>
                    <a:pt x="20485" y="14445"/>
                  </a:cubicBezTo>
                  <a:cubicBezTo>
                    <a:pt x="22601" y="13275"/>
                    <a:pt x="24271" y="12171"/>
                    <a:pt x="25739" y="10969"/>
                  </a:cubicBezTo>
                  <a:cubicBezTo>
                    <a:pt x="27938" y="9168"/>
                    <a:pt x="29928" y="7183"/>
                    <a:pt x="31744" y="5307"/>
                  </a:cubicBezTo>
                  <a:cubicBezTo>
                    <a:pt x="32000" y="5046"/>
                    <a:pt x="32251" y="4780"/>
                    <a:pt x="32512" y="4501"/>
                  </a:cubicBezTo>
                  <a:cubicBezTo>
                    <a:pt x="34099" y="2815"/>
                    <a:pt x="35901" y="906"/>
                    <a:pt x="38196" y="291"/>
                  </a:cubicBezTo>
                  <a:cubicBezTo>
                    <a:pt x="38868" y="109"/>
                    <a:pt x="39557" y="43"/>
                    <a:pt x="40252" y="43"/>
                  </a:cubicBezTo>
                  <a:close/>
                  <a:moveTo>
                    <a:pt x="40252" y="0"/>
                  </a:moveTo>
                  <a:cubicBezTo>
                    <a:pt x="39555" y="0"/>
                    <a:pt x="38863" y="66"/>
                    <a:pt x="38186" y="248"/>
                  </a:cubicBezTo>
                  <a:cubicBezTo>
                    <a:pt x="37152" y="525"/>
                    <a:pt x="36135" y="1080"/>
                    <a:pt x="35073" y="1945"/>
                  </a:cubicBezTo>
                  <a:cubicBezTo>
                    <a:pt x="34139" y="2712"/>
                    <a:pt x="33295" y="3605"/>
                    <a:pt x="32479" y="4469"/>
                  </a:cubicBezTo>
                  <a:cubicBezTo>
                    <a:pt x="32218" y="4752"/>
                    <a:pt x="31968" y="5018"/>
                    <a:pt x="31712" y="5280"/>
                  </a:cubicBezTo>
                  <a:cubicBezTo>
                    <a:pt x="29896" y="7155"/>
                    <a:pt x="27910" y="9136"/>
                    <a:pt x="25712" y="10936"/>
                  </a:cubicBezTo>
                  <a:cubicBezTo>
                    <a:pt x="24250" y="12133"/>
                    <a:pt x="22579" y="13238"/>
                    <a:pt x="20464" y="14407"/>
                  </a:cubicBezTo>
                  <a:cubicBezTo>
                    <a:pt x="19375" y="15005"/>
                    <a:pt x="18167" y="15457"/>
                    <a:pt x="17004" y="15892"/>
                  </a:cubicBezTo>
                  <a:cubicBezTo>
                    <a:pt x="15252" y="16544"/>
                    <a:pt x="13440" y="17219"/>
                    <a:pt x="11972" y="18427"/>
                  </a:cubicBezTo>
                  <a:cubicBezTo>
                    <a:pt x="11271" y="19009"/>
                    <a:pt x="10673" y="19770"/>
                    <a:pt x="10151" y="20760"/>
                  </a:cubicBezTo>
                  <a:cubicBezTo>
                    <a:pt x="10036" y="20967"/>
                    <a:pt x="9948" y="21184"/>
                    <a:pt x="9862" y="21402"/>
                  </a:cubicBezTo>
                  <a:cubicBezTo>
                    <a:pt x="9769" y="21620"/>
                    <a:pt x="9677" y="21854"/>
                    <a:pt x="9557" y="22065"/>
                  </a:cubicBezTo>
                  <a:cubicBezTo>
                    <a:pt x="9296" y="22555"/>
                    <a:pt x="8943" y="22991"/>
                    <a:pt x="8638" y="23355"/>
                  </a:cubicBezTo>
                  <a:cubicBezTo>
                    <a:pt x="7811" y="24329"/>
                    <a:pt x="6913" y="25258"/>
                    <a:pt x="6038" y="26157"/>
                  </a:cubicBezTo>
                  <a:cubicBezTo>
                    <a:pt x="4922" y="27309"/>
                    <a:pt x="3764" y="28506"/>
                    <a:pt x="2753" y="29805"/>
                  </a:cubicBezTo>
                  <a:cubicBezTo>
                    <a:pt x="1811" y="31019"/>
                    <a:pt x="1186" y="31998"/>
                    <a:pt x="719" y="32988"/>
                  </a:cubicBezTo>
                  <a:cubicBezTo>
                    <a:pt x="380" y="33706"/>
                    <a:pt x="1" y="34658"/>
                    <a:pt x="109" y="35604"/>
                  </a:cubicBezTo>
                  <a:cubicBezTo>
                    <a:pt x="185" y="36262"/>
                    <a:pt x="549" y="36752"/>
                    <a:pt x="1219" y="37100"/>
                  </a:cubicBezTo>
                  <a:cubicBezTo>
                    <a:pt x="1789" y="37389"/>
                    <a:pt x="2469" y="37525"/>
                    <a:pt x="3112" y="37645"/>
                  </a:cubicBezTo>
                  <a:cubicBezTo>
                    <a:pt x="4341" y="37861"/>
                    <a:pt x="5597" y="38041"/>
                    <a:pt x="6810" y="38215"/>
                  </a:cubicBezTo>
                  <a:cubicBezTo>
                    <a:pt x="7164" y="38265"/>
                    <a:pt x="7528" y="38318"/>
                    <a:pt x="7892" y="38368"/>
                  </a:cubicBezTo>
                  <a:cubicBezTo>
                    <a:pt x="8874" y="38512"/>
                    <a:pt x="9902" y="38582"/>
                    <a:pt x="11030" y="38582"/>
                  </a:cubicBezTo>
                  <a:cubicBezTo>
                    <a:pt x="11814" y="38582"/>
                    <a:pt x="12646" y="38548"/>
                    <a:pt x="13545" y="38481"/>
                  </a:cubicBezTo>
                  <a:cubicBezTo>
                    <a:pt x="14567" y="38406"/>
                    <a:pt x="15606" y="38280"/>
                    <a:pt x="16606" y="38155"/>
                  </a:cubicBezTo>
                  <a:cubicBezTo>
                    <a:pt x="18251" y="37959"/>
                    <a:pt x="19944" y="37755"/>
                    <a:pt x="21642" y="37755"/>
                  </a:cubicBezTo>
                  <a:cubicBezTo>
                    <a:pt x="22010" y="37755"/>
                    <a:pt x="22379" y="37764"/>
                    <a:pt x="22748" y="37786"/>
                  </a:cubicBezTo>
                  <a:cubicBezTo>
                    <a:pt x="24461" y="37884"/>
                    <a:pt x="26055" y="38199"/>
                    <a:pt x="27481" y="38727"/>
                  </a:cubicBezTo>
                  <a:lnTo>
                    <a:pt x="27491" y="38732"/>
                  </a:lnTo>
                  <a:cubicBezTo>
                    <a:pt x="28601" y="39139"/>
                    <a:pt x="29650" y="39526"/>
                    <a:pt x="30842" y="39586"/>
                  </a:cubicBezTo>
                  <a:cubicBezTo>
                    <a:pt x="30956" y="39596"/>
                    <a:pt x="31076" y="39596"/>
                    <a:pt x="31195" y="39596"/>
                  </a:cubicBezTo>
                  <a:cubicBezTo>
                    <a:pt x="32278" y="39596"/>
                    <a:pt x="33355" y="39342"/>
                    <a:pt x="34328" y="38840"/>
                  </a:cubicBezTo>
                  <a:cubicBezTo>
                    <a:pt x="34759" y="38624"/>
                    <a:pt x="35193" y="38340"/>
                    <a:pt x="35628" y="38009"/>
                  </a:cubicBezTo>
                  <a:cubicBezTo>
                    <a:pt x="36032" y="37703"/>
                    <a:pt x="36336" y="37286"/>
                    <a:pt x="36629" y="36882"/>
                  </a:cubicBezTo>
                  <a:cubicBezTo>
                    <a:pt x="36657" y="36850"/>
                    <a:pt x="36678" y="36812"/>
                    <a:pt x="36705" y="36779"/>
                  </a:cubicBezTo>
                  <a:cubicBezTo>
                    <a:pt x="37375" y="35860"/>
                    <a:pt x="37983" y="34876"/>
                    <a:pt x="38538" y="33950"/>
                  </a:cubicBezTo>
                  <a:cubicBezTo>
                    <a:pt x="38773" y="33553"/>
                    <a:pt x="39007" y="33156"/>
                    <a:pt x="39235" y="32765"/>
                  </a:cubicBezTo>
                  <a:cubicBezTo>
                    <a:pt x="40007" y="31454"/>
                    <a:pt x="40802" y="30099"/>
                    <a:pt x="41710" y="28854"/>
                  </a:cubicBezTo>
                  <a:cubicBezTo>
                    <a:pt x="42808" y="27342"/>
                    <a:pt x="43809" y="26265"/>
                    <a:pt x="44870" y="25465"/>
                  </a:cubicBezTo>
                  <a:cubicBezTo>
                    <a:pt x="46007" y="24600"/>
                    <a:pt x="47394" y="23920"/>
                    <a:pt x="49097" y="23376"/>
                  </a:cubicBezTo>
                  <a:cubicBezTo>
                    <a:pt x="50397" y="22963"/>
                    <a:pt x="51751" y="22670"/>
                    <a:pt x="53061" y="22386"/>
                  </a:cubicBezTo>
                  <a:cubicBezTo>
                    <a:pt x="53329" y="22331"/>
                    <a:pt x="53606" y="22273"/>
                    <a:pt x="53884" y="22213"/>
                  </a:cubicBezTo>
                  <a:cubicBezTo>
                    <a:pt x="53970" y="22191"/>
                    <a:pt x="54063" y="22175"/>
                    <a:pt x="54155" y="22153"/>
                  </a:cubicBezTo>
                  <a:cubicBezTo>
                    <a:pt x="55292" y="21907"/>
                    <a:pt x="56467" y="21653"/>
                    <a:pt x="57369" y="20890"/>
                  </a:cubicBezTo>
                  <a:cubicBezTo>
                    <a:pt x="58120" y="20255"/>
                    <a:pt x="58474" y="19368"/>
                    <a:pt x="58431" y="18252"/>
                  </a:cubicBezTo>
                  <a:cubicBezTo>
                    <a:pt x="58388" y="17197"/>
                    <a:pt x="57989" y="16110"/>
                    <a:pt x="57696" y="15380"/>
                  </a:cubicBezTo>
                  <a:cubicBezTo>
                    <a:pt x="57234" y="14227"/>
                    <a:pt x="56663" y="13095"/>
                    <a:pt x="56108" y="12003"/>
                  </a:cubicBezTo>
                  <a:cubicBezTo>
                    <a:pt x="55614" y="11013"/>
                    <a:pt x="55097" y="9995"/>
                    <a:pt x="54661" y="8962"/>
                  </a:cubicBezTo>
                  <a:cubicBezTo>
                    <a:pt x="54454" y="8467"/>
                    <a:pt x="54269" y="7961"/>
                    <a:pt x="54085" y="7471"/>
                  </a:cubicBezTo>
                  <a:cubicBezTo>
                    <a:pt x="53693" y="6417"/>
                    <a:pt x="53290" y="5323"/>
                    <a:pt x="52654" y="4316"/>
                  </a:cubicBezTo>
                  <a:cubicBezTo>
                    <a:pt x="51800" y="2962"/>
                    <a:pt x="50799" y="1951"/>
                    <a:pt x="49689" y="1308"/>
                  </a:cubicBezTo>
                  <a:cubicBezTo>
                    <a:pt x="49009" y="922"/>
                    <a:pt x="48275" y="667"/>
                    <a:pt x="47492" y="547"/>
                  </a:cubicBezTo>
                  <a:cubicBezTo>
                    <a:pt x="46932" y="465"/>
                    <a:pt x="46350" y="455"/>
                    <a:pt x="45790" y="449"/>
                  </a:cubicBezTo>
                  <a:cubicBezTo>
                    <a:pt x="45376" y="444"/>
                    <a:pt x="44947" y="439"/>
                    <a:pt x="44533" y="406"/>
                  </a:cubicBezTo>
                  <a:cubicBezTo>
                    <a:pt x="44038" y="362"/>
                    <a:pt x="43521" y="297"/>
                    <a:pt x="43026" y="231"/>
                  </a:cubicBezTo>
                  <a:cubicBezTo>
                    <a:pt x="42111" y="117"/>
                    <a:pt x="41177" y="0"/>
                    <a:pt x="4025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0"/>
            <p:cNvSpPr/>
            <p:nvPr/>
          </p:nvSpPr>
          <p:spPr>
            <a:xfrm>
              <a:off x="1483325" y="834050"/>
              <a:ext cx="1413075" cy="852975"/>
            </a:xfrm>
            <a:custGeom>
              <a:avLst/>
              <a:gdLst/>
              <a:ahLst/>
              <a:cxnLst/>
              <a:rect l="l" t="t" r="r" b="b"/>
              <a:pathLst>
                <a:path w="56523" h="34119" extrusionOk="0">
                  <a:moveTo>
                    <a:pt x="48761" y="41"/>
                  </a:moveTo>
                  <a:cubicBezTo>
                    <a:pt x="49568" y="41"/>
                    <a:pt x="50371" y="265"/>
                    <a:pt x="51115" y="985"/>
                  </a:cubicBezTo>
                  <a:cubicBezTo>
                    <a:pt x="51823" y="1671"/>
                    <a:pt x="52405" y="2504"/>
                    <a:pt x="52965" y="3314"/>
                  </a:cubicBezTo>
                  <a:lnTo>
                    <a:pt x="53015" y="3385"/>
                  </a:lnTo>
                  <a:cubicBezTo>
                    <a:pt x="53628" y="4271"/>
                    <a:pt x="54140" y="5228"/>
                    <a:pt x="54635" y="6398"/>
                  </a:cubicBezTo>
                  <a:cubicBezTo>
                    <a:pt x="55325" y="8041"/>
                    <a:pt x="55804" y="9477"/>
                    <a:pt x="56103" y="10776"/>
                  </a:cubicBezTo>
                  <a:cubicBezTo>
                    <a:pt x="56522" y="12631"/>
                    <a:pt x="56218" y="13839"/>
                    <a:pt x="55141" y="14574"/>
                  </a:cubicBezTo>
                  <a:cubicBezTo>
                    <a:pt x="54243" y="15189"/>
                    <a:pt x="53106" y="15411"/>
                    <a:pt x="52111" y="15574"/>
                  </a:cubicBezTo>
                  <a:cubicBezTo>
                    <a:pt x="51213" y="15722"/>
                    <a:pt x="50289" y="15792"/>
                    <a:pt x="49397" y="15863"/>
                  </a:cubicBezTo>
                  <a:cubicBezTo>
                    <a:pt x="48727" y="15917"/>
                    <a:pt x="48026" y="15972"/>
                    <a:pt x="47346" y="16058"/>
                  </a:cubicBezTo>
                  <a:cubicBezTo>
                    <a:pt x="46063" y="16216"/>
                    <a:pt x="44409" y="16515"/>
                    <a:pt x="43011" y="17364"/>
                  </a:cubicBezTo>
                  <a:cubicBezTo>
                    <a:pt x="41748" y="18137"/>
                    <a:pt x="40917" y="19513"/>
                    <a:pt x="40182" y="20731"/>
                  </a:cubicBezTo>
                  <a:lnTo>
                    <a:pt x="40149" y="20785"/>
                  </a:lnTo>
                  <a:cubicBezTo>
                    <a:pt x="39644" y="21612"/>
                    <a:pt x="39177" y="22488"/>
                    <a:pt x="38675" y="23413"/>
                  </a:cubicBezTo>
                  <a:cubicBezTo>
                    <a:pt x="37049" y="26437"/>
                    <a:pt x="35363" y="29565"/>
                    <a:pt x="32507" y="31131"/>
                  </a:cubicBezTo>
                  <a:cubicBezTo>
                    <a:pt x="31611" y="31624"/>
                    <a:pt x="30628" y="31877"/>
                    <a:pt x="29624" y="31877"/>
                  </a:cubicBezTo>
                  <a:cubicBezTo>
                    <a:pt x="29353" y="31877"/>
                    <a:pt x="29081" y="31859"/>
                    <a:pt x="28809" y="31822"/>
                  </a:cubicBezTo>
                  <a:cubicBezTo>
                    <a:pt x="28668" y="31801"/>
                    <a:pt x="28520" y="31768"/>
                    <a:pt x="28379" y="31736"/>
                  </a:cubicBezTo>
                  <a:cubicBezTo>
                    <a:pt x="28147" y="31682"/>
                    <a:pt x="27910" y="31629"/>
                    <a:pt x="27672" y="31629"/>
                  </a:cubicBezTo>
                  <a:cubicBezTo>
                    <a:pt x="27643" y="31629"/>
                    <a:pt x="27613" y="31630"/>
                    <a:pt x="27584" y="31631"/>
                  </a:cubicBezTo>
                  <a:cubicBezTo>
                    <a:pt x="27493" y="31638"/>
                    <a:pt x="27400" y="31653"/>
                    <a:pt x="27307" y="31670"/>
                  </a:cubicBezTo>
                  <a:cubicBezTo>
                    <a:pt x="27220" y="31686"/>
                    <a:pt x="27122" y="31703"/>
                    <a:pt x="27029" y="31708"/>
                  </a:cubicBezTo>
                  <a:cubicBezTo>
                    <a:pt x="26913" y="31717"/>
                    <a:pt x="26794" y="31722"/>
                    <a:pt x="26673" y="31722"/>
                  </a:cubicBezTo>
                  <a:cubicBezTo>
                    <a:pt x="26350" y="31722"/>
                    <a:pt x="26009" y="31690"/>
                    <a:pt x="25638" y="31626"/>
                  </a:cubicBezTo>
                  <a:cubicBezTo>
                    <a:pt x="24196" y="31382"/>
                    <a:pt x="22798" y="30822"/>
                    <a:pt x="21443" y="30277"/>
                  </a:cubicBezTo>
                  <a:cubicBezTo>
                    <a:pt x="20948" y="30076"/>
                    <a:pt x="20437" y="29869"/>
                    <a:pt x="19931" y="29685"/>
                  </a:cubicBezTo>
                  <a:cubicBezTo>
                    <a:pt x="18224" y="29053"/>
                    <a:pt x="16417" y="28635"/>
                    <a:pt x="14569" y="28433"/>
                  </a:cubicBezTo>
                  <a:cubicBezTo>
                    <a:pt x="13882" y="28359"/>
                    <a:pt x="13178" y="28292"/>
                    <a:pt x="12493" y="28292"/>
                  </a:cubicBezTo>
                  <a:cubicBezTo>
                    <a:pt x="11831" y="28292"/>
                    <a:pt x="11186" y="28354"/>
                    <a:pt x="10592" y="28531"/>
                  </a:cubicBezTo>
                  <a:cubicBezTo>
                    <a:pt x="9754" y="28776"/>
                    <a:pt x="8971" y="29434"/>
                    <a:pt x="8280" y="30016"/>
                  </a:cubicBezTo>
                  <a:cubicBezTo>
                    <a:pt x="8187" y="30097"/>
                    <a:pt x="8100" y="30169"/>
                    <a:pt x="8014" y="30245"/>
                  </a:cubicBezTo>
                  <a:cubicBezTo>
                    <a:pt x="7747" y="30468"/>
                    <a:pt x="7475" y="30697"/>
                    <a:pt x="7214" y="30920"/>
                  </a:cubicBezTo>
                  <a:cubicBezTo>
                    <a:pt x="6762" y="31305"/>
                    <a:pt x="6289" y="31708"/>
                    <a:pt x="5810" y="32083"/>
                  </a:cubicBezTo>
                  <a:cubicBezTo>
                    <a:pt x="4783" y="32894"/>
                    <a:pt x="3543" y="33753"/>
                    <a:pt x="2177" y="34014"/>
                  </a:cubicBezTo>
                  <a:cubicBezTo>
                    <a:pt x="1969" y="34053"/>
                    <a:pt x="1770" y="34073"/>
                    <a:pt x="1583" y="34073"/>
                  </a:cubicBezTo>
                  <a:cubicBezTo>
                    <a:pt x="1177" y="34073"/>
                    <a:pt x="830" y="33981"/>
                    <a:pt x="588" y="33802"/>
                  </a:cubicBezTo>
                  <a:cubicBezTo>
                    <a:pt x="344" y="33622"/>
                    <a:pt x="202" y="33356"/>
                    <a:pt x="164" y="33019"/>
                  </a:cubicBezTo>
                  <a:cubicBezTo>
                    <a:pt x="1" y="31556"/>
                    <a:pt x="1263" y="30049"/>
                    <a:pt x="2101" y="29053"/>
                  </a:cubicBezTo>
                  <a:cubicBezTo>
                    <a:pt x="3563" y="27308"/>
                    <a:pt x="5451" y="25643"/>
                    <a:pt x="7861" y="23962"/>
                  </a:cubicBezTo>
                  <a:cubicBezTo>
                    <a:pt x="8509" y="23511"/>
                    <a:pt x="9183" y="23075"/>
                    <a:pt x="9836" y="22651"/>
                  </a:cubicBezTo>
                  <a:cubicBezTo>
                    <a:pt x="10254" y="22385"/>
                    <a:pt x="10690" y="22108"/>
                    <a:pt x="11109" y="21825"/>
                  </a:cubicBezTo>
                  <a:cubicBezTo>
                    <a:pt x="11913" y="21292"/>
                    <a:pt x="12915" y="20622"/>
                    <a:pt x="13469" y="19665"/>
                  </a:cubicBezTo>
                  <a:cubicBezTo>
                    <a:pt x="13981" y="18784"/>
                    <a:pt x="14862" y="18120"/>
                    <a:pt x="15716" y="17479"/>
                  </a:cubicBezTo>
                  <a:cubicBezTo>
                    <a:pt x="15874" y="17359"/>
                    <a:pt x="16020" y="17250"/>
                    <a:pt x="16168" y="17135"/>
                  </a:cubicBezTo>
                  <a:cubicBezTo>
                    <a:pt x="16287" y="17043"/>
                    <a:pt x="16407" y="16951"/>
                    <a:pt x="16520" y="16859"/>
                  </a:cubicBezTo>
                  <a:cubicBezTo>
                    <a:pt x="17571" y="16037"/>
                    <a:pt x="18561" y="15265"/>
                    <a:pt x="19834" y="14835"/>
                  </a:cubicBezTo>
                  <a:cubicBezTo>
                    <a:pt x="20296" y="14682"/>
                    <a:pt x="20763" y="14536"/>
                    <a:pt x="21215" y="14394"/>
                  </a:cubicBezTo>
                  <a:cubicBezTo>
                    <a:pt x="22412" y="14019"/>
                    <a:pt x="23652" y="13633"/>
                    <a:pt x="24827" y="13056"/>
                  </a:cubicBezTo>
                  <a:cubicBezTo>
                    <a:pt x="27405" y="11795"/>
                    <a:pt x="29728" y="10005"/>
                    <a:pt x="31708" y="8427"/>
                  </a:cubicBezTo>
                  <a:cubicBezTo>
                    <a:pt x="32138" y="8085"/>
                    <a:pt x="32572" y="7731"/>
                    <a:pt x="32991" y="7382"/>
                  </a:cubicBezTo>
                  <a:cubicBezTo>
                    <a:pt x="34362" y="6262"/>
                    <a:pt x="35776" y="5104"/>
                    <a:pt x="37310" y="4163"/>
                  </a:cubicBezTo>
                  <a:cubicBezTo>
                    <a:pt x="38627" y="3352"/>
                    <a:pt x="39883" y="2700"/>
                    <a:pt x="41140" y="2160"/>
                  </a:cubicBezTo>
                  <a:cubicBezTo>
                    <a:pt x="43071" y="1334"/>
                    <a:pt x="45110" y="698"/>
                    <a:pt x="47389" y="209"/>
                  </a:cubicBezTo>
                  <a:cubicBezTo>
                    <a:pt x="47841" y="114"/>
                    <a:pt x="48302" y="41"/>
                    <a:pt x="48761" y="41"/>
                  </a:cubicBezTo>
                  <a:close/>
                  <a:moveTo>
                    <a:pt x="48780" y="0"/>
                  </a:moveTo>
                  <a:cubicBezTo>
                    <a:pt x="48372" y="0"/>
                    <a:pt x="47916" y="56"/>
                    <a:pt x="47384" y="170"/>
                  </a:cubicBezTo>
                  <a:cubicBezTo>
                    <a:pt x="45100" y="654"/>
                    <a:pt x="43054" y="1296"/>
                    <a:pt x="41123" y="2122"/>
                  </a:cubicBezTo>
                  <a:cubicBezTo>
                    <a:pt x="39862" y="2662"/>
                    <a:pt x="38610" y="3314"/>
                    <a:pt x="37289" y="4125"/>
                  </a:cubicBezTo>
                  <a:cubicBezTo>
                    <a:pt x="35755" y="5065"/>
                    <a:pt x="34335" y="6229"/>
                    <a:pt x="32964" y="7350"/>
                  </a:cubicBezTo>
                  <a:cubicBezTo>
                    <a:pt x="32545" y="7693"/>
                    <a:pt x="32110" y="8052"/>
                    <a:pt x="31681" y="8394"/>
                  </a:cubicBezTo>
                  <a:cubicBezTo>
                    <a:pt x="29705" y="9972"/>
                    <a:pt x="27383" y="11756"/>
                    <a:pt x="24805" y="13018"/>
                  </a:cubicBezTo>
                  <a:cubicBezTo>
                    <a:pt x="23635" y="13590"/>
                    <a:pt x="22401" y="13975"/>
                    <a:pt x="21204" y="14351"/>
                  </a:cubicBezTo>
                  <a:cubicBezTo>
                    <a:pt x="20747" y="14492"/>
                    <a:pt x="20280" y="14639"/>
                    <a:pt x="19823" y="14797"/>
                  </a:cubicBezTo>
                  <a:cubicBezTo>
                    <a:pt x="18544" y="15227"/>
                    <a:pt x="17549" y="16005"/>
                    <a:pt x="16499" y="16826"/>
                  </a:cubicBezTo>
                  <a:cubicBezTo>
                    <a:pt x="16379" y="16919"/>
                    <a:pt x="16259" y="17010"/>
                    <a:pt x="16140" y="17103"/>
                  </a:cubicBezTo>
                  <a:cubicBezTo>
                    <a:pt x="15993" y="17218"/>
                    <a:pt x="15847" y="17326"/>
                    <a:pt x="15689" y="17446"/>
                  </a:cubicBezTo>
                  <a:cubicBezTo>
                    <a:pt x="14835" y="18087"/>
                    <a:pt x="13948" y="18757"/>
                    <a:pt x="13431" y="19643"/>
                  </a:cubicBezTo>
                  <a:cubicBezTo>
                    <a:pt x="12882" y="20595"/>
                    <a:pt x="11886" y="21259"/>
                    <a:pt x="11087" y="21787"/>
                  </a:cubicBezTo>
                  <a:cubicBezTo>
                    <a:pt x="10663" y="22069"/>
                    <a:pt x="10233" y="22347"/>
                    <a:pt x="9814" y="22618"/>
                  </a:cubicBezTo>
                  <a:cubicBezTo>
                    <a:pt x="9161" y="23037"/>
                    <a:pt x="8486" y="23472"/>
                    <a:pt x="7834" y="23924"/>
                  </a:cubicBezTo>
                  <a:cubicBezTo>
                    <a:pt x="5424" y="25610"/>
                    <a:pt x="3537" y="27275"/>
                    <a:pt x="2069" y="29020"/>
                  </a:cubicBezTo>
                  <a:cubicBezTo>
                    <a:pt x="1671" y="29499"/>
                    <a:pt x="1122" y="30152"/>
                    <a:pt x="714" y="30860"/>
                  </a:cubicBezTo>
                  <a:cubicBezTo>
                    <a:pt x="241" y="31664"/>
                    <a:pt x="50" y="32377"/>
                    <a:pt x="121" y="33024"/>
                  </a:cubicBezTo>
                  <a:cubicBezTo>
                    <a:pt x="159" y="33378"/>
                    <a:pt x="312" y="33649"/>
                    <a:pt x="561" y="33835"/>
                  </a:cubicBezTo>
                  <a:cubicBezTo>
                    <a:pt x="812" y="34020"/>
                    <a:pt x="1171" y="34118"/>
                    <a:pt x="1590" y="34118"/>
                  </a:cubicBezTo>
                  <a:cubicBezTo>
                    <a:pt x="1775" y="34118"/>
                    <a:pt x="1976" y="34096"/>
                    <a:pt x="2182" y="34058"/>
                  </a:cubicBezTo>
                  <a:cubicBezTo>
                    <a:pt x="3558" y="33797"/>
                    <a:pt x="4804" y="32931"/>
                    <a:pt x="5838" y="32116"/>
                  </a:cubicBezTo>
                  <a:cubicBezTo>
                    <a:pt x="6317" y="31741"/>
                    <a:pt x="6789" y="31338"/>
                    <a:pt x="7241" y="30952"/>
                  </a:cubicBezTo>
                  <a:cubicBezTo>
                    <a:pt x="7502" y="30729"/>
                    <a:pt x="7774" y="30501"/>
                    <a:pt x="8041" y="30277"/>
                  </a:cubicBezTo>
                  <a:cubicBezTo>
                    <a:pt x="8127" y="30202"/>
                    <a:pt x="8215" y="30130"/>
                    <a:pt x="8308" y="30049"/>
                  </a:cubicBezTo>
                  <a:cubicBezTo>
                    <a:pt x="8998" y="29472"/>
                    <a:pt x="9776" y="28814"/>
                    <a:pt x="10603" y="28570"/>
                  </a:cubicBezTo>
                  <a:cubicBezTo>
                    <a:pt x="11189" y="28397"/>
                    <a:pt x="11828" y="28336"/>
                    <a:pt x="12486" y="28336"/>
                  </a:cubicBezTo>
                  <a:cubicBezTo>
                    <a:pt x="13171" y="28336"/>
                    <a:pt x="13876" y="28402"/>
                    <a:pt x="14562" y="28477"/>
                  </a:cubicBezTo>
                  <a:cubicBezTo>
                    <a:pt x="16412" y="28673"/>
                    <a:pt x="18212" y="29097"/>
                    <a:pt x="19914" y="29723"/>
                  </a:cubicBezTo>
                  <a:cubicBezTo>
                    <a:pt x="20421" y="29908"/>
                    <a:pt x="20933" y="30114"/>
                    <a:pt x="21427" y="30315"/>
                  </a:cubicBezTo>
                  <a:cubicBezTo>
                    <a:pt x="22781" y="30860"/>
                    <a:pt x="24185" y="31425"/>
                    <a:pt x="25632" y="31670"/>
                  </a:cubicBezTo>
                  <a:cubicBezTo>
                    <a:pt x="26004" y="31733"/>
                    <a:pt x="26347" y="31765"/>
                    <a:pt x="26674" y="31765"/>
                  </a:cubicBezTo>
                  <a:cubicBezTo>
                    <a:pt x="26797" y="31765"/>
                    <a:pt x="26917" y="31760"/>
                    <a:pt x="27036" y="31751"/>
                  </a:cubicBezTo>
                  <a:cubicBezTo>
                    <a:pt x="27127" y="31746"/>
                    <a:pt x="27225" y="31729"/>
                    <a:pt x="27318" y="31713"/>
                  </a:cubicBezTo>
                  <a:cubicBezTo>
                    <a:pt x="27405" y="31697"/>
                    <a:pt x="27498" y="31681"/>
                    <a:pt x="27591" y="31676"/>
                  </a:cubicBezTo>
                  <a:cubicBezTo>
                    <a:pt x="27620" y="31674"/>
                    <a:pt x="27650" y="31673"/>
                    <a:pt x="27680" y="31673"/>
                  </a:cubicBezTo>
                  <a:cubicBezTo>
                    <a:pt x="27908" y="31673"/>
                    <a:pt x="28143" y="31726"/>
                    <a:pt x="28367" y="31779"/>
                  </a:cubicBezTo>
                  <a:cubicBezTo>
                    <a:pt x="28510" y="31811"/>
                    <a:pt x="28656" y="31844"/>
                    <a:pt x="28798" y="31866"/>
                  </a:cubicBezTo>
                  <a:cubicBezTo>
                    <a:pt x="29075" y="31904"/>
                    <a:pt x="29353" y="31920"/>
                    <a:pt x="29625" y="31920"/>
                  </a:cubicBezTo>
                  <a:cubicBezTo>
                    <a:pt x="30636" y="31920"/>
                    <a:pt x="31626" y="31664"/>
                    <a:pt x="32529" y="31169"/>
                  </a:cubicBezTo>
                  <a:cubicBezTo>
                    <a:pt x="35396" y="29592"/>
                    <a:pt x="37081" y="26464"/>
                    <a:pt x="38713" y="23434"/>
                  </a:cubicBezTo>
                  <a:cubicBezTo>
                    <a:pt x="39214" y="22510"/>
                    <a:pt x="39682" y="21634"/>
                    <a:pt x="40182" y="20808"/>
                  </a:cubicBezTo>
                  <a:lnTo>
                    <a:pt x="40221" y="20753"/>
                  </a:lnTo>
                  <a:cubicBezTo>
                    <a:pt x="40949" y="19540"/>
                    <a:pt x="41781" y="18169"/>
                    <a:pt x="43038" y="17402"/>
                  </a:cubicBezTo>
                  <a:cubicBezTo>
                    <a:pt x="44425" y="16553"/>
                    <a:pt x="46073" y="16259"/>
                    <a:pt x="47351" y="16096"/>
                  </a:cubicBezTo>
                  <a:cubicBezTo>
                    <a:pt x="48032" y="16015"/>
                    <a:pt x="48727" y="15960"/>
                    <a:pt x="49402" y="15907"/>
                  </a:cubicBezTo>
                  <a:cubicBezTo>
                    <a:pt x="50294" y="15835"/>
                    <a:pt x="51220" y="15765"/>
                    <a:pt x="52116" y="15618"/>
                  </a:cubicBezTo>
                  <a:cubicBezTo>
                    <a:pt x="53118" y="15455"/>
                    <a:pt x="54260" y="15227"/>
                    <a:pt x="55169" y="14607"/>
                  </a:cubicBezTo>
                  <a:cubicBezTo>
                    <a:pt x="55767" y="14198"/>
                    <a:pt x="56141" y="13611"/>
                    <a:pt x="56272" y="12877"/>
                  </a:cubicBezTo>
                  <a:cubicBezTo>
                    <a:pt x="56376" y="12289"/>
                    <a:pt x="56332" y="11599"/>
                    <a:pt x="56148" y="10766"/>
                  </a:cubicBezTo>
                  <a:cubicBezTo>
                    <a:pt x="55847" y="9461"/>
                    <a:pt x="55370" y="8030"/>
                    <a:pt x="54673" y="6382"/>
                  </a:cubicBezTo>
                  <a:cubicBezTo>
                    <a:pt x="54178" y="5207"/>
                    <a:pt x="53661" y="4249"/>
                    <a:pt x="53047" y="3363"/>
                  </a:cubicBezTo>
                  <a:lnTo>
                    <a:pt x="53003" y="3292"/>
                  </a:lnTo>
                  <a:cubicBezTo>
                    <a:pt x="52438" y="2481"/>
                    <a:pt x="51855" y="1638"/>
                    <a:pt x="51148" y="953"/>
                  </a:cubicBezTo>
                  <a:cubicBezTo>
                    <a:pt x="50626" y="453"/>
                    <a:pt x="50050" y="154"/>
                    <a:pt x="49385" y="45"/>
                  </a:cubicBezTo>
                  <a:cubicBezTo>
                    <a:pt x="49195" y="15"/>
                    <a:pt x="48994" y="0"/>
                    <a:pt x="487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0"/>
            <p:cNvSpPr/>
            <p:nvPr/>
          </p:nvSpPr>
          <p:spPr>
            <a:xfrm>
              <a:off x="1484700" y="924200"/>
              <a:ext cx="1372525" cy="744450"/>
            </a:xfrm>
            <a:custGeom>
              <a:avLst/>
              <a:gdLst/>
              <a:ahLst/>
              <a:cxnLst/>
              <a:rect l="l" t="t" r="r" b="b"/>
              <a:pathLst>
                <a:path w="54901" h="29778" extrusionOk="0">
                  <a:moveTo>
                    <a:pt x="49897" y="44"/>
                  </a:moveTo>
                  <a:cubicBezTo>
                    <a:pt x="50578" y="44"/>
                    <a:pt x="51175" y="201"/>
                    <a:pt x="51680" y="513"/>
                  </a:cubicBezTo>
                  <a:cubicBezTo>
                    <a:pt x="51958" y="682"/>
                    <a:pt x="52219" y="883"/>
                    <a:pt x="52470" y="1079"/>
                  </a:cubicBezTo>
                  <a:cubicBezTo>
                    <a:pt x="52714" y="1270"/>
                    <a:pt x="52970" y="1459"/>
                    <a:pt x="53236" y="1629"/>
                  </a:cubicBezTo>
                  <a:cubicBezTo>
                    <a:pt x="53319" y="1682"/>
                    <a:pt x="53400" y="1732"/>
                    <a:pt x="53482" y="1780"/>
                  </a:cubicBezTo>
                  <a:cubicBezTo>
                    <a:pt x="53922" y="2041"/>
                    <a:pt x="54379" y="2314"/>
                    <a:pt x="54580" y="2792"/>
                  </a:cubicBezTo>
                  <a:cubicBezTo>
                    <a:pt x="54858" y="3456"/>
                    <a:pt x="54738" y="4343"/>
                    <a:pt x="54618" y="4946"/>
                  </a:cubicBezTo>
                  <a:cubicBezTo>
                    <a:pt x="54444" y="5877"/>
                    <a:pt x="53932" y="6475"/>
                    <a:pt x="53057" y="6791"/>
                  </a:cubicBezTo>
                  <a:cubicBezTo>
                    <a:pt x="52262" y="7073"/>
                    <a:pt x="51398" y="7165"/>
                    <a:pt x="50565" y="7258"/>
                  </a:cubicBezTo>
                  <a:lnTo>
                    <a:pt x="50505" y="7263"/>
                  </a:lnTo>
                  <a:cubicBezTo>
                    <a:pt x="50011" y="7313"/>
                    <a:pt x="49505" y="7361"/>
                    <a:pt x="49021" y="7405"/>
                  </a:cubicBezTo>
                  <a:cubicBezTo>
                    <a:pt x="48102" y="7492"/>
                    <a:pt x="47155" y="7584"/>
                    <a:pt x="46225" y="7715"/>
                  </a:cubicBezTo>
                  <a:cubicBezTo>
                    <a:pt x="44816" y="7916"/>
                    <a:pt x="43195" y="8204"/>
                    <a:pt x="41803" y="9080"/>
                  </a:cubicBezTo>
                  <a:cubicBezTo>
                    <a:pt x="40780" y="9723"/>
                    <a:pt x="39361" y="10777"/>
                    <a:pt x="38387" y="12159"/>
                  </a:cubicBezTo>
                  <a:cubicBezTo>
                    <a:pt x="37641" y="13225"/>
                    <a:pt x="37011" y="14438"/>
                    <a:pt x="36396" y="15613"/>
                  </a:cubicBezTo>
                  <a:cubicBezTo>
                    <a:pt x="35199" y="17903"/>
                    <a:pt x="33965" y="20269"/>
                    <a:pt x="31832" y="21668"/>
                  </a:cubicBezTo>
                  <a:cubicBezTo>
                    <a:pt x="31500" y="21879"/>
                    <a:pt x="31152" y="22020"/>
                    <a:pt x="30788" y="22168"/>
                  </a:cubicBezTo>
                  <a:cubicBezTo>
                    <a:pt x="30586" y="22243"/>
                    <a:pt x="30380" y="22326"/>
                    <a:pt x="30184" y="22423"/>
                  </a:cubicBezTo>
                  <a:cubicBezTo>
                    <a:pt x="29863" y="22570"/>
                    <a:pt x="29559" y="22771"/>
                    <a:pt x="29271" y="22961"/>
                  </a:cubicBezTo>
                  <a:cubicBezTo>
                    <a:pt x="28972" y="23152"/>
                    <a:pt x="28666" y="23353"/>
                    <a:pt x="28345" y="23506"/>
                  </a:cubicBezTo>
                  <a:cubicBezTo>
                    <a:pt x="27436" y="23928"/>
                    <a:pt x="26509" y="24142"/>
                    <a:pt x="25580" y="24142"/>
                  </a:cubicBezTo>
                  <a:cubicBezTo>
                    <a:pt x="25492" y="24142"/>
                    <a:pt x="25404" y="24140"/>
                    <a:pt x="25316" y="24136"/>
                  </a:cubicBezTo>
                  <a:cubicBezTo>
                    <a:pt x="23652" y="24061"/>
                    <a:pt x="22053" y="23413"/>
                    <a:pt x="20507" y="22788"/>
                  </a:cubicBezTo>
                  <a:cubicBezTo>
                    <a:pt x="20165" y="22652"/>
                    <a:pt x="19811" y="22504"/>
                    <a:pt x="19463" y="22374"/>
                  </a:cubicBezTo>
                  <a:cubicBezTo>
                    <a:pt x="18081" y="21841"/>
                    <a:pt x="16444" y="21264"/>
                    <a:pt x="14813" y="21020"/>
                  </a:cubicBezTo>
                  <a:cubicBezTo>
                    <a:pt x="14242" y="20933"/>
                    <a:pt x="13696" y="20889"/>
                    <a:pt x="13170" y="20889"/>
                  </a:cubicBezTo>
                  <a:cubicBezTo>
                    <a:pt x="12049" y="20889"/>
                    <a:pt x="11022" y="21088"/>
                    <a:pt x="10063" y="21487"/>
                  </a:cubicBezTo>
                  <a:cubicBezTo>
                    <a:pt x="9019" y="21917"/>
                    <a:pt x="8029" y="22564"/>
                    <a:pt x="7033" y="23463"/>
                  </a:cubicBezTo>
                  <a:cubicBezTo>
                    <a:pt x="6109" y="24294"/>
                    <a:pt x="5303" y="25230"/>
                    <a:pt x="4565" y="26122"/>
                  </a:cubicBezTo>
                  <a:cubicBezTo>
                    <a:pt x="4390" y="26328"/>
                    <a:pt x="4216" y="26551"/>
                    <a:pt x="4042" y="26764"/>
                  </a:cubicBezTo>
                  <a:cubicBezTo>
                    <a:pt x="3270" y="27732"/>
                    <a:pt x="2471" y="28733"/>
                    <a:pt x="1447" y="29386"/>
                  </a:cubicBezTo>
                  <a:cubicBezTo>
                    <a:pt x="1283" y="29492"/>
                    <a:pt x="816" y="29737"/>
                    <a:pt x="479" y="29737"/>
                  </a:cubicBezTo>
                  <a:cubicBezTo>
                    <a:pt x="404" y="29737"/>
                    <a:pt x="335" y="29725"/>
                    <a:pt x="277" y="29696"/>
                  </a:cubicBezTo>
                  <a:cubicBezTo>
                    <a:pt x="180" y="29647"/>
                    <a:pt x="121" y="29554"/>
                    <a:pt x="109" y="29413"/>
                  </a:cubicBezTo>
                  <a:cubicBezTo>
                    <a:pt x="44" y="28700"/>
                    <a:pt x="811" y="27884"/>
                    <a:pt x="1322" y="27346"/>
                  </a:cubicBezTo>
                  <a:cubicBezTo>
                    <a:pt x="1394" y="27269"/>
                    <a:pt x="1464" y="27194"/>
                    <a:pt x="1524" y="27128"/>
                  </a:cubicBezTo>
                  <a:cubicBezTo>
                    <a:pt x="2895" y="25617"/>
                    <a:pt x="4488" y="24246"/>
                    <a:pt x="6250" y="23049"/>
                  </a:cubicBezTo>
                  <a:cubicBezTo>
                    <a:pt x="8725" y="21379"/>
                    <a:pt x="11439" y="20335"/>
                    <a:pt x="14012" y="19459"/>
                  </a:cubicBezTo>
                  <a:cubicBezTo>
                    <a:pt x="14132" y="19421"/>
                    <a:pt x="14258" y="19377"/>
                    <a:pt x="14376" y="19333"/>
                  </a:cubicBezTo>
                  <a:cubicBezTo>
                    <a:pt x="15835" y="18844"/>
                    <a:pt x="17341" y="18332"/>
                    <a:pt x="18652" y="17523"/>
                  </a:cubicBezTo>
                  <a:cubicBezTo>
                    <a:pt x="18990" y="17320"/>
                    <a:pt x="19262" y="17027"/>
                    <a:pt x="19523" y="16750"/>
                  </a:cubicBezTo>
                  <a:cubicBezTo>
                    <a:pt x="19664" y="16602"/>
                    <a:pt x="19806" y="16446"/>
                    <a:pt x="19957" y="16309"/>
                  </a:cubicBezTo>
                  <a:cubicBezTo>
                    <a:pt x="19990" y="16283"/>
                    <a:pt x="20017" y="16255"/>
                    <a:pt x="20050" y="16223"/>
                  </a:cubicBezTo>
                  <a:cubicBezTo>
                    <a:pt x="20263" y="16027"/>
                    <a:pt x="20545" y="15754"/>
                    <a:pt x="20818" y="15716"/>
                  </a:cubicBezTo>
                  <a:cubicBezTo>
                    <a:pt x="20839" y="15711"/>
                    <a:pt x="20861" y="15711"/>
                    <a:pt x="20883" y="15711"/>
                  </a:cubicBezTo>
                  <a:cubicBezTo>
                    <a:pt x="21067" y="15711"/>
                    <a:pt x="21252" y="15826"/>
                    <a:pt x="21426" y="15939"/>
                  </a:cubicBezTo>
                  <a:cubicBezTo>
                    <a:pt x="21519" y="15994"/>
                    <a:pt x="21611" y="16054"/>
                    <a:pt x="21709" y="16097"/>
                  </a:cubicBezTo>
                  <a:cubicBezTo>
                    <a:pt x="22194" y="16312"/>
                    <a:pt x="22731" y="16422"/>
                    <a:pt x="23309" y="16422"/>
                  </a:cubicBezTo>
                  <a:cubicBezTo>
                    <a:pt x="23374" y="16422"/>
                    <a:pt x="23439" y="16421"/>
                    <a:pt x="23504" y="16418"/>
                  </a:cubicBezTo>
                  <a:cubicBezTo>
                    <a:pt x="24636" y="16369"/>
                    <a:pt x="25827" y="16010"/>
                    <a:pt x="27149" y="15324"/>
                  </a:cubicBezTo>
                  <a:cubicBezTo>
                    <a:pt x="28319" y="14716"/>
                    <a:pt x="29417" y="13938"/>
                    <a:pt x="30358" y="13253"/>
                  </a:cubicBezTo>
                  <a:cubicBezTo>
                    <a:pt x="31653" y="12311"/>
                    <a:pt x="32703" y="11478"/>
                    <a:pt x="33639" y="10467"/>
                  </a:cubicBezTo>
                  <a:cubicBezTo>
                    <a:pt x="34302" y="9749"/>
                    <a:pt x="35090" y="8900"/>
                    <a:pt x="35901" y="8079"/>
                  </a:cubicBezTo>
                  <a:cubicBezTo>
                    <a:pt x="37462" y="6485"/>
                    <a:pt x="38821" y="5267"/>
                    <a:pt x="40171" y="4245"/>
                  </a:cubicBezTo>
                  <a:cubicBezTo>
                    <a:pt x="41537" y="3216"/>
                    <a:pt x="42940" y="2362"/>
                    <a:pt x="44349" y="1710"/>
                  </a:cubicBezTo>
                  <a:cubicBezTo>
                    <a:pt x="45486" y="1182"/>
                    <a:pt x="46693" y="801"/>
                    <a:pt x="47857" y="426"/>
                  </a:cubicBezTo>
                  <a:lnTo>
                    <a:pt x="48037" y="366"/>
                  </a:lnTo>
                  <a:cubicBezTo>
                    <a:pt x="48712" y="152"/>
                    <a:pt x="49333" y="44"/>
                    <a:pt x="49897" y="44"/>
                  </a:cubicBezTo>
                  <a:close/>
                  <a:moveTo>
                    <a:pt x="49899" y="0"/>
                  </a:moveTo>
                  <a:cubicBezTo>
                    <a:pt x="49330" y="0"/>
                    <a:pt x="48704" y="109"/>
                    <a:pt x="48025" y="328"/>
                  </a:cubicBezTo>
                  <a:lnTo>
                    <a:pt x="47846" y="382"/>
                  </a:lnTo>
                  <a:cubicBezTo>
                    <a:pt x="46676" y="758"/>
                    <a:pt x="45469" y="1144"/>
                    <a:pt x="44327" y="1672"/>
                  </a:cubicBezTo>
                  <a:cubicBezTo>
                    <a:pt x="42918" y="2325"/>
                    <a:pt x="41515" y="3178"/>
                    <a:pt x="40144" y="4212"/>
                  </a:cubicBezTo>
                  <a:cubicBezTo>
                    <a:pt x="38795" y="5234"/>
                    <a:pt x="37435" y="6452"/>
                    <a:pt x="35868" y="8052"/>
                  </a:cubicBezTo>
                  <a:cubicBezTo>
                    <a:pt x="35063" y="8874"/>
                    <a:pt x="34274" y="9716"/>
                    <a:pt x="33606" y="10441"/>
                  </a:cubicBezTo>
                  <a:cubicBezTo>
                    <a:pt x="32675" y="11446"/>
                    <a:pt x="31626" y="12279"/>
                    <a:pt x="30331" y="13220"/>
                  </a:cubicBezTo>
                  <a:cubicBezTo>
                    <a:pt x="28214" y="14759"/>
                    <a:pt x="25947" y="16271"/>
                    <a:pt x="23504" y="16374"/>
                  </a:cubicBezTo>
                  <a:cubicBezTo>
                    <a:pt x="23439" y="16377"/>
                    <a:pt x="23374" y="16378"/>
                    <a:pt x="23309" y="16378"/>
                  </a:cubicBezTo>
                  <a:cubicBezTo>
                    <a:pt x="22736" y="16378"/>
                    <a:pt x="22205" y="16269"/>
                    <a:pt x="21726" y="16059"/>
                  </a:cubicBezTo>
                  <a:cubicBezTo>
                    <a:pt x="21634" y="16015"/>
                    <a:pt x="21546" y="15961"/>
                    <a:pt x="21448" y="15901"/>
                  </a:cubicBezTo>
                  <a:cubicBezTo>
                    <a:pt x="21268" y="15785"/>
                    <a:pt x="21084" y="15668"/>
                    <a:pt x="20884" y="15668"/>
                  </a:cubicBezTo>
                  <a:cubicBezTo>
                    <a:pt x="20860" y="15668"/>
                    <a:pt x="20837" y="15669"/>
                    <a:pt x="20812" y="15673"/>
                  </a:cubicBezTo>
                  <a:cubicBezTo>
                    <a:pt x="20529" y="15716"/>
                    <a:pt x="20235" y="15989"/>
                    <a:pt x="20023" y="16190"/>
                  </a:cubicBezTo>
                  <a:cubicBezTo>
                    <a:pt x="19990" y="16223"/>
                    <a:pt x="19957" y="16250"/>
                    <a:pt x="19931" y="16276"/>
                  </a:cubicBezTo>
                  <a:cubicBezTo>
                    <a:pt x="19779" y="16418"/>
                    <a:pt x="19631" y="16570"/>
                    <a:pt x="19490" y="16723"/>
                  </a:cubicBezTo>
                  <a:cubicBezTo>
                    <a:pt x="19229" y="17001"/>
                    <a:pt x="18963" y="17283"/>
                    <a:pt x="18631" y="17484"/>
                  </a:cubicBezTo>
                  <a:cubicBezTo>
                    <a:pt x="17320" y="18294"/>
                    <a:pt x="15819" y="18801"/>
                    <a:pt x="14366" y="19296"/>
                  </a:cubicBezTo>
                  <a:cubicBezTo>
                    <a:pt x="14241" y="19339"/>
                    <a:pt x="14122" y="19377"/>
                    <a:pt x="13997" y="19421"/>
                  </a:cubicBezTo>
                  <a:cubicBezTo>
                    <a:pt x="11424" y="20297"/>
                    <a:pt x="8704" y="21341"/>
                    <a:pt x="6229" y="23011"/>
                  </a:cubicBezTo>
                  <a:cubicBezTo>
                    <a:pt x="4461" y="24213"/>
                    <a:pt x="2867" y="25584"/>
                    <a:pt x="1492" y="27101"/>
                  </a:cubicBezTo>
                  <a:cubicBezTo>
                    <a:pt x="1431" y="27166"/>
                    <a:pt x="1361" y="27237"/>
                    <a:pt x="1289" y="27314"/>
                  </a:cubicBezTo>
                  <a:cubicBezTo>
                    <a:pt x="779" y="27862"/>
                    <a:pt x="1" y="28690"/>
                    <a:pt x="66" y="29418"/>
                  </a:cubicBezTo>
                  <a:cubicBezTo>
                    <a:pt x="82" y="29571"/>
                    <a:pt x="142" y="29679"/>
                    <a:pt x="257" y="29734"/>
                  </a:cubicBezTo>
                  <a:cubicBezTo>
                    <a:pt x="322" y="29767"/>
                    <a:pt x="392" y="29777"/>
                    <a:pt x="473" y="29777"/>
                  </a:cubicBezTo>
                  <a:cubicBezTo>
                    <a:pt x="822" y="29777"/>
                    <a:pt x="1301" y="29533"/>
                    <a:pt x="1469" y="29423"/>
                  </a:cubicBezTo>
                  <a:cubicBezTo>
                    <a:pt x="2497" y="28765"/>
                    <a:pt x="3302" y="27759"/>
                    <a:pt x="4080" y="26792"/>
                  </a:cubicBezTo>
                  <a:cubicBezTo>
                    <a:pt x="4249" y="26579"/>
                    <a:pt x="4422" y="26356"/>
                    <a:pt x="4597" y="26149"/>
                  </a:cubicBezTo>
                  <a:cubicBezTo>
                    <a:pt x="6099" y="24337"/>
                    <a:pt x="7758" y="22489"/>
                    <a:pt x="10080" y="21525"/>
                  </a:cubicBezTo>
                  <a:cubicBezTo>
                    <a:pt x="11103" y="21104"/>
                    <a:pt x="12146" y="20933"/>
                    <a:pt x="13189" y="20933"/>
                  </a:cubicBezTo>
                  <a:cubicBezTo>
                    <a:pt x="15347" y="20933"/>
                    <a:pt x="17499" y="21664"/>
                    <a:pt x="19447" y="22412"/>
                  </a:cubicBezTo>
                  <a:cubicBezTo>
                    <a:pt x="19794" y="22549"/>
                    <a:pt x="20148" y="22690"/>
                    <a:pt x="20491" y="22831"/>
                  </a:cubicBezTo>
                  <a:cubicBezTo>
                    <a:pt x="22041" y="23456"/>
                    <a:pt x="23640" y="24104"/>
                    <a:pt x="25316" y="24174"/>
                  </a:cubicBezTo>
                  <a:cubicBezTo>
                    <a:pt x="25413" y="24179"/>
                    <a:pt x="25510" y="24181"/>
                    <a:pt x="25607" y="24181"/>
                  </a:cubicBezTo>
                  <a:cubicBezTo>
                    <a:pt x="26533" y="24181"/>
                    <a:pt x="27460" y="23967"/>
                    <a:pt x="28362" y="23544"/>
                  </a:cubicBezTo>
                  <a:cubicBezTo>
                    <a:pt x="28688" y="23391"/>
                    <a:pt x="28998" y="23190"/>
                    <a:pt x="29291" y="22994"/>
                  </a:cubicBezTo>
                  <a:cubicBezTo>
                    <a:pt x="29585" y="22803"/>
                    <a:pt x="29885" y="22608"/>
                    <a:pt x="30200" y="22461"/>
                  </a:cubicBezTo>
                  <a:cubicBezTo>
                    <a:pt x="30401" y="22369"/>
                    <a:pt x="30603" y="22288"/>
                    <a:pt x="30799" y="22205"/>
                  </a:cubicBezTo>
                  <a:cubicBezTo>
                    <a:pt x="31174" y="22059"/>
                    <a:pt x="31522" y="21917"/>
                    <a:pt x="31854" y="21700"/>
                  </a:cubicBezTo>
                  <a:cubicBezTo>
                    <a:pt x="34003" y="20297"/>
                    <a:pt x="35238" y="17925"/>
                    <a:pt x="36434" y="15635"/>
                  </a:cubicBezTo>
                  <a:cubicBezTo>
                    <a:pt x="37043" y="14460"/>
                    <a:pt x="37679" y="13247"/>
                    <a:pt x="38425" y="12186"/>
                  </a:cubicBezTo>
                  <a:cubicBezTo>
                    <a:pt x="39393" y="10805"/>
                    <a:pt x="40807" y="9755"/>
                    <a:pt x="41824" y="9113"/>
                  </a:cubicBezTo>
                  <a:cubicBezTo>
                    <a:pt x="43212" y="8247"/>
                    <a:pt x="44827" y="7960"/>
                    <a:pt x="46230" y="7758"/>
                  </a:cubicBezTo>
                  <a:cubicBezTo>
                    <a:pt x="47161" y="7622"/>
                    <a:pt x="48107" y="7536"/>
                    <a:pt x="49021" y="7448"/>
                  </a:cubicBezTo>
                  <a:cubicBezTo>
                    <a:pt x="49511" y="7405"/>
                    <a:pt x="50016" y="7356"/>
                    <a:pt x="50512" y="7301"/>
                  </a:cubicBezTo>
                  <a:lnTo>
                    <a:pt x="50571" y="7296"/>
                  </a:lnTo>
                  <a:cubicBezTo>
                    <a:pt x="51409" y="7210"/>
                    <a:pt x="52274" y="7117"/>
                    <a:pt x="53068" y="6828"/>
                  </a:cubicBezTo>
                  <a:cubicBezTo>
                    <a:pt x="53960" y="6512"/>
                    <a:pt x="54482" y="5898"/>
                    <a:pt x="54662" y="4958"/>
                  </a:cubicBezTo>
                  <a:cubicBezTo>
                    <a:pt x="54781" y="4343"/>
                    <a:pt x="54901" y="3450"/>
                    <a:pt x="54618" y="2776"/>
                  </a:cubicBezTo>
                  <a:cubicBezTo>
                    <a:pt x="54416" y="2287"/>
                    <a:pt x="53949" y="2009"/>
                    <a:pt x="53503" y="1742"/>
                  </a:cubicBezTo>
                  <a:lnTo>
                    <a:pt x="53259" y="1596"/>
                  </a:lnTo>
                  <a:cubicBezTo>
                    <a:pt x="52992" y="1426"/>
                    <a:pt x="52742" y="1231"/>
                    <a:pt x="52496" y="1046"/>
                  </a:cubicBezTo>
                  <a:cubicBezTo>
                    <a:pt x="52242" y="851"/>
                    <a:pt x="51980" y="650"/>
                    <a:pt x="51702" y="475"/>
                  </a:cubicBezTo>
                  <a:cubicBezTo>
                    <a:pt x="51190" y="160"/>
                    <a:pt x="50587" y="0"/>
                    <a:pt x="498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0"/>
            <p:cNvSpPr/>
            <p:nvPr/>
          </p:nvSpPr>
          <p:spPr>
            <a:xfrm>
              <a:off x="1486475" y="993300"/>
              <a:ext cx="1363550" cy="666625"/>
            </a:xfrm>
            <a:custGeom>
              <a:avLst/>
              <a:gdLst/>
              <a:ahLst/>
              <a:cxnLst/>
              <a:rect l="l" t="t" r="r" b="b"/>
              <a:pathLst>
                <a:path w="54542" h="26665" extrusionOk="0">
                  <a:moveTo>
                    <a:pt x="54520" y="0"/>
                  </a:moveTo>
                  <a:cubicBezTo>
                    <a:pt x="54493" y="17"/>
                    <a:pt x="53981" y="311"/>
                    <a:pt x="53715" y="437"/>
                  </a:cubicBezTo>
                  <a:cubicBezTo>
                    <a:pt x="53160" y="686"/>
                    <a:pt x="52588" y="725"/>
                    <a:pt x="52056" y="730"/>
                  </a:cubicBezTo>
                  <a:lnTo>
                    <a:pt x="51975" y="730"/>
                  </a:lnTo>
                  <a:cubicBezTo>
                    <a:pt x="50255" y="735"/>
                    <a:pt x="48629" y="741"/>
                    <a:pt x="46970" y="1100"/>
                  </a:cubicBezTo>
                  <a:cubicBezTo>
                    <a:pt x="45463" y="1426"/>
                    <a:pt x="43951" y="2036"/>
                    <a:pt x="42477" y="2922"/>
                  </a:cubicBezTo>
                  <a:cubicBezTo>
                    <a:pt x="41165" y="3711"/>
                    <a:pt x="39877" y="4717"/>
                    <a:pt x="38642" y="5914"/>
                  </a:cubicBezTo>
                  <a:cubicBezTo>
                    <a:pt x="38436" y="6120"/>
                    <a:pt x="38228" y="6327"/>
                    <a:pt x="38027" y="6540"/>
                  </a:cubicBezTo>
                  <a:cubicBezTo>
                    <a:pt x="36760" y="7888"/>
                    <a:pt x="35645" y="9444"/>
                    <a:pt x="34562" y="10956"/>
                  </a:cubicBezTo>
                  <a:cubicBezTo>
                    <a:pt x="34002" y="11734"/>
                    <a:pt x="33458" y="12490"/>
                    <a:pt x="32908" y="13203"/>
                  </a:cubicBezTo>
                  <a:cubicBezTo>
                    <a:pt x="32381" y="13888"/>
                    <a:pt x="31843" y="14530"/>
                    <a:pt x="31283" y="15106"/>
                  </a:cubicBezTo>
                  <a:cubicBezTo>
                    <a:pt x="30303" y="16117"/>
                    <a:pt x="27823" y="18376"/>
                    <a:pt x="25289" y="18376"/>
                  </a:cubicBezTo>
                  <a:cubicBezTo>
                    <a:pt x="25164" y="18376"/>
                    <a:pt x="25038" y="18371"/>
                    <a:pt x="24912" y="18359"/>
                  </a:cubicBezTo>
                  <a:cubicBezTo>
                    <a:pt x="24005" y="18277"/>
                    <a:pt x="23145" y="17897"/>
                    <a:pt x="22318" y="17533"/>
                  </a:cubicBezTo>
                  <a:cubicBezTo>
                    <a:pt x="21877" y="17337"/>
                    <a:pt x="21420" y="17141"/>
                    <a:pt x="20970" y="16988"/>
                  </a:cubicBezTo>
                  <a:cubicBezTo>
                    <a:pt x="20028" y="16672"/>
                    <a:pt x="19094" y="16512"/>
                    <a:pt x="18179" y="16512"/>
                  </a:cubicBezTo>
                  <a:cubicBezTo>
                    <a:pt x="17773" y="16512"/>
                    <a:pt x="17370" y="16544"/>
                    <a:pt x="16971" y="16607"/>
                  </a:cubicBezTo>
                  <a:cubicBezTo>
                    <a:pt x="16401" y="16700"/>
                    <a:pt x="15824" y="16853"/>
                    <a:pt x="15269" y="16994"/>
                  </a:cubicBezTo>
                  <a:cubicBezTo>
                    <a:pt x="14991" y="17064"/>
                    <a:pt x="14709" y="17141"/>
                    <a:pt x="14431" y="17207"/>
                  </a:cubicBezTo>
                  <a:cubicBezTo>
                    <a:pt x="13507" y="17418"/>
                    <a:pt x="12751" y="17624"/>
                    <a:pt x="12048" y="17847"/>
                  </a:cubicBezTo>
                  <a:cubicBezTo>
                    <a:pt x="11586" y="17995"/>
                    <a:pt x="11129" y="18158"/>
                    <a:pt x="10683" y="18337"/>
                  </a:cubicBezTo>
                  <a:cubicBezTo>
                    <a:pt x="10678" y="18342"/>
                    <a:pt x="10678" y="18342"/>
                    <a:pt x="10672" y="18342"/>
                  </a:cubicBezTo>
                  <a:cubicBezTo>
                    <a:pt x="10672" y="18342"/>
                    <a:pt x="10667" y="18342"/>
                    <a:pt x="10667" y="18349"/>
                  </a:cubicBezTo>
                  <a:lnTo>
                    <a:pt x="10657" y="18349"/>
                  </a:lnTo>
                  <a:lnTo>
                    <a:pt x="10650" y="18354"/>
                  </a:lnTo>
                  <a:lnTo>
                    <a:pt x="10640" y="18354"/>
                  </a:lnTo>
                  <a:lnTo>
                    <a:pt x="10640" y="18359"/>
                  </a:lnTo>
                  <a:lnTo>
                    <a:pt x="10629" y="18359"/>
                  </a:lnTo>
                  <a:lnTo>
                    <a:pt x="10629" y="18364"/>
                  </a:lnTo>
                  <a:lnTo>
                    <a:pt x="10618" y="18364"/>
                  </a:lnTo>
                  <a:lnTo>
                    <a:pt x="10612" y="18370"/>
                  </a:lnTo>
                  <a:lnTo>
                    <a:pt x="10602" y="18370"/>
                  </a:lnTo>
                  <a:lnTo>
                    <a:pt x="10597" y="18375"/>
                  </a:lnTo>
                  <a:lnTo>
                    <a:pt x="10585" y="18375"/>
                  </a:lnTo>
                  <a:lnTo>
                    <a:pt x="10585" y="18381"/>
                  </a:lnTo>
                  <a:lnTo>
                    <a:pt x="10580" y="18381"/>
                  </a:lnTo>
                  <a:cubicBezTo>
                    <a:pt x="10574" y="18381"/>
                    <a:pt x="10574" y="18381"/>
                    <a:pt x="10574" y="18387"/>
                  </a:cubicBezTo>
                  <a:lnTo>
                    <a:pt x="10564" y="18387"/>
                  </a:lnTo>
                  <a:lnTo>
                    <a:pt x="10559" y="18392"/>
                  </a:lnTo>
                  <a:lnTo>
                    <a:pt x="10547" y="18392"/>
                  </a:lnTo>
                  <a:cubicBezTo>
                    <a:pt x="10547" y="18392"/>
                    <a:pt x="10547" y="18397"/>
                    <a:pt x="10542" y="18397"/>
                  </a:cubicBezTo>
                  <a:lnTo>
                    <a:pt x="10537" y="18397"/>
                  </a:lnTo>
                  <a:lnTo>
                    <a:pt x="10531" y="18402"/>
                  </a:lnTo>
                  <a:lnTo>
                    <a:pt x="10526" y="18402"/>
                  </a:lnTo>
                  <a:lnTo>
                    <a:pt x="10520" y="18408"/>
                  </a:lnTo>
                  <a:lnTo>
                    <a:pt x="10514" y="18408"/>
                  </a:lnTo>
                  <a:cubicBezTo>
                    <a:pt x="10509" y="18408"/>
                    <a:pt x="10509" y="18408"/>
                    <a:pt x="10504" y="18414"/>
                  </a:cubicBezTo>
                  <a:lnTo>
                    <a:pt x="10499" y="18414"/>
                  </a:lnTo>
                  <a:lnTo>
                    <a:pt x="10494" y="18419"/>
                  </a:lnTo>
                  <a:lnTo>
                    <a:pt x="10482" y="18419"/>
                  </a:lnTo>
                  <a:cubicBezTo>
                    <a:pt x="10482" y="18425"/>
                    <a:pt x="10482" y="18425"/>
                    <a:pt x="10477" y="18425"/>
                  </a:cubicBezTo>
                  <a:lnTo>
                    <a:pt x="10471" y="18425"/>
                  </a:lnTo>
                  <a:lnTo>
                    <a:pt x="10471" y="18430"/>
                  </a:lnTo>
                  <a:lnTo>
                    <a:pt x="10461" y="18430"/>
                  </a:lnTo>
                  <a:lnTo>
                    <a:pt x="10454" y="18435"/>
                  </a:lnTo>
                  <a:lnTo>
                    <a:pt x="10444" y="18435"/>
                  </a:lnTo>
                  <a:lnTo>
                    <a:pt x="10439" y="18440"/>
                  </a:lnTo>
                  <a:lnTo>
                    <a:pt x="10433" y="18440"/>
                  </a:lnTo>
                  <a:lnTo>
                    <a:pt x="10428" y="18447"/>
                  </a:lnTo>
                  <a:lnTo>
                    <a:pt x="10422" y="18447"/>
                  </a:lnTo>
                  <a:lnTo>
                    <a:pt x="10416" y="18452"/>
                  </a:lnTo>
                  <a:lnTo>
                    <a:pt x="10406" y="18452"/>
                  </a:lnTo>
                  <a:lnTo>
                    <a:pt x="10401" y="18457"/>
                  </a:lnTo>
                  <a:lnTo>
                    <a:pt x="10396" y="18457"/>
                  </a:lnTo>
                  <a:lnTo>
                    <a:pt x="10389" y="18462"/>
                  </a:lnTo>
                  <a:lnTo>
                    <a:pt x="10379" y="18462"/>
                  </a:lnTo>
                  <a:lnTo>
                    <a:pt x="10379" y="18468"/>
                  </a:lnTo>
                  <a:lnTo>
                    <a:pt x="10368" y="18468"/>
                  </a:lnTo>
                  <a:lnTo>
                    <a:pt x="10368" y="18473"/>
                  </a:lnTo>
                  <a:lnTo>
                    <a:pt x="10356" y="18473"/>
                  </a:lnTo>
                  <a:lnTo>
                    <a:pt x="10351" y="18479"/>
                  </a:lnTo>
                  <a:lnTo>
                    <a:pt x="10341" y="18479"/>
                  </a:lnTo>
                  <a:cubicBezTo>
                    <a:pt x="8398" y="19311"/>
                    <a:pt x="6577" y="20481"/>
                    <a:pt x="4906" y="21960"/>
                  </a:cubicBezTo>
                  <a:cubicBezTo>
                    <a:pt x="3242" y="23440"/>
                    <a:pt x="33" y="26606"/>
                    <a:pt x="0" y="26632"/>
                  </a:cubicBezTo>
                  <a:lnTo>
                    <a:pt x="33" y="26665"/>
                  </a:lnTo>
                  <a:cubicBezTo>
                    <a:pt x="65" y="26632"/>
                    <a:pt x="3269" y="23473"/>
                    <a:pt x="4934" y="21992"/>
                  </a:cubicBezTo>
                  <a:cubicBezTo>
                    <a:pt x="7077" y="20089"/>
                    <a:pt x="9470" y="18708"/>
                    <a:pt x="12060" y="17892"/>
                  </a:cubicBezTo>
                  <a:cubicBezTo>
                    <a:pt x="12761" y="17669"/>
                    <a:pt x="13517" y="17461"/>
                    <a:pt x="14436" y="17244"/>
                  </a:cubicBezTo>
                  <a:cubicBezTo>
                    <a:pt x="14714" y="17179"/>
                    <a:pt x="15003" y="17109"/>
                    <a:pt x="15274" y="17037"/>
                  </a:cubicBezTo>
                  <a:cubicBezTo>
                    <a:pt x="15829" y="16891"/>
                    <a:pt x="16406" y="16743"/>
                    <a:pt x="16976" y="16652"/>
                  </a:cubicBezTo>
                  <a:cubicBezTo>
                    <a:pt x="17373" y="16589"/>
                    <a:pt x="17775" y="16558"/>
                    <a:pt x="18181" y="16558"/>
                  </a:cubicBezTo>
                  <a:cubicBezTo>
                    <a:pt x="19089" y="16558"/>
                    <a:pt x="20017" y="16714"/>
                    <a:pt x="20953" y="17026"/>
                  </a:cubicBezTo>
                  <a:cubicBezTo>
                    <a:pt x="21405" y="17179"/>
                    <a:pt x="21856" y="17380"/>
                    <a:pt x="22296" y="17576"/>
                  </a:cubicBezTo>
                  <a:cubicBezTo>
                    <a:pt x="23129" y="17940"/>
                    <a:pt x="23993" y="18321"/>
                    <a:pt x="24907" y="18408"/>
                  </a:cubicBezTo>
                  <a:cubicBezTo>
                    <a:pt x="25034" y="18419"/>
                    <a:pt x="25161" y="18425"/>
                    <a:pt x="25287" y="18425"/>
                  </a:cubicBezTo>
                  <a:cubicBezTo>
                    <a:pt x="27845" y="18425"/>
                    <a:pt x="30331" y="16150"/>
                    <a:pt x="31316" y="15139"/>
                  </a:cubicBezTo>
                  <a:cubicBezTo>
                    <a:pt x="31876" y="14556"/>
                    <a:pt x="32408" y="13915"/>
                    <a:pt x="32936" y="13235"/>
                  </a:cubicBezTo>
                  <a:cubicBezTo>
                    <a:pt x="33496" y="12517"/>
                    <a:pt x="34045" y="11750"/>
                    <a:pt x="34612" y="10961"/>
                  </a:cubicBezTo>
                  <a:cubicBezTo>
                    <a:pt x="35689" y="9460"/>
                    <a:pt x="36799" y="7916"/>
                    <a:pt x="38060" y="6572"/>
                  </a:cubicBezTo>
                  <a:cubicBezTo>
                    <a:pt x="38245" y="6376"/>
                    <a:pt x="38431" y="6186"/>
                    <a:pt x="38620" y="5995"/>
                  </a:cubicBezTo>
                  <a:cubicBezTo>
                    <a:pt x="41253" y="3422"/>
                    <a:pt x="44032" y="1795"/>
                    <a:pt x="46883" y="1165"/>
                  </a:cubicBezTo>
                  <a:cubicBezTo>
                    <a:pt x="48586" y="784"/>
                    <a:pt x="50261" y="779"/>
                    <a:pt x="52028" y="773"/>
                  </a:cubicBezTo>
                  <a:lnTo>
                    <a:pt x="52045" y="773"/>
                  </a:lnTo>
                  <a:cubicBezTo>
                    <a:pt x="52588" y="773"/>
                    <a:pt x="53171" y="735"/>
                    <a:pt x="53737" y="474"/>
                  </a:cubicBezTo>
                  <a:cubicBezTo>
                    <a:pt x="53998" y="349"/>
                    <a:pt x="54498" y="61"/>
                    <a:pt x="54536" y="40"/>
                  </a:cubicBezTo>
                  <a:lnTo>
                    <a:pt x="54541" y="40"/>
                  </a:lnTo>
                  <a:lnTo>
                    <a:pt x="545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2" name="Google Shape;1152;p20"/>
          <p:cNvSpPr/>
          <p:nvPr/>
        </p:nvSpPr>
        <p:spPr>
          <a:xfrm>
            <a:off x="6772450" y="4253700"/>
            <a:ext cx="737400" cy="737400"/>
          </a:xfrm>
          <a:prstGeom prst="mathMultiply">
            <a:avLst>
              <a:gd name="adj1" fmla="val 1448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3" name="Google Shape;1153;p20"/>
          <p:cNvGrpSpPr/>
          <p:nvPr/>
        </p:nvGrpSpPr>
        <p:grpSpPr>
          <a:xfrm rot="5400000">
            <a:off x="8146600" y="680950"/>
            <a:ext cx="1250575" cy="314575"/>
            <a:chOff x="324725" y="5013050"/>
            <a:chExt cx="1250575" cy="314575"/>
          </a:xfrm>
        </p:grpSpPr>
        <p:sp>
          <p:nvSpPr>
            <p:cNvPr id="1154" name="Google Shape;1154;p20"/>
            <p:cNvSpPr/>
            <p:nvPr/>
          </p:nvSpPr>
          <p:spPr>
            <a:xfrm>
              <a:off x="1412225" y="5013050"/>
              <a:ext cx="163075" cy="314575"/>
            </a:xfrm>
            <a:custGeom>
              <a:avLst/>
              <a:gdLst/>
              <a:ahLst/>
              <a:cxnLst/>
              <a:rect l="l" t="t" r="r" b="b"/>
              <a:pathLst>
                <a:path w="6523" h="12583" extrusionOk="0">
                  <a:moveTo>
                    <a:pt x="0" y="1"/>
                  </a:moveTo>
                  <a:lnTo>
                    <a:pt x="0" y="1050"/>
                  </a:lnTo>
                  <a:lnTo>
                    <a:pt x="1088" y="1050"/>
                  </a:lnTo>
                  <a:lnTo>
                    <a:pt x="1088" y="5245"/>
                  </a:lnTo>
                  <a:lnTo>
                    <a:pt x="0" y="5245"/>
                  </a:lnTo>
                  <a:lnTo>
                    <a:pt x="0" y="6294"/>
                  </a:lnTo>
                  <a:lnTo>
                    <a:pt x="1088" y="6294"/>
                  </a:lnTo>
                  <a:lnTo>
                    <a:pt x="1088" y="10488"/>
                  </a:lnTo>
                  <a:lnTo>
                    <a:pt x="2171" y="10488"/>
                  </a:lnTo>
                  <a:lnTo>
                    <a:pt x="2171" y="8388"/>
                  </a:lnTo>
                  <a:lnTo>
                    <a:pt x="3259" y="8388"/>
                  </a:lnTo>
                  <a:lnTo>
                    <a:pt x="3259" y="12583"/>
                  </a:lnTo>
                  <a:lnTo>
                    <a:pt x="6522" y="12583"/>
                  </a:lnTo>
                  <a:lnTo>
                    <a:pt x="6522" y="1"/>
                  </a:lnTo>
                  <a:lnTo>
                    <a:pt x="3259" y="1"/>
                  </a:lnTo>
                  <a:lnTo>
                    <a:pt x="3259" y="7339"/>
                  </a:lnTo>
                  <a:lnTo>
                    <a:pt x="2171" y="7339"/>
                  </a:lnTo>
                  <a:lnTo>
                    <a:pt x="21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0"/>
            <p:cNvSpPr/>
            <p:nvPr/>
          </p:nvSpPr>
          <p:spPr>
            <a:xfrm>
              <a:off x="1303450" y="5013050"/>
              <a:ext cx="54375" cy="314575"/>
            </a:xfrm>
            <a:custGeom>
              <a:avLst/>
              <a:gdLst/>
              <a:ahLst/>
              <a:cxnLst/>
              <a:rect l="l" t="t" r="r" b="b"/>
              <a:pathLst>
                <a:path w="2175" h="12583" extrusionOk="0">
                  <a:moveTo>
                    <a:pt x="0" y="1"/>
                  </a:moveTo>
                  <a:lnTo>
                    <a:pt x="0" y="4195"/>
                  </a:lnTo>
                  <a:lnTo>
                    <a:pt x="392" y="4195"/>
                  </a:lnTo>
                  <a:lnTo>
                    <a:pt x="392" y="7339"/>
                  </a:lnTo>
                  <a:lnTo>
                    <a:pt x="0" y="7339"/>
                  </a:lnTo>
                  <a:lnTo>
                    <a:pt x="0" y="12583"/>
                  </a:lnTo>
                  <a:lnTo>
                    <a:pt x="2175" y="12583"/>
                  </a:lnTo>
                  <a:lnTo>
                    <a:pt x="2175" y="10488"/>
                  </a:lnTo>
                  <a:lnTo>
                    <a:pt x="1088" y="10488"/>
                  </a:lnTo>
                  <a:lnTo>
                    <a:pt x="1088" y="4195"/>
                  </a:lnTo>
                  <a:lnTo>
                    <a:pt x="2175" y="4195"/>
                  </a:lnTo>
                  <a:lnTo>
                    <a:pt x="2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0"/>
            <p:cNvSpPr/>
            <p:nvPr/>
          </p:nvSpPr>
          <p:spPr>
            <a:xfrm>
              <a:off x="1249025" y="5013050"/>
              <a:ext cx="27225" cy="157375"/>
            </a:xfrm>
            <a:custGeom>
              <a:avLst/>
              <a:gdLst/>
              <a:ahLst/>
              <a:cxnLst/>
              <a:rect l="l" t="t" r="r" b="b"/>
              <a:pathLst>
                <a:path w="1089" h="6295" extrusionOk="0">
                  <a:moveTo>
                    <a:pt x="1" y="1"/>
                  </a:moveTo>
                  <a:lnTo>
                    <a:pt x="1" y="6294"/>
                  </a:lnTo>
                  <a:lnTo>
                    <a:pt x="1088" y="6294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0"/>
            <p:cNvSpPr/>
            <p:nvPr/>
          </p:nvSpPr>
          <p:spPr>
            <a:xfrm>
              <a:off x="1185400" y="5013050"/>
              <a:ext cx="36475" cy="78625"/>
            </a:xfrm>
            <a:custGeom>
              <a:avLst/>
              <a:gdLst/>
              <a:ahLst/>
              <a:cxnLst/>
              <a:rect l="l" t="t" r="r" b="b"/>
              <a:pathLst>
                <a:path w="1459" h="3145" extrusionOk="0">
                  <a:moveTo>
                    <a:pt x="370" y="1"/>
                  </a:moveTo>
                  <a:lnTo>
                    <a:pt x="370" y="1050"/>
                  </a:lnTo>
                  <a:lnTo>
                    <a:pt x="0" y="1050"/>
                  </a:lnTo>
                  <a:lnTo>
                    <a:pt x="0" y="2095"/>
                  </a:lnTo>
                  <a:lnTo>
                    <a:pt x="370" y="2095"/>
                  </a:lnTo>
                  <a:lnTo>
                    <a:pt x="370" y="3144"/>
                  </a:lnTo>
                  <a:lnTo>
                    <a:pt x="1458" y="3144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0"/>
            <p:cNvSpPr/>
            <p:nvPr/>
          </p:nvSpPr>
          <p:spPr>
            <a:xfrm>
              <a:off x="1194625" y="5144150"/>
              <a:ext cx="81625" cy="183475"/>
            </a:xfrm>
            <a:custGeom>
              <a:avLst/>
              <a:gdLst/>
              <a:ahLst/>
              <a:cxnLst/>
              <a:rect l="l" t="t" r="r" b="b"/>
              <a:pathLst>
                <a:path w="3265" h="7339" extrusionOk="0">
                  <a:moveTo>
                    <a:pt x="1" y="1"/>
                  </a:moveTo>
                  <a:lnTo>
                    <a:pt x="1" y="3144"/>
                  </a:lnTo>
                  <a:lnTo>
                    <a:pt x="1089" y="3144"/>
                  </a:lnTo>
                  <a:lnTo>
                    <a:pt x="1089" y="5244"/>
                  </a:lnTo>
                  <a:lnTo>
                    <a:pt x="2177" y="5244"/>
                  </a:lnTo>
                  <a:lnTo>
                    <a:pt x="2177" y="7339"/>
                  </a:lnTo>
                  <a:lnTo>
                    <a:pt x="3264" y="7339"/>
                  </a:lnTo>
                  <a:lnTo>
                    <a:pt x="3264" y="4194"/>
                  </a:lnTo>
                  <a:lnTo>
                    <a:pt x="2177" y="4194"/>
                  </a:lnTo>
                  <a:lnTo>
                    <a:pt x="2177" y="2095"/>
                  </a:lnTo>
                  <a:lnTo>
                    <a:pt x="1089" y="209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0"/>
            <p:cNvSpPr/>
            <p:nvPr/>
          </p:nvSpPr>
          <p:spPr>
            <a:xfrm>
              <a:off x="1167450" y="5222750"/>
              <a:ext cx="54425" cy="104875"/>
            </a:xfrm>
            <a:custGeom>
              <a:avLst/>
              <a:gdLst/>
              <a:ahLst/>
              <a:cxnLst/>
              <a:rect l="l" t="t" r="r" b="b"/>
              <a:pathLst>
                <a:path w="2177" h="4195" extrusionOk="0">
                  <a:moveTo>
                    <a:pt x="0" y="0"/>
                  </a:moveTo>
                  <a:lnTo>
                    <a:pt x="0" y="4195"/>
                  </a:lnTo>
                  <a:lnTo>
                    <a:pt x="2176" y="4195"/>
                  </a:lnTo>
                  <a:lnTo>
                    <a:pt x="2176" y="3150"/>
                  </a:lnTo>
                  <a:lnTo>
                    <a:pt x="1088" y="3150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0"/>
            <p:cNvSpPr/>
            <p:nvPr/>
          </p:nvSpPr>
          <p:spPr>
            <a:xfrm>
              <a:off x="1058675" y="5013050"/>
              <a:ext cx="108800" cy="314575"/>
            </a:xfrm>
            <a:custGeom>
              <a:avLst/>
              <a:gdLst/>
              <a:ahLst/>
              <a:cxnLst/>
              <a:rect l="l" t="t" r="r" b="b"/>
              <a:pathLst>
                <a:path w="4352" h="12583" extrusionOk="0">
                  <a:moveTo>
                    <a:pt x="0" y="1"/>
                  </a:moveTo>
                  <a:lnTo>
                    <a:pt x="0" y="2095"/>
                  </a:lnTo>
                  <a:lnTo>
                    <a:pt x="1088" y="2095"/>
                  </a:lnTo>
                  <a:lnTo>
                    <a:pt x="1088" y="5245"/>
                  </a:lnTo>
                  <a:lnTo>
                    <a:pt x="0" y="5245"/>
                  </a:lnTo>
                  <a:lnTo>
                    <a:pt x="0" y="8388"/>
                  </a:lnTo>
                  <a:lnTo>
                    <a:pt x="1088" y="8388"/>
                  </a:lnTo>
                  <a:lnTo>
                    <a:pt x="1088" y="12583"/>
                  </a:lnTo>
                  <a:lnTo>
                    <a:pt x="2175" y="12583"/>
                  </a:lnTo>
                  <a:lnTo>
                    <a:pt x="2175" y="7339"/>
                  </a:lnTo>
                  <a:lnTo>
                    <a:pt x="1088" y="7339"/>
                  </a:lnTo>
                  <a:lnTo>
                    <a:pt x="1088" y="6294"/>
                  </a:lnTo>
                  <a:lnTo>
                    <a:pt x="3264" y="6294"/>
                  </a:lnTo>
                  <a:lnTo>
                    <a:pt x="3264" y="12583"/>
                  </a:lnTo>
                  <a:lnTo>
                    <a:pt x="3606" y="12583"/>
                  </a:lnTo>
                  <a:lnTo>
                    <a:pt x="3606" y="8388"/>
                  </a:lnTo>
                  <a:lnTo>
                    <a:pt x="4351" y="8388"/>
                  </a:lnTo>
                  <a:lnTo>
                    <a:pt x="4351" y="2095"/>
                  </a:lnTo>
                  <a:lnTo>
                    <a:pt x="3264" y="2095"/>
                  </a:lnTo>
                  <a:lnTo>
                    <a:pt x="3264" y="5245"/>
                  </a:lnTo>
                  <a:lnTo>
                    <a:pt x="2839" y="5245"/>
                  </a:lnTo>
                  <a:lnTo>
                    <a:pt x="2839" y="1"/>
                  </a:lnTo>
                  <a:lnTo>
                    <a:pt x="2508" y="1"/>
                  </a:lnTo>
                  <a:lnTo>
                    <a:pt x="2508" y="5245"/>
                  </a:lnTo>
                  <a:lnTo>
                    <a:pt x="2175" y="5245"/>
                  </a:lnTo>
                  <a:lnTo>
                    <a:pt x="2175" y="1050"/>
                  </a:lnTo>
                  <a:lnTo>
                    <a:pt x="1088" y="1050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0"/>
            <p:cNvSpPr/>
            <p:nvPr/>
          </p:nvSpPr>
          <p:spPr>
            <a:xfrm>
              <a:off x="977200" y="5275225"/>
              <a:ext cx="27225" cy="52400"/>
            </a:xfrm>
            <a:custGeom>
              <a:avLst/>
              <a:gdLst/>
              <a:ahLst/>
              <a:cxnLst/>
              <a:rect l="l" t="t" r="r" b="b"/>
              <a:pathLst>
                <a:path w="1089" h="2096" extrusionOk="0">
                  <a:moveTo>
                    <a:pt x="1" y="1"/>
                  </a:moveTo>
                  <a:lnTo>
                    <a:pt x="1" y="2096"/>
                  </a:lnTo>
                  <a:lnTo>
                    <a:pt x="1088" y="2096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0"/>
            <p:cNvSpPr/>
            <p:nvPr/>
          </p:nvSpPr>
          <p:spPr>
            <a:xfrm>
              <a:off x="950025" y="5222750"/>
              <a:ext cx="27200" cy="52500"/>
            </a:xfrm>
            <a:custGeom>
              <a:avLst/>
              <a:gdLst/>
              <a:ahLst/>
              <a:cxnLst/>
              <a:rect l="l" t="t" r="r" b="b"/>
              <a:pathLst>
                <a:path w="1088" h="2100" extrusionOk="0">
                  <a:moveTo>
                    <a:pt x="0" y="0"/>
                  </a:moveTo>
                  <a:lnTo>
                    <a:pt x="0" y="2100"/>
                  </a:lnTo>
                  <a:lnTo>
                    <a:pt x="1088" y="2100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1004400" y="5170400"/>
              <a:ext cx="54300" cy="104850"/>
            </a:xfrm>
            <a:custGeom>
              <a:avLst/>
              <a:gdLst/>
              <a:ahLst/>
              <a:cxnLst/>
              <a:rect l="l" t="t" r="r" b="b"/>
              <a:pathLst>
                <a:path w="2172" h="4194" extrusionOk="0">
                  <a:moveTo>
                    <a:pt x="0" y="0"/>
                  </a:moveTo>
                  <a:lnTo>
                    <a:pt x="0" y="4194"/>
                  </a:lnTo>
                  <a:lnTo>
                    <a:pt x="2171" y="4194"/>
                  </a:lnTo>
                  <a:lnTo>
                    <a:pt x="2171" y="2094"/>
                  </a:lnTo>
                  <a:lnTo>
                    <a:pt x="1089" y="2094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0"/>
            <p:cNvSpPr/>
            <p:nvPr/>
          </p:nvSpPr>
          <p:spPr>
            <a:xfrm>
              <a:off x="1004400" y="5013050"/>
              <a:ext cx="27225" cy="131125"/>
            </a:xfrm>
            <a:custGeom>
              <a:avLst/>
              <a:gdLst/>
              <a:ahLst/>
              <a:cxnLst/>
              <a:rect l="l" t="t" r="r" b="b"/>
              <a:pathLst>
                <a:path w="1089" h="5245" extrusionOk="0">
                  <a:moveTo>
                    <a:pt x="0" y="1"/>
                  </a:moveTo>
                  <a:lnTo>
                    <a:pt x="0" y="5245"/>
                  </a:lnTo>
                  <a:lnTo>
                    <a:pt x="1089" y="524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0"/>
            <p:cNvSpPr/>
            <p:nvPr/>
          </p:nvSpPr>
          <p:spPr>
            <a:xfrm>
              <a:off x="841200" y="5013050"/>
              <a:ext cx="27250" cy="52375"/>
            </a:xfrm>
            <a:custGeom>
              <a:avLst/>
              <a:gdLst/>
              <a:ahLst/>
              <a:cxnLst/>
              <a:rect l="l" t="t" r="r" b="b"/>
              <a:pathLst>
                <a:path w="1090" h="2095" extrusionOk="0">
                  <a:moveTo>
                    <a:pt x="1" y="1"/>
                  </a:moveTo>
                  <a:lnTo>
                    <a:pt x="1" y="2095"/>
                  </a:lnTo>
                  <a:lnTo>
                    <a:pt x="1090" y="2095"/>
                  </a:lnTo>
                  <a:lnTo>
                    <a:pt x="10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0"/>
            <p:cNvSpPr/>
            <p:nvPr/>
          </p:nvSpPr>
          <p:spPr>
            <a:xfrm>
              <a:off x="732425" y="5013050"/>
              <a:ext cx="54425" cy="314575"/>
            </a:xfrm>
            <a:custGeom>
              <a:avLst/>
              <a:gdLst/>
              <a:ahLst/>
              <a:cxnLst/>
              <a:rect l="l" t="t" r="r" b="b"/>
              <a:pathLst>
                <a:path w="2177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1088" y="12583"/>
                  </a:lnTo>
                  <a:lnTo>
                    <a:pt x="1088" y="11538"/>
                  </a:lnTo>
                  <a:lnTo>
                    <a:pt x="2177" y="11538"/>
                  </a:lnTo>
                  <a:lnTo>
                    <a:pt x="2177" y="9438"/>
                  </a:lnTo>
                  <a:lnTo>
                    <a:pt x="1088" y="9438"/>
                  </a:lnTo>
                  <a:lnTo>
                    <a:pt x="1088" y="8388"/>
                  </a:lnTo>
                  <a:lnTo>
                    <a:pt x="2177" y="8388"/>
                  </a:lnTo>
                  <a:lnTo>
                    <a:pt x="2177" y="7339"/>
                  </a:lnTo>
                  <a:lnTo>
                    <a:pt x="1088" y="7339"/>
                  </a:lnTo>
                  <a:lnTo>
                    <a:pt x="1088" y="5245"/>
                  </a:lnTo>
                  <a:lnTo>
                    <a:pt x="2177" y="5245"/>
                  </a:lnTo>
                  <a:lnTo>
                    <a:pt x="2177" y="4195"/>
                  </a:lnTo>
                  <a:lnTo>
                    <a:pt x="1088" y="4195"/>
                  </a:lnTo>
                  <a:lnTo>
                    <a:pt x="1088" y="2095"/>
                  </a:lnTo>
                  <a:lnTo>
                    <a:pt x="2177" y="2095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0"/>
            <p:cNvSpPr/>
            <p:nvPr/>
          </p:nvSpPr>
          <p:spPr>
            <a:xfrm>
              <a:off x="650975" y="5013050"/>
              <a:ext cx="27200" cy="104900"/>
            </a:xfrm>
            <a:custGeom>
              <a:avLst/>
              <a:gdLst/>
              <a:ahLst/>
              <a:cxnLst/>
              <a:rect l="l" t="t" r="r" b="b"/>
              <a:pathLst>
                <a:path w="1088" h="4196" extrusionOk="0">
                  <a:moveTo>
                    <a:pt x="0" y="1"/>
                  </a:moveTo>
                  <a:lnTo>
                    <a:pt x="0" y="4195"/>
                  </a:lnTo>
                  <a:lnTo>
                    <a:pt x="1088" y="4195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0"/>
            <p:cNvSpPr/>
            <p:nvPr/>
          </p:nvSpPr>
          <p:spPr>
            <a:xfrm>
              <a:off x="514975" y="5013050"/>
              <a:ext cx="136025" cy="314575"/>
            </a:xfrm>
            <a:custGeom>
              <a:avLst/>
              <a:gdLst/>
              <a:ahLst/>
              <a:cxnLst/>
              <a:rect l="l" t="t" r="r" b="b"/>
              <a:pathLst>
                <a:path w="5441" h="12583" extrusionOk="0">
                  <a:moveTo>
                    <a:pt x="3264" y="8388"/>
                  </a:moveTo>
                  <a:lnTo>
                    <a:pt x="3264" y="10488"/>
                  </a:lnTo>
                  <a:lnTo>
                    <a:pt x="2834" y="10488"/>
                  </a:lnTo>
                  <a:lnTo>
                    <a:pt x="2834" y="8388"/>
                  </a:lnTo>
                  <a:close/>
                  <a:moveTo>
                    <a:pt x="0" y="1"/>
                  </a:moveTo>
                  <a:lnTo>
                    <a:pt x="0" y="12583"/>
                  </a:lnTo>
                  <a:lnTo>
                    <a:pt x="3264" y="12583"/>
                  </a:lnTo>
                  <a:lnTo>
                    <a:pt x="3264" y="11538"/>
                  </a:lnTo>
                  <a:lnTo>
                    <a:pt x="4353" y="11538"/>
                  </a:lnTo>
                  <a:lnTo>
                    <a:pt x="4353" y="12583"/>
                  </a:lnTo>
                  <a:lnTo>
                    <a:pt x="5440" y="12583"/>
                  </a:lnTo>
                  <a:lnTo>
                    <a:pt x="5440" y="10488"/>
                  </a:lnTo>
                  <a:lnTo>
                    <a:pt x="4353" y="10488"/>
                  </a:lnTo>
                  <a:lnTo>
                    <a:pt x="4353" y="7339"/>
                  </a:lnTo>
                  <a:lnTo>
                    <a:pt x="5440" y="7339"/>
                  </a:lnTo>
                  <a:lnTo>
                    <a:pt x="5440" y="4195"/>
                  </a:lnTo>
                  <a:lnTo>
                    <a:pt x="4353" y="4195"/>
                  </a:lnTo>
                  <a:lnTo>
                    <a:pt x="4353" y="1"/>
                  </a:lnTo>
                  <a:lnTo>
                    <a:pt x="3264" y="1"/>
                  </a:lnTo>
                  <a:lnTo>
                    <a:pt x="3264" y="7339"/>
                  </a:lnTo>
                  <a:lnTo>
                    <a:pt x="2834" y="7339"/>
                  </a:lnTo>
                  <a:lnTo>
                    <a:pt x="2834" y="1"/>
                  </a:lnTo>
                  <a:lnTo>
                    <a:pt x="2601" y="1"/>
                  </a:lnTo>
                  <a:lnTo>
                    <a:pt x="2601" y="7339"/>
                  </a:lnTo>
                  <a:lnTo>
                    <a:pt x="2177" y="7339"/>
                  </a:lnTo>
                  <a:lnTo>
                    <a:pt x="2177" y="8388"/>
                  </a:lnTo>
                  <a:lnTo>
                    <a:pt x="2601" y="8388"/>
                  </a:lnTo>
                  <a:lnTo>
                    <a:pt x="2601" y="10488"/>
                  </a:lnTo>
                  <a:lnTo>
                    <a:pt x="2177" y="10488"/>
                  </a:lnTo>
                  <a:lnTo>
                    <a:pt x="2177" y="11538"/>
                  </a:lnTo>
                  <a:lnTo>
                    <a:pt x="1089" y="11538"/>
                  </a:lnTo>
                  <a:lnTo>
                    <a:pt x="1089" y="4195"/>
                  </a:lnTo>
                  <a:lnTo>
                    <a:pt x="2177" y="4195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0"/>
            <p:cNvSpPr/>
            <p:nvPr/>
          </p:nvSpPr>
          <p:spPr>
            <a:xfrm>
              <a:off x="324725" y="5013050"/>
              <a:ext cx="81500" cy="314575"/>
            </a:xfrm>
            <a:custGeom>
              <a:avLst/>
              <a:gdLst/>
              <a:ahLst/>
              <a:cxnLst/>
              <a:rect l="l" t="t" r="r" b="b"/>
              <a:pathLst>
                <a:path w="3260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3259" y="12583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0"/>
            <p:cNvSpPr/>
            <p:nvPr/>
          </p:nvSpPr>
          <p:spPr>
            <a:xfrm>
              <a:off x="953925" y="5013050"/>
              <a:ext cx="13500" cy="190575"/>
            </a:xfrm>
            <a:custGeom>
              <a:avLst/>
              <a:gdLst/>
              <a:ahLst/>
              <a:cxnLst/>
              <a:rect l="l" t="t" r="r" b="b"/>
              <a:pathLst>
                <a:path w="540" h="7623" extrusionOk="0">
                  <a:moveTo>
                    <a:pt x="1" y="1"/>
                  </a:moveTo>
                  <a:lnTo>
                    <a:pt x="1" y="7622"/>
                  </a:lnTo>
                  <a:lnTo>
                    <a:pt x="540" y="7622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0"/>
            <p:cNvSpPr/>
            <p:nvPr/>
          </p:nvSpPr>
          <p:spPr>
            <a:xfrm>
              <a:off x="919675" y="5013050"/>
              <a:ext cx="9275" cy="314575"/>
            </a:xfrm>
            <a:custGeom>
              <a:avLst/>
              <a:gdLst/>
              <a:ahLst/>
              <a:cxnLst/>
              <a:rect l="l" t="t" r="r" b="b"/>
              <a:pathLst>
                <a:path w="371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371" y="12583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0"/>
            <p:cNvSpPr/>
            <p:nvPr/>
          </p:nvSpPr>
          <p:spPr>
            <a:xfrm>
              <a:off x="786825" y="5013050"/>
              <a:ext cx="108800" cy="314575"/>
            </a:xfrm>
            <a:custGeom>
              <a:avLst/>
              <a:gdLst/>
              <a:ahLst/>
              <a:cxnLst/>
              <a:rect l="l" t="t" r="r" b="b"/>
              <a:pathLst>
                <a:path w="4352" h="12583" extrusionOk="0">
                  <a:moveTo>
                    <a:pt x="4184" y="1"/>
                  </a:moveTo>
                  <a:lnTo>
                    <a:pt x="4184" y="8388"/>
                  </a:lnTo>
                  <a:lnTo>
                    <a:pt x="3265" y="8388"/>
                  </a:lnTo>
                  <a:lnTo>
                    <a:pt x="3265" y="4195"/>
                  </a:lnTo>
                  <a:lnTo>
                    <a:pt x="2176" y="4195"/>
                  </a:lnTo>
                  <a:lnTo>
                    <a:pt x="2176" y="2095"/>
                  </a:lnTo>
                  <a:lnTo>
                    <a:pt x="1" y="2095"/>
                  </a:lnTo>
                  <a:lnTo>
                    <a:pt x="1" y="4195"/>
                  </a:lnTo>
                  <a:lnTo>
                    <a:pt x="1088" y="4195"/>
                  </a:lnTo>
                  <a:lnTo>
                    <a:pt x="1088" y="12583"/>
                  </a:lnTo>
                  <a:lnTo>
                    <a:pt x="1453" y="12583"/>
                  </a:lnTo>
                  <a:lnTo>
                    <a:pt x="1453" y="6294"/>
                  </a:lnTo>
                  <a:lnTo>
                    <a:pt x="2176" y="6294"/>
                  </a:lnTo>
                  <a:lnTo>
                    <a:pt x="2176" y="12583"/>
                  </a:lnTo>
                  <a:lnTo>
                    <a:pt x="3265" y="12583"/>
                  </a:lnTo>
                  <a:lnTo>
                    <a:pt x="3265" y="10488"/>
                  </a:lnTo>
                  <a:lnTo>
                    <a:pt x="4352" y="10488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0"/>
            <p:cNvSpPr/>
            <p:nvPr/>
          </p:nvSpPr>
          <p:spPr>
            <a:xfrm>
              <a:off x="650975" y="5013050"/>
              <a:ext cx="54425" cy="314575"/>
            </a:xfrm>
            <a:custGeom>
              <a:avLst/>
              <a:gdLst/>
              <a:ahLst/>
              <a:cxnLst/>
              <a:rect l="l" t="t" r="r" b="b"/>
              <a:pathLst>
                <a:path w="2177" h="12583" extrusionOk="0">
                  <a:moveTo>
                    <a:pt x="1654" y="1"/>
                  </a:moveTo>
                  <a:lnTo>
                    <a:pt x="1654" y="7339"/>
                  </a:lnTo>
                  <a:lnTo>
                    <a:pt x="0" y="7339"/>
                  </a:lnTo>
                  <a:lnTo>
                    <a:pt x="0" y="8388"/>
                  </a:lnTo>
                  <a:lnTo>
                    <a:pt x="1088" y="8388"/>
                  </a:lnTo>
                  <a:lnTo>
                    <a:pt x="1088" y="12583"/>
                  </a:lnTo>
                  <a:lnTo>
                    <a:pt x="2176" y="12583"/>
                  </a:lnTo>
                  <a:lnTo>
                    <a:pt x="2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0"/>
            <p:cNvSpPr/>
            <p:nvPr/>
          </p:nvSpPr>
          <p:spPr>
            <a:xfrm>
              <a:off x="903900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0"/>
            <p:cNvSpPr/>
            <p:nvPr/>
          </p:nvSpPr>
          <p:spPr>
            <a:xfrm>
              <a:off x="1357825" y="5013050"/>
              <a:ext cx="81600" cy="314575"/>
            </a:xfrm>
            <a:custGeom>
              <a:avLst/>
              <a:gdLst/>
              <a:ahLst/>
              <a:cxnLst/>
              <a:rect l="l" t="t" r="r" b="b"/>
              <a:pathLst>
                <a:path w="3264" h="12583" extrusionOk="0">
                  <a:moveTo>
                    <a:pt x="441" y="1"/>
                  </a:moveTo>
                  <a:lnTo>
                    <a:pt x="441" y="6294"/>
                  </a:lnTo>
                  <a:lnTo>
                    <a:pt x="0" y="6294"/>
                  </a:lnTo>
                  <a:lnTo>
                    <a:pt x="0" y="8388"/>
                  </a:lnTo>
                  <a:lnTo>
                    <a:pt x="441" y="8388"/>
                  </a:lnTo>
                  <a:lnTo>
                    <a:pt x="441" y="12583"/>
                  </a:lnTo>
                  <a:lnTo>
                    <a:pt x="675" y="12583"/>
                  </a:lnTo>
                  <a:lnTo>
                    <a:pt x="675" y="8388"/>
                  </a:lnTo>
                  <a:lnTo>
                    <a:pt x="1089" y="8388"/>
                  </a:lnTo>
                  <a:lnTo>
                    <a:pt x="1089" y="12583"/>
                  </a:lnTo>
                  <a:lnTo>
                    <a:pt x="3264" y="12583"/>
                  </a:lnTo>
                  <a:lnTo>
                    <a:pt x="3264" y="11538"/>
                  </a:lnTo>
                  <a:lnTo>
                    <a:pt x="2176" y="11538"/>
                  </a:lnTo>
                  <a:lnTo>
                    <a:pt x="2176" y="6294"/>
                  </a:lnTo>
                  <a:lnTo>
                    <a:pt x="1632" y="6294"/>
                  </a:lnTo>
                  <a:lnTo>
                    <a:pt x="1632" y="1"/>
                  </a:lnTo>
                  <a:lnTo>
                    <a:pt x="1398" y="1"/>
                  </a:lnTo>
                  <a:lnTo>
                    <a:pt x="1398" y="6294"/>
                  </a:lnTo>
                  <a:lnTo>
                    <a:pt x="675" y="6294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0"/>
            <p:cNvSpPr/>
            <p:nvPr/>
          </p:nvSpPr>
          <p:spPr>
            <a:xfrm>
              <a:off x="936150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0"/>
            <p:cNvSpPr/>
            <p:nvPr/>
          </p:nvSpPr>
          <p:spPr>
            <a:xfrm>
              <a:off x="437450" y="5013050"/>
              <a:ext cx="9175" cy="314575"/>
            </a:xfrm>
            <a:custGeom>
              <a:avLst/>
              <a:gdLst/>
              <a:ahLst/>
              <a:cxnLst/>
              <a:rect l="l" t="t" r="r" b="b"/>
              <a:pathLst>
                <a:path w="367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366" y="12583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0"/>
            <p:cNvSpPr/>
            <p:nvPr/>
          </p:nvSpPr>
          <p:spPr>
            <a:xfrm>
              <a:off x="421575" y="5013050"/>
              <a:ext cx="5850" cy="314575"/>
            </a:xfrm>
            <a:custGeom>
              <a:avLst/>
              <a:gdLst/>
              <a:ahLst/>
              <a:cxnLst/>
              <a:rect l="l" t="t" r="r" b="b"/>
              <a:pathLst>
                <a:path w="234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0"/>
            <p:cNvSpPr/>
            <p:nvPr/>
          </p:nvSpPr>
          <p:spPr>
            <a:xfrm>
              <a:off x="453775" y="5013050"/>
              <a:ext cx="5900" cy="314575"/>
            </a:xfrm>
            <a:custGeom>
              <a:avLst/>
              <a:gdLst/>
              <a:ahLst/>
              <a:cxnLst/>
              <a:rect l="l" t="t" r="r" b="b"/>
              <a:pathLst>
                <a:path w="236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236" y="1258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0"/>
            <p:cNvSpPr/>
            <p:nvPr/>
          </p:nvSpPr>
          <p:spPr>
            <a:xfrm>
              <a:off x="483300" y="5013050"/>
              <a:ext cx="9150" cy="314575"/>
            </a:xfrm>
            <a:custGeom>
              <a:avLst/>
              <a:gdLst/>
              <a:ahLst/>
              <a:cxnLst/>
              <a:rect l="l" t="t" r="r" b="b"/>
              <a:pathLst>
                <a:path w="366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365" y="12583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0"/>
            <p:cNvSpPr/>
            <p:nvPr/>
          </p:nvSpPr>
          <p:spPr>
            <a:xfrm>
              <a:off x="467375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235" y="12583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0"/>
            <p:cNvSpPr/>
            <p:nvPr/>
          </p:nvSpPr>
          <p:spPr>
            <a:xfrm>
              <a:off x="499625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0"/>
            <p:cNvSpPr/>
            <p:nvPr/>
          </p:nvSpPr>
          <p:spPr>
            <a:xfrm>
              <a:off x="1288075" y="5013050"/>
              <a:ext cx="5850" cy="314575"/>
            </a:xfrm>
            <a:custGeom>
              <a:avLst/>
              <a:gdLst/>
              <a:ahLst/>
              <a:cxnLst/>
              <a:rect l="l" t="t" r="r" b="b"/>
              <a:pathLst>
                <a:path w="234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0"/>
            <p:cNvSpPr/>
            <p:nvPr/>
          </p:nvSpPr>
          <p:spPr>
            <a:xfrm>
              <a:off x="713925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5" name="Google Shape;1185;p20"/>
          <p:cNvSpPr/>
          <p:nvPr/>
        </p:nvSpPr>
        <p:spPr>
          <a:xfrm>
            <a:off x="8403188" y="1514125"/>
            <a:ext cx="737400" cy="737400"/>
          </a:xfrm>
          <a:prstGeom prst="mathMultiply">
            <a:avLst>
              <a:gd name="adj1" fmla="val 1448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6" name="Google Shape;1186;p20"/>
          <p:cNvGrpSpPr/>
          <p:nvPr/>
        </p:nvGrpSpPr>
        <p:grpSpPr>
          <a:xfrm>
            <a:off x="-898958" y="4461182"/>
            <a:ext cx="1804565" cy="1804795"/>
            <a:chOff x="5577475" y="736025"/>
            <a:chExt cx="983200" cy="983325"/>
          </a:xfrm>
        </p:grpSpPr>
        <p:sp>
          <p:nvSpPr>
            <p:cNvPr id="1187" name="Google Shape;1187;p20"/>
            <p:cNvSpPr/>
            <p:nvPr/>
          </p:nvSpPr>
          <p:spPr>
            <a:xfrm>
              <a:off x="5577475" y="736025"/>
              <a:ext cx="983200" cy="983325"/>
            </a:xfrm>
            <a:custGeom>
              <a:avLst/>
              <a:gdLst/>
              <a:ahLst/>
              <a:cxnLst/>
              <a:rect l="l" t="t" r="r" b="b"/>
              <a:pathLst>
                <a:path w="39328" h="39333" extrusionOk="0">
                  <a:moveTo>
                    <a:pt x="19665" y="44"/>
                  </a:moveTo>
                  <a:cubicBezTo>
                    <a:pt x="30483" y="44"/>
                    <a:pt x="39285" y="8845"/>
                    <a:pt x="39285" y="19665"/>
                  </a:cubicBezTo>
                  <a:cubicBezTo>
                    <a:pt x="39285" y="30483"/>
                    <a:pt x="30483" y="39290"/>
                    <a:pt x="19665" y="39290"/>
                  </a:cubicBezTo>
                  <a:cubicBezTo>
                    <a:pt x="8845" y="39290"/>
                    <a:pt x="44" y="30483"/>
                    <a:pt x="44" y="19665"/>
                  </a:cubicBezTo>
                  <a:cubicBezTo>
                    <a:pt x="44" y="8845"/>
                    <a:pt x="8845" y="44"/>
                    <a:pt x="19665" y="44"/>
                  </a:cubicBezTo>
                  <a:close/>
                  <a:moveTo>
                    <a:pt x="19665" y="0"/>
                  </a:moveTo>
                  <a:cubicBezTo>
                    <a:pt x="17010" y="0"/>
                    <a:pt x="14436" y="523"/>
                    <a:pt x="12011" y="1545"/>
                  </a:cubicBezTo>
                  <a:cubicBezTo>
                    <a:pt x="9666" y="2536"/>
                    <a:pt x="7567" y="3955"/>
                    <a:pt x="5762" y="5762"/>
                  </a:cubicBezTo>
                  <a:cubicBezTo>
                    <a:pt x="3955" y="7567"/>
                    <a:pt x="2536" y="9671"/>
                    <a:pt x="1545" y="12011"/>
                  </a:cubicBezTo>
                  <a:cubicBezTo>
                    <a:pt x="518" y="14436"/>
                    <a:pt x="1" y="17009"/>
                    <a:pt x="1" y="19665"/>
                  </a:cubicBezTo>
                  <a:cubicBezTo>
                    <a:pt x="1" y="22319"/>
                    <a:pt x="518" y="24897"/>
                    <a:pt x="1545" y="27323"/>
                  </a:cubicBezTo>
                  <a:cubicBezTo>
                    <a:pt x="2536" y="29662"/>
                    <a:pt x="3955" y="31766"/>
                    <a:pt x="5762" y="33573"/>
                  </a:cubicBezTo>
                  <a:cubicBezTo>
                    <a:pt x="7567" y="35379"/>
                    <a:pt x="9666" y="36792"/>
                    <a:pt x="12011" y="37788"/>
                  </a:cubicBezTo>
                  <a:cubicBezTo>
                    <a:pt x="14436" y="38811"/>
                    <a:pt x="17010" y="39333"/>
                    <a:pt x="19665" y="39333"/>
                  </a:cubicBezTo>
                  <a:cubicBezTo>
                    <a:pt x="22319" y="39333"/>
                    <a:pt x="24897" y="38811"/>
                    <a:pt x="27318" y="37788"/>
                  </a:cubicBezTo>
                  <a:cubicBezTo>
                    <a:pt x="29662" y="36792"/>
                    <a:pt x="31767" y="35379"/>
                    <a:pt x="33573" y="33573"/>
                  </a:cubicBezTo>
                  <a:cubicBezTo>
                    <a:pt x="35379" y="31766"/>
                    <a:pt x="36793" y="29662"/>
                    <a:pt x="37783" y="27323"/>
                  </a:cubicBezTo>
                  <a:cubicBezTo>
                    <a:pt x="38811" y="24897"/>
                    <a:pt x="39328" y="22319"/>
                    <a:pt x="39328" y="19665"/>
                  </a:cubicBezTo>
                  <a:cubicBezTo>
                    <a:pt x="39328" y="17009"/>
                    <a:pt x="38811" y="14436"/>
                    <a:pt x="37783" y="12011"/>
                  </a:cubicBezTo>
                  <a:cubicBezTo>
                    <a:pt x="36793" y="9671"/>
                    <a:pt x="35379" y="7567"/>
                    <a:pt x="33573" y="5762"/>
                  </a:cubicBezTo>
                  <a:cubicBezTo>
                    <a:pt x="31767" y="3955"/>
                    <a:pt x="29662" y="2536"/>
                    <a:pt x="27318" y="1545"/>
                  </a:cubicBezTo>
                  <a:cubicBezTo>
                    <a:pt x="24897" y="523"/>
                    <a:pt x="22319" y="0"/>
                    <a:pt x="196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0"/>
            <p:cNvSpPr/>
            <p:nvPr/>
          </p:nvSpPr>
          <p:spPr>
            <a:xfrm>
              <a:off x="5676075" y="736025"/>
              <a:ext cx="786000" cy="983325"/>
            </a:xfrm>
            <a:custGeom>
              <a:avLst/>
              <a:gdLst/>
              <a:ahLst/>
              <a:cxnLst/>
              <a:rect l="l" t="t" r="r" b="b"/>
              <a:pathLst>
                <a:path w="31440" h="39333" extrusionOk="0">
                  <a:moveTo>
                    <a:pt x="15721" y="44"/>
                  </a:moveTo>
                  <a:cubicBezTo>
                    <a:pt x="24363" y="44"/>
                    <a:pt x="31397" y="8845"/>
                    <a:pt x="31397" y="19665"/>
                  </a:cubicBezTo>
                  <a:cubicBezTo>
                    <a:pt x="31397" y="30483"/>
                    <a:pt x="24363" y="39290"/>
                    <a:pt x="15721" y="39290"/>
                  </a:cubicBezTo>
                  <a:cubicBezTo>
                    <a:pt x="7077" y="39290"/>
                    <a:pt x="43" y="30483"/>
                    <a:pt x="43" y="19665"/>
                  </a:cubicBezTo>
                  <a:cubicBezTo>
                    <a:pt x="43" y="8845"/>
                    <a:pt x="7077" y="44"/>
                    <a:pt x="15721" y="44"/>
                  </a:cubicBezTo>
                  <a:close/>
                  <a:moveTo>
                    <a:pt x="15721" y="0"/>
                  </a:moveTo>
                  <a:cubicBezTo>
                    <a:pt x="13599" y="0"/>
                    <a:pt x="11537" y="523"/>
                    <a:pt x="9601" y="1545"/>
                  </a:cubicBezTo>
                  <a:cubicBezTo>
                    <a:pt x="7730" y="2536"/>
                    <a:pt x="6049" y="3955"/>
                    <a:pt x="4607" y="5762"/>
                  </a:cubicBezTo>
                  <a:cubicBezTo>
                    <a:pt x="3161" y="7567"/>
                    <a:pt x="2029" y="9671"/>
                    <a:pt x="1235" y="12011"/>
                  </a:cubicBezTo>
                  <a:cubicBezTo>
                    <a:pt x="419" y="14436"/>
                    <a:pt x="0" y="17009"/>
                    <a:pt x="0" y="19665"/>
                  </a:cubicBezTo>
                  <a:cubicBezTo>
                    <a:pt x="0" y="22319"/>
                    <a:pt x="419" y="24897"/>
                    <a:pt x="1235" y="27317"/>
                  </a:cubicBezTo>
                  <a:cubicBezTo>
                    <a:pt x="2029" y="29662"/>
                    <a:pt x="3161" y="31761"/>
                    <a:pt x="4607" y="33568"/>
                  </a:cubicBezTo>
                  <a:cubicBezTo>
                    <a:pt x="6049" y="35379"/>
                    <a:pt x="7730" y="36792"/>
                    <a:pt x="9601" y="37783"/>
                  </a:cubicBezTo>
                  <a:cubicBezTo>
                    <a:pt x="11537" y="38811"/>
                    <a:pt x="13599" y="39333"/>
                    <a:pt x="15721" y="39333"/>
                  </a:cubicBezTo>
                  <a:cubicBezTo>
                    <a:pt x="17842" y="39333"/>
                    <a:pt x="19904" y="38811"/>
                    <a:pt x="21840" y="37783"/>
                  </a:cubicBezTo>
                  <a:cubicBezTo>
                    <a:pt x="23710" y="36792"/>
                    <a:pt x="25392" y="35379"/>
                    <a:pt x="26838" y="33568"/>
                  </a:cubicBezTo>
                  <a:cubicBezTo>
                    <a:pt x="28279" y="31761"/>
                    <a:pt x="29411" y="29662"/>
                    <a:pt x="30205" y="27317"/>
                  </a:cubicBezTo>
                  <a:cubicBezTo>
                    <a:pt x="31021" y="24897"/>
                    <a:pt x="31440" y="22319"/>
                    <a:pt x="31440" y="19665"/>
                  </a:cubicBezTo>
                  <a:cubicBezTo>
                    <a:pt x="31440" y="17009"/>
                    <a:pt x="31021" y="14436"/>
                    <a:pt x="30205" y="12011"/>
                  </a:cubicBezTo>
                  <a:cubicBezTo>
                    <a:pt x="29411" y="9671"/>
                    <a:pt x="28279" y="7567"/>
                    <a:pt x="26838" y="5762"/>
                  </a:cubicBezTo>
                  <a:cubicBezTo>
                    <a:pt x="25392" y="3955"/>
                    <a:pt x="23710" y="2536"/>
                    <a:pt x="21840" y="1545"/>
                  </a:cubicBezTo>
                  <a:cubicBezTo>
                    <a:pt x="19904" y="523"/>
                    <a:pt x="17842" y="0"/>
                    <a:pt x="157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0"/>
            <p:cNvSpPr/>
            <p:nvPr/>
          </p:nvSpPr>
          <p:spPr>
            <a:xfrm>
              <a:off x="5776550" y="736025"/>
              <a:ext cx="585050" cy="983325"/>
            </a:xfrm>
            <a:custGeom>
              <a:avLst/>
              <a:gdLst/>
              <a:ahLst/>
              <a:cxnLst/>
              <a:rect l="l" t="t" r="r" b="b"/>
              <a:pathLst>
                <a:path w="23402" h="39333" extrusionOk="0">
                  <a:moveTo>
                    <a:pt x="11702" y="44"/>
                  </a:moveTo>
                  <a:cubicBezTo>
                    <a:pt x="14813" y="44"/>
                    <a:pt x="17740" y="2084"/>
                    <a:pt x="19942" y="5788"/>
                  </a:cubicBezTo>
                  <a:cubicBezTo>
                    <a:pt x="22146" y="9493"/>
                    <a:pt x="23358" y="14421"/>
                    <a:pt x="23358" y="19665"/>
                  </a:cubicBezTo>
                  <a:cubicBezTo>
                    <a:pt x="23358" y="24907"/>
                    <a:pt x="22146" y="29836"/>
                    <a:pt x="19942" y="33546"/>
                  </a:cubicBezTo>
                  <a:cubicBezTo>
                    <a:pt x="17740" y="37249"/>
                    <a:pt x="14813" y="39290"/>
                    <a:pt x="11702" y="39290"/>
                  </a:cubicBezTo>
                  <a:cubicBezTo>
                    <a:pt x="8590" y="39290"/>
                    <a:pt x="5664" y="37249"/>
                    <a:pt x="3466" y="33546"/>
                  </a:cubicBezTo>
                  <a:cubicBezTo>
                    <a:pt x="1263" y="29836"/>
                    <a:pt x="44" y="24907"/>
                    <a:pt x="44" y="19665"/>
                  </a:cubicBezTo>
                  <a:cubicBezTo>
                    <a:pt x="44" y="14421"/>
                    <a:pt x="1263" y="9493"/>
                    <a:pt x="3466" y="5788"/>
                  </a:cubicBezTo>
                  <a:cubicBezTo>
                    <a:pt x="5664" y="2084"/>
                    <a:pt x="8590" y="44"/>
                    <a:pt x="11702" y="44"/>
                  </a:cubicBezTo>
                  <a:close/>
                  <a:moveTo>
                    <a:pt x="11702" y="0"/>
                  </a:moveTo>
                  <a:cubicBezTo>
                    <a:pt x="10118" y="0"/>
                    <a:pt x="8590" y="523"/>
                    <a:pt x="7143" y="1551"/>
                  </a:cubicBezTo>
                  <a:cubicBezTo>
                    <a:pt x="5750" y="2541"/>
                    <a:pt x="4500" y="3960"/>
                    <a:pt x="3428" y="5767"/>
                  </a:cubicBezTo>
                  <a:cubicBezTo>
                    <a:pt x="2351" y="7572"/>
                    <a:pt x="1507" y="9671"/>
                    <a:pt x="920" y="12016"/>
                  </a:cubicBezTo>
                  <a:cubicBezTo>
                    <a:pt x="312" y="14436"/>
                    <a:pt x="1" y="17009"/>
                    <a:pt x="1" y="19665"/>
                  </a:cubicBezTo>
                  <a:cubicBezTo>
                    <a:pt x="1" y="22319"/>
                    <a:pt x="312" y="24892"/>
                    <a:pt x="920" y="27317"/>
                  </a:cubicBezTo>
                  <a:cubicBezTo>
                    <a:pt x="1507" y="29657"/>
                    <a:pt x="2351" y="31761"/>
                    <a:pt x="3428" y="33568"/>
                  </a:cubicBezTo>
                  <a:cubicBezTo>
                    <a:pt x="4500" y="35373"/>
                    <a:pt x="5750" y="36792"/>
                    <a:pt x="7143" y="37783"/>
                  </a:cubicBezTo>
                  <a:cubicBezTo>
                    <a:pt x="8590" y="38811"/>
                    <a:pt x="10118" y="39333"/>
                    <a:pt x="11702" y="39333"/>
                  </a:cubicBezTo>
                  <a:cubicBezTo>
                    <a:pt x="13284" y="39333"/>
                    <a:pt x="14818" y="38811"/>
                    <a:pt x="16259" y="37783"/>
                  </a:cubicBezTo>
                  <a:cubicBezTo>
                    <a:pt x="17652" y="36792"/>
                    <a:pt x="18903" y="35373"/>
                    <a:pt x="19980" y="33568"/>
                  </a:cubicBezTo>
                  <a:cubicBezTo>
                    <a:pt x="21052" y="31761"/>
                    <a:pt x="21895" y="29657"/>
                    <a:pt x="22482" y="27317"/>
                  </a:cubicBezTo>
                  <a:cubicBezTo>
                    <a:pt x="23092" y="24892"/>
                    <a:pt x="23401" y="22319"/>
                    <a:pt x="23401" y="19665"/>
                  </a:cubicBezTo>
                  <a:cubicBezTo>
                    <a:pt x="23401" y="17009"/>
                    <a:pt x="23092" y="14436"/>
                    <a:pt x="22482" y="12016"/>
                  </a:cubicBezTo>
                  <a:cubicBezTo>
                    <a:pt x="21895" y="9671"/>
                    <a:pt x="21052" y="7572"/>
                    <a:pt x="19980" y="5767"/>
                  </a:cubicBezTo>
                  <a:cubicBezTo>
                    <a:pt x="18903" y="3960"/>
                    <a:pt x="17652" y="2541"/>
                    <a:pt x="16259" y="1551"/>
                  </a:cubicBezTo>
                  <a:cubicBezTo>
                    <a:pt x="14818" y="523"/>
                    <a:pt x="13284" y="0"/>
                    <a:pt x="11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0"/>
            <p:cNvSpPr/>
            <p:nvPr/>
          </p:nvSpPr>
          <p:spPr>
            <a:xfrm>
              <a:off x="5875025" y="736025"/>
              <a:ext cx="388100" cy="983325"/>
            </a:xfrm>
            <a:custGeom>
              <a:avLst/>
              <a:gdLst/>
              <a:ahLst/>
              <a:cxnLst/>
              <a:rect l="l" t="t" r="r" b="b"/>
              <a:pathLst>
                <a:path w="15524" h="39333" extrusionOk="0">
                  <a:moveTo>
                    <a:pt x="7763" y="44"/>
                  </a:moveTo>
                  <a:cubicBezTo>
                    <a:pt x="8801" y="44"/>
                    <a:pt x="9807" y="561"/>
                    <a:pt x="10759" y="1584"/>
                  </a:cubicBezTo>
                  <a:cubicBezTo>
                    <a:pt x="11679" y="2568"/>
                    <a:pt x="12506" y="3982"/>
                    <a:pt x="13218" y="5782"/>
                  </a:cubicBezTo>
                  <a:cubicBezTo>
                    <a:pt x="14675" y="9493"/>
                    <a:pt x="15481" y="14421"/>
                    <a:pt x="15481" y="19665"/>
                  </a:cubicBezTo>
                  <a:cubicBezTo>
                    <a:pt x="15481" y="24907"/>
                    <a:pt x="14675" y="29841"/>
                    <a:pt x="13218" y="33546"/>
                  </a:cubicBezTo>
                  <a:cubicBezTo>
                    <a:pt x="12506" y="35351"/>
                    <a:pt x="11679" y="36766"/>
                    <a:pt x="10759" y="37751"/>
                  </a:cubicBezTo>
                  <a:cubicBezTo>
                    <a:pt x="9807" y="38773"/>
                    <a:pt x="8801" y="39290"/>
                    <a:pt x="7763" y="39290"/>
                  </a:cubicBezTo>
                  <a:cubicBezTo>
                    <a:pt x="6724" y="39290"/>
                    <a:pt x="5717" y="38773"/>
                    <a:pt x="4766" y="37751"/>
                  </a:cubicBezTo>
                  <a:cubicBezTo>
                    <a:pt x="3846" y="36766"/>
                    <a:pt x="3019" y="35351"/>
                    <a:pt x="2313" y="33546"/>
                  </a:cubicBezTo>
                  <a:cubicBezTo>
                    <a:pt x="849" y="29841"/>
                    <a:pt x="44" y="24907"/>
                    <a:pt x="44" y="19665"/>
                  </a:cubicBezTo>
                  <a:cubicBezTo>
                    <a:pt x="44" y="14421"/>
                    <a:pt x="849" y="9493"/>
                    <a:pt x="2313" y="5782"/>
                  </a:cubicBezTo>
                  <a:cubicBezTo>
                    <a:pt x="3019" y="3982"/>
                    <a:pt x="3846" y="2568"/>
                    <a:pt x="4766" y="1584"/>
                  </a:cubicBezTo>
                  <a:cubicBezTo>
                    <a:pt x="5717" y="561"/>
                    <a:pt x="6724" y="44"/>
                    <a:pt x="7763" y="44"/>
                  </a:cubicBezTo>
                  <a:close/>
                  <a:moveTo>
                    <a:pt x="7763" y="0"/>
                  </a:moveTo>
                  <a:cubicBezTo>
                    <a:pt x="6712" y="0"/>
                    <a:pt x="5695" y="523"/>
                    <a:pt x="4733" y="1551"/>
                  </a:cubicBezTo>
                  <a:cubicBezTo>
                    <a:pt x="3807" y="2541"/>
                    <a:pt x="2981" y="3960"/>
                    <a:pt x="2268" y="5767"/>
                  </a:cubicBezTo>
                  <a:cubicBezTo>
                    <a:pt x="1555" y="7572"/>
                    <a:pt x="1001" y="9678"/>
                    <a:pt x="609" y="12016"/>
                  </a:cubicBezTo>
                  <a:cubicBezTo>
                    <a:pt x="207" y="14436"/>
                    <a:pt x="1" y="17015"/>
                    <a:pt x="1" y="19665"/>
                  </a:cubicBezTo>
                  <a:cubicBezTo>
                    <a:pt x="1" y="22319"/>
                    <a:pt x="207" y="24892"/>
                    <a:pt x="609" y="27317"/>
                  </a:cubicBezTo>
                  <a:cubicBezTo>
                    <a:pt x="1001" y="29657"/>
                    <a:pt x="1555" y="31756"/>
                    <a:pt x="2268" y="33561"/>
                  </a:cubicBezTo>
                  <a:cubicBezTo>
                    <a:pt x="2981" y="35373"/>
                    <a:pt x="3807" y="36787"/>
                    <a:pt x="4733" y="37783"/>
                  </a:cubicBezTo>
                  <a:cubicBezTo>
                    <a:pt x="5695" y="38811"/>
                    <a:pt x="6712" y="39333"/>
                    <a:pt x="7763" y="39333"/>
                  </a:cubicBezTo>
                  <a:cubicBezTo>
                    <a:pt x="8812" y="39333"/>
                    <a:pt x="9835" y="38811"/>
                    <a:pt x="10792" y="37783"/>
                  </a:cubicBezTo>
                  <a:cubicBezTo>
                    <a:pt x="11717" y="36787"/>
                    <a:pt x="12543" y="35373"/>
                    <a:pt x="13256" y="33561"/>
                  </a:cubicBezTo>
                  <a:cubicBezTo>
                    <a:pt x="13969" y="31756"/>
                    <a:pt x="14529" y="29657"/>
                    <a:pt x="14916" y="27317"/>
                  </a:cubicBezTo>
                  <a:cubicBezTo>
                    <a:pt x="15323" y="24892"/>
                    <a:pt x="15524" y="22319"/>
                    <a:pt x="15524" y="19665"/>
                  </a:cubicBezTo>
                  <a:cubicBezTo>
                    <a:pt x="15524" y="17015"/>
                    <a:pt x="15323" y="14436"/>
                    <a:pt x="14916" y="12016"/>
                  </a:cubicBezTo>
                  <a:cubicBezTo>
                    <a:pt x="14529" y="9678"/>
                    <a:pt x="13969" y="7572"/>
                    <a:pt x="13256" y="5767"/>
                  </a:cubicBezTo>
                  <a:cubicBezTo>
                    <a:pt x="12543" y="3960"/>
                    <a:pt x="11717" y="2541"/>
                    <a:pt x="10792" y="1551"/>
                  </a:cubicBezTo>
                  <a:cubicBezTo>
                    <a:pt x="9835" y="523"/>
                    <a:pt x="8812" y="0"/>
                    <a:pt x="776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0"/>
            <p:cNvSpPr/>
            <p:nvPr/>
          </p:nvSpPr>
          <p:spPr>
            <a:xfrm>
              <a:off x="5981775" y="736025"/>
              <a:ext cx="174625" cy="983325"/>
            </a:xfrm>
            <a:custGeom>
              <a:avLst/>
              <a:gdLst/>
              <a:ahLst/>
              <a:cxnLst/>
              <a:rect l="l" t="t" r="r" b="b"/>
              <a:pathLst>
                <a:path w="6985" h="39333" extrusionOk="0">
                  <a:moveTo>
                    <a:pt x="3493" y="44"/>
                  </a:moveTo>
                  <a:cubicBezTo>
                    <a:pt x="3950" y="44"/>
                    <a:pt x="4400" y="561"/>
                    <a:pt x="4824" y="1572"/>
                  </a:cubicBezTo>
                  <a:cubicBezTo>
                    <a:pt x="5238" y="2563"/>
                    <a:pt x="5608" y="3977"/>
                    <a:pt x="5924" y="5777"/>
                  </a:cubicBezTo>
                  <a:cubicBezTo>
                    <a:pt x="6582" y="9487"/>
                    <a:pt x="6941" y="14421"/>
                    <a:pt x="6941" y="19665"/>
                  </a:cubicBezTo>
                  <a:cubicBezTo>
                    <a:pt x="6941" y="24913"/>
                    <a:pt x="6582" y="29841"/>
                    <a:pt x="5924" y="33551"/>
                  </a:cubicBezTo>
                  <a:cubicBezTo>
                    <a:pt x="5608" y="35356"/>
                    <a:pt x="5238" y="36772"/>
                    <a:pt x="4824" y="37756"/>
                  </a:cubicBezTo>
                  <a:cubicBezTo>
                    <a:pt x="4400" y="38773"/>
                    <a:pt x="3950" y="39290"/>
                    <a:pt x="3493" y="39290"/>
                  </a:cubicBezTo>
                  <a:cubicBezTo>
                    <a:pt x="3036" y="39290"/>
                    <a:pt x="2584" y="38773"/>
                    <a:pt x="2165" y="37756"/>
                  </a:cubicBezTo>
                  <a:cubicBezTo>
                    <a:pt x="1751" y="36772"/>
                    <a:pt x="1382" y="35356"/>
                    <a:pt x="1061" y="33551"/>
                  </a:cubicBezTo>
                  <a:cubicBezTo>
                    <a:pt x="408" y="29841"/>
                    <a:pt x="44" y="24913"/>
                    <a:pt x="44" y="19665"/>
                  </a:cubicBezTo>
                  <a:cubicBezTo>
                    <a:pt x="44" y="14421"/>
                    <a:pt x="408" y="9487"/>
                    <a:pt x="1061" y="5777"/>
                  </a:cubicBezTo>
                  <a:cubicBezTo>
                    <a:pt x="1382" y="3977"/>
                    <a:pt x="1751" y="2563"/>
                    <a:pt x="2165" y="1572"/>
                  </a:cubicBezTo>
                  <a:cubicBezTo>
                    <a:pt x="2584" y="561"/>
                    <a:pt x="3036" y="44"/>
                    <a:pt x="3493" y="44"/>
                  </a:cubicBezTo>
                  <a:close/>
                  <a:moveTo>
                    <a:pt x="3493" y="0"/>
                  </a:moveTo>
                  <a:cubicBezTo>
                    <a:pt x="2557" y="0"/>
                    <a:pt x="1676" y="2051"/>
                    <a:pt x="1018" y="5772"/>
                  </a:cubicBezTo>
                  <a:cubicBezTo>
                    <a:pt x="365" y="9482"/>
                    <a:pt x="1" y="14415"/>
                    <a:pt x="1" y="19665"/>
                  </a:cubicBezTo>
                  <a:cubicBezTo>
                    <a:pt x="1" y="24913"/>
                    <a:pt x="365" y="29847"/>
                    <a:pt x="1018" y="33561"/>
                  </a:cubicBezTo>
                  <a:cubicBezTo>
                    <a:pt x="1676" y="37282"/>
                    <a:pt x="2557" y="39333"/>
                    <a:pt x="3493" y="39333"/>
                  </a:cubicBezTo>
                  <a:cubicBezTo>
                    <a:pt x="4433" y="39333"/>
                    <a:pt x="5309" y="37282"/>
                    <a:pt x="5967" y="33561"/>
                  </a:cubicBezTo>
                  <a:cubicBezTo>
                    <a:pt x="6626" y="29847"/>
                    <a:pt x="6985" y="24913"/>
                    <a:pt x="6985" y="19665"/>
                  </a:cubicBezTo>
                  <a:cubicBezTo>
                    <a:pt x="6985" y="14415"/>
                    <a:pt x="6626" y="9482"/>
                    <a:pt x="5967" y="5772"/>
                  </a:cubicBezTo>
                  <a:cubicBezTo>
                    <a:pt x="5309" y="2051"/>
                    <a:pt x="4433" y="0"/>
                    <a:pt x="34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0"/>
            <p:cNvSpPr/>
            <p:nvPr/>
          </p:nvSpPr>
          <p:spPr>
            <a:xfrm>
              <a:off x="6068525" y="736025"/>
              <a:ext cx="1100" cy="983325"/>
            </a:xfrm>
            <a:custGeom>
              <a:avLst/>
              <a:gdLst/>
              <a:ahLst/>
              <a:cxnLst/>
              <a:rect l="l" t="t" r="r" b="b"/>
              <a:pathLst>
                <a:path w="44" h="39333" extrusionOk="0">
                  <a:moveTo>
                    <a:pt x="23" y="0"/>
                  </a:moveTo>
                  <a:cubicBezTo>
                    <a:pt x="11" y="0"/>
                    <a:pt x="6" y="0"/>
                    <a:pt x="1" y="23"/>
                  </a:cubicBezTo>
                  <a:lnTo>
                    <a:pt x="1" y="66"/>
                  </a:lnTo>
                  <a:lnTo>
                    <a:pt x="1" y="126"/>
                  </a:lnTo>
                  <a:lnTo>
                    <a:pt x="1" y="1567"/>
                  </a:lnTo>
                  <a:lnTo>
                    <a:pt x="1" y="5777"/>
                  </a:lnTo>
                  <a:lnTo>
                    <a:pt x="1" y="19665"/>
                  </a:lnTo>
                  <a:lnTo>
                    <a:pt x="1" y="33556"/>
                  </a:lnTo>
                  <a:lnTo>
                    <a:pt x="1" y="37766"/>
                  </a:lnTo>
                  <a:lnTo>
                    <a:pt x="1" y="39208"/>
                  </a:lnTo>
                  <a:lnTo>
                    <a:pt x="1" y="39268"/>
                  </a:lnTo>
                  <a:lnTo>
                    <a:pt x="1" y="39312"/>
                  </a:lnTo>
                  <a:cubicBezTo>
                    <a:pt x="6" y="39333"/>
                    <a:pt x="11" y="39333"/>
                    <a:pt x="23" y="39333"/>
                  </a:cubicBezTo>
                  <a:cubicBezTo>
                    <a:pt x="33" y="39333"/>
                    <a:pt x="39" y="39333"/>
                    <a:pt x="44" y="39312"/>
                  </a:cubicBezTo>
                  <a:lnTo>
                    <a:pt x="44" y="39268"/>
                  </a:lnTo>
                  <a:lnTo>
                    <a:pt x="44" y="39208"/>
                  </a:lnTo>
                  <a:lnTo>
                    <a:pt x="44" y="37766"/>
                  </a:lnTo>
                  <a:lnTo>
                    <a:pt x="44" y="33556"/>
                  </a:lnTo>
                  <a:lnTo>
                    <a:pt x="44" y="19665"/>
                  </a:lnTo>
                  <a:lnTo>
                    <a:pt x="44" y="5777"/>
                  </a:lnTo>
                  <a:lnTo>
                    <a:pt x="44" y="1567"/>
                  </a:lnTo>
                  <a:lnTo>
                    <a:pt x="44" y="126"/>
                  </a:lnTo>
                  <a:lnTo>
                    <a:pt x="44" y="66"/>
                  </a:lnTo>
                  <a:lnTo>
                    <a:pt x="44" y="23"/>
                  </a:lnTo>
                  <a:cubicBezTo>
                    <a:pt x="39" y="0"/>
                    <a:pt x="33" y="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0"/>
            <p:cNvSpPr/>
            <p:nvPr/>
          </p:nvSpPr>
          <p:spPr>
            <a:xfrm>
              <a:off x="5577475" y="736025"/>
              <a:ext cx="983200" cy="983325"/>
            </a:xfrm>
            <a:custGeom>
              <a:avLst/>
              <a:gdLst/>
              <a:ahLst/>
              <a:cxnLst/>
              <a:rect l="l" t="t" r="r" b="b"/>
              <a:pathLst>
                <a:path w="39328" h="39333" extrusionOk="0">
                  <a:moveTo>
                    <a:pt x="19665" y="44"/>
                  </a:moveTo>
                  <a:cubicBezTo>
                    <a:pt x="30483" y="44"/>
                    <a:pt x="39285" y="8845"/>
                    <a:pt x="39285" y="19665"/>
                  </a:cubicBezTo>
                  <a:cubicBezTo>
                    <a:pt x="39285" y="30483"/>
                    <a:pt x="30483" y="39290"/>
                    <a:pt x="19665" y="39290"/>
                  </a:cubicBezTo>
                  <a:cubicBezTo>
                    <a:pt x="8845" y="39290"/>
                    <a:pt x="44" y="30483"/>
                    <a:pt x="44" y="19665"/>
                  </a:cubicBezTo>
                  <a:cubicBezTo>
                    <a:pt x="44" y="8845"/>
                    <a:pt x="8845" y="44"/>
                    <a:pt x="19665" y="44"/>
                  </a:cubicBezTo>
                  <a:close/>
                  <a:moveTo>
                    <a:pt x="19665" y="0"/>
                  </a:moveTo>
                  <a:cubicBezTo>
                    <a:pt x="17010" y="0"/>
                    <a:pt x="14436" y="523"/>
                    <a:pt x="12011" y="1545"/>
                  </a:cubicBezTo>
                  <a:cubicBezTo>
                    <a:pt x="9666" y="2536"/>
                    <a:pt x="7567" y="3955"/>
                    <a:pt x="5762" y="5762"/>
                  </a:cubicBezTo>
                  <a:cubicBezTo>
                    <a:pt x="3955" y="7567"/>
                    <a:pt x="2536" y="9671"/>
                    <a:pt x="1545" y="12011"/>
                  </a:cubicBezTo>
                  <a:cubicBezTo>
                    <a:pt x="518" y="14436"/>
                    <a:pt x="1" y="17009"/>
                    <a:pt x="1" y="19665"/>
                  </a:cubicBezTo>
                  <a:cubicBezTo>
                    <a:pt x="1" y="22319"/>
                    <a:pt x="518" y="24897"/>
                    <a:pt x="1545" y="27323"/>
                  </a:cubicBezTo>
                  <a:cubicBezTo>
                    <a:pt x="2536" y="29662"/>
                    <a:pt x="3955" y="31766"/>
                    <a:pt x="5762" y="33573"/>
                  </a:cubicBezTo>
                  <a:cubicBezTo>
                    <a:pt x="7567" y="35379"/>
                    <a:pt x="9666" y="36792"/>
                    <a:pt x="12011" y="37788"/>
                  </a:cubicBezTo>
                  <a:cubicBezTo>
                    <a:pt x="14436" y="38811"/>
                    <a:pt x="17010" y="39333"/>
                    <a:pt x="19665" y="39333"/>
                  </a:cubicBezTo>
                  <a:cubicBezTo>
                    <a:pt x="22319" y="39333"/>
                    <a:pt x="24897" y="38811"/>
                    <a:pt x="27318" y="37788"/>
                  </a:cubicBezTo>
                  <a:cubicBezTo>
                    <a:pt x="29662" y="36792"/>
                    <a:pt x="31767" y="35379"/>
                    <a:pt x="33573" y="33573"/>
                  </a:cubicBezTo>
                  <a:cubicBezTo>
                    <a:pt x="35379" y="31766"/>
                    <a:pt x="36793" y="29662"/>
                    <a:pt x="37783" y="27323"/>
                  </a:cubicBezTo>
                  <a:cubicBezTo>
                    <a:pt x="38811" y="24897"/>
                    <a:pt x="39328" y="22319"/>
                    <a:pt x="39328" y="19665"/>
                  </a:cubicBezTo>
                  <a:cubicBezTo>
                    <a:pt x="39328" y="17009"/>
                    <a:pt x="38811" y="14436"/>
                    <a:pt x="37783" y="12011"/>
                  </a:cubicBezTo>
                  <a:cubicBezTo>
                    <a:pt x="36793" y="9671"/>
                    <a:pt x="35379" y="7567"/>
                    <a:pt x="33573" y="5762"/>
                  </a:cubicBezTo>
                  <a:cubicBezTo>
                    <a:pt x="31767" y="3955"/>
                    <a:pt x="29662" y="2536"/>
                    <a:pt x="27318" y="1545"/>
                  </a:cubicBezTo>
                  <a:cubicBezTo>
                    <a:pt x="24897" y="523"/>
                    <a:pt x="22319" y="0"/>
                    <a:pt x="196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0"/>
            <p:cNvSpPr/>
            <p:nvPr/>
          </p:nvSpPr>
          <p:spPr>
            <a:xfrm>
              <a:off x="5577475" y="834750"/>
              <a:ext cx="983200" cy="785875"/>
            </a:xfrm>
            <a:custGeom>
              <a:avLst/>
              <a:gdLst/>
              <a:ahLst/>
              <a:cxnLst/>
              <a:rect l="l" t="t" r="r" b="b"/>
              <a:pathLst>
                <a:path w="39328" h="31435" extrusionOk="0">
                  <a:moveTo>
                    <a:pt x="19665" y="44"/>
                  </a:moveTo>
                  <a:cubicBezTo>
                    <a:pt x="30483" y="44"/>
                    <a:pt x="39285" y="7072"/>
                    <a:pt x="39285" y="15716"/>
                  </a:cubicBezTo>
                  <a:cubicBezTo>
                    <a:pt x="39285" y="24358"/>
                    <a:pt x="30483" y="31392"/>
                    <a:pt x="19665" y="31392"/>
                  </a:cubicBezTo>
                  <a:cubicBezTo>
                    <a:pt x="8845" y="31392"/>
                    <a:pt x="44" y="24358"/>
                    <a:pt x="44" y="15716"/>
                  </a:cubicBezTo>
                  <a:cubicBezTo>
                    <a:pt x="44" y="7072"/>
                    <a:pt x="8845" y="44"/>
                    <a:pt x="19665" y="44"/>
                  </a:cubicBezTo>
                  <a:close/>
                  <a:moveTo>
                    <a:pt x="19665" y="1"/>
                  </a:moveTo>
                  <a:cubicBezTo>
                    <a:pt x="17010" y="1"/>
                    <a:pt x="14436" y="414"/>
                    <a:pt x="12011" y="1235"/>
                  </a:cubicBezTo>
                  <a:cubicBezTo>
                    <a:pt x="9671" y="2024"/>
                    <a:pt x="7567" y="3156"/>
                    <a:pt x="5762" y="4602"/>
                  </a:cubicBezTo>
                  <a:cubicBezTo>
                    <a:pt x="3955" y="6044"/>
                    <a:pt x="2536" y="7725"/>
                    <a:pt x="1545" y="9596"/>
                  </a:cubicBezTo>
                  <a:cubicBezTo>
                    <a:pt x="518" y="11538"/>
                    <a:pt x="1" y="13594"/>
                    <a:pt x="1" y="15716"/>
                  </a:cubicBezTo>
                  <a:cubicBezTo>
                    <a:pt x="1" y="17842"/>
                    <a:pt x="518" y="19898"/>
                    <a:pt x="1545" y="21834"/>
                  </a:cubicBezTo>
                  <a:cubicBezTo>
                    <a:pt x="2536" y="23712"/>
                    <a:pt x="3955" y="25392"/>
                    <a:pt x="5762" y="26833"/>
                  </a:cubicBezTo>
                  <a:cubicBezTo>
                    <a:pt x="7567" y="28274"/>
                    <a:pt x="9671" y="29411"/>
                    <a:pt x="12011" y="30200"/>
                  </a:cubicBezTo>
                  <a:cubicBezTo>
                    <a:pt x="14436" y="31022"/>
                    <a:pt x="17010" y="31435"/>
                    <a:pt x="19665" y="31435"/>
                  </a:cubicBezTo>
                  <a:cubicBezTo>
                    <a:pt x="22319" y="31435"/>
                    <a:pt x="24892" y="31022"/>
                    <a:pt x="27318" y="30200"/>
                  </a:cubicBezTo>
                  <a:cubicBezTo>
                    <a:pt x="29662" y="29411"/>
                    <a:pt x="31761" y="28274"/>
                    <a:pt x="33568" y="26833"/>
                  </a:cubicBezTo>
                  <a:cubicBezTo>
                    <a:pt x="35374" y="25392"/>
                    <a:pt x="36793" y="23712"/>
                    <a:pt x="37783" y="21834"/>
                  </a:cubicBezTo>
                  <a:cubicBezTo>
                    <a:pt x="38811" y="19898"/>
                    <a:pt x="39328" y="17842"/>
                    <a:pt x="39328" y="15716"/>
                  </a:cubicBezTo>
                  <a:cubicBezTo>
                    <a:pt x="39328" y="13594"/>
                    <a:pt x="38811" y="11538"/>
                    <a:pt x="37783" y="9596"/>
                  </a:cubicBezTo>
                  <a:cubicBezTo>
                    <a:pt x="36793" y="7725"/>
                    <a:pt x="35374" y="6044"/>
                    <a:pt x="33568" y="4602"/>
                  </a:cubicBezTo>
                  <a:cubicBezTo>
                    <a:pt x="31761" y="3156"/>
                    <a:pt x="29662" y="2024"/>
                    <a:pt x="27318" y="1235"/>
                  </a:cubicBezTo>
                  <a:cubicBezTo>
                    <a:pt x="24892" y="414"/>
                    <a:pt x="22319" y="1"/>
                    <a:pt x="196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0"/>
            <p:cNvSpPr/>
            <p:nvPr/>
          </p:nvSpPr>
          <p:spPr>
            <a:xfrm>
              <a:off x="5577475" y="935250"/>
              <a:ext cx="983200" cy="584900"/>
            </a:xfrm>
            <a:custGeom>
              <a:avLst/>
              <a:gdLst/>
              <a:ahLst/>
              <a:cxnLst/>
              <a:rect l="l" t="t" r="r" b="b"/>
              <a:pathLst>
                <a:path w="39328" h="23396" extrusionOk="0">
                  <a:moveTo>
                    <a:pt x="19665" y="44"/>
                  </a:moveTo>
                  <a:cubicBezTo>
                    <a:pt x="24908" y="44"/>
                    <a:pt x="29836" y="1257"/>
                    <a:pt x="33546" y="3460"/>
                  </a:cubicBezTo>
                  <a:cubicBezTo>
                    <a:pt x="37250" y="5663"/>
                    <a:pt x="39285" y="8583"/>
                    <a:pt x="39285" y="11696"/>
                  </a:cubicBezTo>
                  <a:cubicBezTo>
                    <a:pt x="39285" y="14807"/>
                    <a:pt x="37250" y="17733"/>
                    <a:pt x="33546" y="19936"/>
                  </a:cubicBezTo>
                  <a:cubicBezTo>
                    <a:pt x="29836" y="22139"/>
                    <a:pt x="24908" y="23352"/>
                    <a:pt x="19665" y="23352"/>
                  </a:cubicBezTo>
                  <a:cubicBezTo>
                    <a:pt x="14421" y="23352"/>
                    <a:pt x="9493" y="22139"/>
                    <a:pt x="5788" y="19936"/>
                  </a:cubicBezTo>
                  <a:cubicBezTo>
                    <a:pt x="2084" y="17733"/>
                    <a:pt x="44" y="14807"/>
                    <a:pt x="44" y="11696"/>
                  </a:cubicBezTo>
                  <a:cubicBezTo>
                    <a:pt x="44" y="8583"/>
                    <a:pt x="2084" y="5663"/>
                    <a:pt x="5788" y="3460"/>
                  </a:cubicBezTo>
                  <a:cubicBezTo>
                    <a:pt x="9493" y="1257"/>
                    <a:pt x="14421" y="44"/>
                    <a:pt x="19665" y="44"/>
                  </a:cubicBezTo>
                  <a:close/>
                  <a:moveTo>
                    <a:pt x="19665" y="0"/>
                  </a:moveTo>
                  <a:cubicBezTo>
                    <a:pt x="17010" y="0"/>
                    <a:pt x="14436" y="306"/>
                    <a:pt x="12011" y="914"/>
                  </a:cubicBezTo>
                  <a:cubicBezTo>
                    <a:pt x="9671" y="1507"/>
                    <a:pt x="7567" y="2350"/>
                    <a:pt x="5767" y="3422"/>
                  </a:cubicBezTo>
                  <a:cubicBezTo>
                    <a:pt x="3955" y="4493"/>
                    <a:pt x="2541" y="5744"/>
                    <a:pt x="1545" y="7137"/>
                  </a:cubicBezTo>
                  <a:cubicBezTo>
                    <a:pt x="523" y="8583"/>
                    <a:pt x="1" y="10117"/>
                    <a:pt x="1" y="11696"/>
                  </a:cubicBezTo>
                  <a:cubicBezTo>
                    <a:pt x="1" y="13278"/>
                    <a:pt x="523" y="14812"/>
                    <a:pt x="1545" y="16253"/>
                  </a:cubicBezTo>
                  <a:cubicBezTo>
                    <a:pt x="2541" y="17646"/>
                    <a:pt x="3955" y="18897"/>
                    <a:pt x="5767" y="19974"/>
                  </a:cubicBezTo>
                  <a:cubicBezTo>
                    <a:pt x="7567" y="21045"/>
                    <a:pt x="9671" y="21889"/>
                    <a:pt x="12011" y="22476"/>
                  </a:cubicBezTo>
                  <a:cubicBezTo>
                    <a:pt x="14436" y="23086"/>
                    <a:pt x="17010" y="23395"/>
                    <a:pt x="19665" y="23395"/>
                  </a:cubicBezTo>
                  <a:cubicBezTo>
                    <a:pt x="22319" y="23395"/>
                    <a:pt x="24892" y="23086"/>
                    <a:pt x="27318" y="22476"/>
                  </a:cubicBezTo>
                  <a:cubicBezTo>
                    <a:pt x="29657" y="21889"/>
                    <a:pt x="31761" y="21045"/>
                    <a:pt x="33568" y="19974"/>
                  </a:cubicBezTo>
                  <a:cubicBezTo>
                    <a:pt x="35374" y="18897"/>
                    <a:pt x="36793" y="17646"/>
                    <a:pt x="37783" y="16253"/>
                  </a:cubicBezTo>
                  <a:cubicBezTo>
                    <a:pt x="38811" y="14812"/>
                    <a:pt x="39328" y="13278"/>
                    <a:pt x="39328" y="11696"/>
                  </a:cubicBezTo>
                  <a:cubicBezTo>
                    <a:pt x="39328" y="10117"/>
                    <a:pt x="38811" y="8583"/>
                    <a:pt x="37783" y="7137"/>
                  </a:cubicBezTo>
                  <a:cubicBezTo>
                    <a:pt x="36793" y="5744"/>
                    <a:pt x="35374" y="4493"/>
                    <a:pt x="33568" y="3422"/>
                  </a:cubicBezTo>
                  <a:cubicBezTo>
                    <a:pt x="31761" y="2350"/>
                    <a:pt x="29657" y="1507"/>
                    <a:pt x="27318" y="914"/>
                  </a:cubicBezTo>
                  <a:cubicBezTo>
                    <a:pt x="24892" y="306"/>
                    <a:pt x="22319" y="0"/>
                    <a:pt x="196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0"/>
            <p:cNvSpPr/>
            <p:nvPr/>
          </p:nvSpPr>
          <p:spPr>
            <a:xfrm>
              <a:off x="5577475" y="1033575"/>
              <a:ext cx="983200" cy="388100"/>
            </a:xfrm>
            <a:custGeom>
              <a:avLst/>
              <a:gdLst/>
              <a:ahLst/>
              <a:cxnLst/>
              <a:rect l="l" t="t" r="r" b="b"/>
              <a:pathLst>
                <a:path w="39328" h="15524" extrusionOk="0">
                  <a:moveTo>
                    <a:pt x="19665" y="44"/>
                  </a:moveTo>
                  <a:cubicBezTo>
                    <a:pt x="24908" y="44"/>
                    <a:pt x="29841" y="849"/>
                    <a:pt x="33546" y="2312"/>
                  </a:cubicBezTo>
                  <a:cubicBezTo>
                    <a:pt x="35346" y="3019"/>
                    <a:pt x="36760" y="3846"/>
                    <a:pt x="37751" y="4765"/>
                  </a:cubicBezTo>
                  <a:cubicBezTo>
                    <a:pt x="38768" y="5717"/>
                    <a:pt x="39285" y="6724"/>
                    <a:pt x="39285" y="7763"/>
                  </a:cubicBezTo>
                  <a:cubicBezTo>
                    <a:pt x="39285" y="8801"/>
                    <a:pt x="38768" y="9812"/>
                    <a:pt x="37751" y="10759"/>
                  </a:cubicBezTo>
                  <a:cubicBezTo>
                    <a:pt x="36760" y="11679"/>
                    <a:pt x="35346" y="12505"/>
                    <a:pt x="33546" y="13218"/>
                  </a:cubicBezTo>
                  <a:cubicBezTo>
                    <a:pt x="29841" y="14675"/>
                    <a:pt x="24908" y="15481"/>
                    <a:pt x="19665" y="15481"/>
                  </a:cubicBezTo>
                  <a:cubicBezTo>
                    <a:pt x="14421" y="15481"/>
                    <a:pt x="9493" y="14675"/>
                    <a:pt x="5783" y="13218"/>
                  </a:cubicBezTo>
                  <a:cubicBezTo>
                    <a:pt x="3982" y="12505"/>
                    <a:pt x="2568" y="11679"/>
                    <a:pt x="1578" y="10759"/>
                  </a:cubicBezTo>
                  <a:cubicBezTo>
                    <a:pt x="561" y="9812"/>
                    <a:pt x="44" y="8801"/>
                    <a:pt x="44" y="7763"/>
                  </a:cubicBezTo>
                  <a:cubicBezTo>
                    <a:pt x="44" y="6724"/>
                    <a:pt x="561" y="5717"/>
                    <a:pt x="1578" y="4765"/>
                  </a:cubicBezTo>
                  <a:cubicBezTo>
                    <a:pt x="2568" y="3846"/>
                    <a:pt x="3982" y="3019"/>
                    <a:pt x="5783" y="2312"/>
                  </a:cubicBezTo>
                  <a:cubicBezTo>
                    <a:pt x="9493" y="849"/>
                    <a:pt x="14421" y="44"/>
                    <a:pt x="19665" y="44"/>
                  </a:cubicBezTo>
                  <a:close/>
                  <a:moveTo>
                    <a:pt x="19665" y="0"/>
                  </a:moveTo>
                  <a:cubicBezTo>
                    <a:pt x="17010" y="0"/>
                    <a:pt x="14436" y="207"/>
                    <a:pt x="12016" y="609"/>
                  </a:cubicBezTo>
                  <a:cubicBezTo>
                    <a:pt x="9671" y="1000"/>
                    <a:pt x="7572" y="1562"/>
                    <a:pt x="5767" y="2268"/>
                  </a:cubicBezTo>
                  <a:cubicBezTo>
                    <a:pt x="3960" y="2981"/>
                    <a:pt x="2541" y="3814"/>
                    <a:pt x="1551" y="4733"/>
                  </a:cubicBezTo>
                  <a:cubicBezTo>
                    <a:pt x="523" y="5695"/>
                    <a:pt x="1" y="6712"/>
                    <a:pt x="1" y="7763"/>
                  </a:cubicBezTo>
                  <a:cubicBezTo>
                    <a:pt x="1" y="8818"/>
                    <a:pt x="523" y="9834"/>
                    <a:pt x="1551" y="10791"/>
                  </a:cubicBezTo>
                  <a:cubicBezTo>
                    <a:pt x="2541" y="11717"/>
                    <a:pt x="3960" y="12543"/>
                    <a:pt x="5767" y="13256"/>
                  </a:cubicBezTo>
                  <a:cubicBezTo>
                    <a:pt x="7572" y="13969"/>
                    <a:pt x="9671" y="14529"/>
                    <a:pt x="12016" y="14921"/>
                  </a:cubicBezTo>
                  <a:cubicBezTo>
                    <a:pt x="14436" y="15323"/>
                    <a:pt x="17010" y="15524"/>
                    <a:pt x="19665" y="15524"/>
                  </a:cubicBezTo>
                  <a:cubicBezTo>
                    <a:pt x="22319" y="15524"/>
                    <a:pt x="24892" y="15323"/>
                    <a:pt x="27312" y="14921"/>
                  </a:cubicBezTo>
                  <a:cubicBezTo>
                    <a:pt x="29657" y="14529"/>
                    <a:pt x="31756" y="13969"/>
                    <a:pt x="33562" y="13256"/>
                  </a:cubicBezTo>
                  <a:cubicBezTo>
                    <a:pt x="35368" y="12543"/>
                    <a:pt x="36787" y="11717"/>
                    <a:pt x="37778" y="10791"/>
                  </a:cubicBezTo>
                  <a:cubicBezTo>
                    <a:pt x="38811" y="9834"/>
                    <a:pt x="39328" y="8818"/>
                    <a:pt x="39328" y="7763"/>
                  </a:cubicBezTo>
                  <a:cubicBezTo>
                    <a:pt x="39328" y="6712"/>
                    <a:pt x="38811" y="5695"/>
                    <a:pt x="37778" y="4733"/>
                  </a:cubicBezTo>
                  <a:cubicBezTo>
                    <a:pt x="36787" y="3814"/>
                    <a:pt x="35368" y="2981"/>
                    <a:pt x="33562" y="2268"/>
                  </a:cubicBezTo>
                  <a:cubicBezTo>
                    <a:pt x="31756" y="1562"/>
                    <a:pt x="29657" y="1000"/>
                    <a:pt x="27312" y="609"/>
                  </a:cubicBezTo>
                  <a:cubicBezTo>
                    <a:pt x="24892" y="207"/>
                    <a:pt x="22319" y="0"/>
                    <a:pt x="196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0"/>
            <p:cNvSpPr/>
            <p:nvPr/>
          </p:nvSpPr>
          <p:spPr>
            <a:xfrm>
              <a:off x="5577475" y="1140325"/>
              <a:ext cx="983200" cy="174625"/>
            </a:xfrm>
            <a:custGeom>
              <a:avLst/>
              <a:gdLst/>
              <a:ahLst/>
              <a:cxnLst/>
              <a:rect l="l" t="t" r="r" b="b"/>
              <a:pathLst>
                <a:path w="39328" h="6985" extrusionOk="0">
                  <a:moveTo>
                    <a:pt x="19665" y="44"/>
                  </a:moveTo>
                  <a:cubicBezTo>
                    <a:pt x="24913" y="44"/>
                    <a:pt x="29841" y="408"/>
                    <a:pt x="33551" y="1061"/>
                  </a:cubicBezTo>
                  <a:cubicBezTo>
                    <a:pt x="35351" y="1382"/>
                    <a:pt x="36772" y="1751"/>
                    <a:pt x="37756" y="2165"/>
                  </a:cubicBezTo>
                  <a:cubicBezTo>
                    <a:pt x="38773" y="2589"/>
                    <a:pt x="39285" y="3036"/>
                    <a:pt x="39285" y="3493"/>
                  </a:cubicBezTo>
                  <a:cubicBezTo>
                    <a:pt x="39285" y="3955"/>
                    <a:pt x="38773" y="4400"/>
                    <a:pt x="37756" y="4824"/>
                  </a:cubicBezTo>
                  <a:cubicBezTo>
                    <a:pt x="36772" y="5238"/>
                    <a:pt x="35351" y="5608"/>
                    <a:pt x="33551" y="5923"/>
                  </a:cubicBezTo>
                  <a:cubicBezTo>
                    <a:pt x="29841" y="6581"/>
                    <a:pt x="24913" y="6940"/>
                    <a:pt x="19665" y="6940"/>
                  </a:cubicBezTo>
                  <a:cubicBezTo>
                    <a:pt x="14421" y="6940"/>
                    <a:pt x="9487" y="6581"/>
                    <a:pt x="5777" y="5923"/>
                  </a:cubicBezTo>
                  <a:cubicBezTo>
                    <a:pt x="3977" y="5608"/>
                    <a:pt x="2563" y="5238"/>
                    <a:pt x="1572" y="4824"/>
                  </a:cubicBezTo>
                  <a:cubicBezTo>
                    <a:pt x="555" y="4400"/>
                    <a:pt x="44" y="3955"/>
                    <a:pt x="44" y="3493"/>
                  </a:cubicBezTo>
                  <a:cubicBezTo>
                    <a:pt x="44" y="3036"/>
                    <a:pt x="555" y="2589"/>
                    <a:pt x="1572" y="2165"/>
                  </a:cubicBezTo>
                  <a:cubicBezTo>
                    <a:pt x="2563" y="1751"/>
                    <a:pt x="3977" y="1382"/>
                    <a:pt x="5777" y="1061"/>
                  </a:cubicBezTo>
                  <a:cubicBezTo>
                    <a:pt x="9487" y="408"/>
                    <a:pt x="14421" y="44"/>
                    <a:pt x="19665" y="44"/>
                  </a:cubicBezTo>
                  <a:close/>
                  <a:moveTo>
                    <a:pt x="19665" y="1"/>
                  </a:moveTo>
                  <a:cubicBezTo>
                    <a:pt x="14416" y="1"/>
                    <a:pt x="9482" y="365"/>
                    <a:pt x="5772" y="1018"/>
                  </a:cubicBezTo>
                  <a:cubicBezTo>
                    <a:pt x="2051" y="1676"/>
                    <a:pt x="1" y="2557"/>
                    <a:pt x="1" y="3493"/>
                  </a:cubicBezTo>
                  <a:cubicBezTo>
                    <a:pt x="1" y="4433"/>
                    <a:pt x="2051" y="5309"/>
                    <a:pt x="5772" y="5967"/>
                  </a:cubicBezTo>
                  <a:cubicBezTo>
                    <a:pt x="9482" y="6626"/>
                    <a:pt x="14416" y="6985"/>
                    <a:pt x="19665" y="6985"/>
                  </a:cubicBezTo>
                  <a:cubicBezTo>
                    <a:pt x="24913" y="6985"/>
                    <a:pt x="29848" y="6626"/>
                    <a:pt x="33556" y="5967"/>
                  </a:cubicBezTo>
                  <a:cubicBezTo>
                    <a:pt x="37282" y="5309"/>
                    <a:pt x="39328" y="4433"/>
                    <a:pt x="39328" y="3493"/>
                  </a:cubicBezTo>
                  <a:cubicBezTo>
                    <a:pt x="39328" y="2557"/>
                    <a:pt x="37282" y="1676"/>
                    <a:pt x="33556" y="1018"/>
                  </a:cubicBezTo>
                  <a:cubicBezTo>
                    <a:pt x="29848" y="365"/>
                    <a:pt x="24913" y="1"/>
                    <a:pt x="196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0"/>
            <p:cNvSpPr/>
            <p:nvPr/>
          </p:nvSpPr>
          <p:spPr>
            <a:xfrm>
              <a:off x="5577475" y="1227075"/>
              <a:ext cx="983200" cy="1225"/>
            </a:xfrm>
            <a:custGeom>
              <a:avLst/>
              <a:gdLst/>
              <a:ahLst/>
              <a:cxnLst/>
              <a:rect l="l" t="t" r="r" b="b"/>
              <a:pathLst>
                <a:path w="39328" h="49" extrusionOk="0">
                  <a:moveTo>
                    <a:pt x="23" y="1"/>
                  </a:moveTo>
                  <a:lnTo>
                    <a:pt x="23" y="6"/>
                  </a:lnTo>
                  <a:cubicBezTo>
                    <a:pt x="1" y="6"/>
                    <a:pt x="1" y="11"/>
                    <a:pt x="1" y="23"/>
                  </a:cubicBezTo>
                  <a:cubicBezTo>
                    <a:pt x="1" y="38"/>
                    <a:pt x="1" y="44"/>
                    <a:pt x="23" y="44"/>
                  </a:cubicBezTo>
                  <a:lnTo>
                    <a:pt x="5777" y="44"/>
                  </a:lnTo>
                  <a:cubicBezTo>
                    <a:pt x="9329" y="49"/>
                    <a:pt x="14241" y="49"/>
                    <a:pt x="19665" y="49"/>
                  </a:cubicBezTo>
                  <a:cubicBezTo>
                    <a:pt x="25088" y="49"/>
                    <a:pt x="29999" y="49"/>
                    <a:pt x="33556" y="44"/>
                  </a:cubicBezTo>
                  <a:lnTo>
                    <a:pt x="39306" y="44"/>
                  </a:lnTo>
                  <a:cubicBezTo>
                    <a:pt x="39328" y="44"/>
                    <a:pt x="39328" y="38"/>
                    <a:pt x="39328" y="23"/>
                  </a:cubicBezTo>
                  <a:cubicBezTo>
                    <a:pt x="39328" y="11"/>
                    <a:pt x="39328" y="6"/>
                    <a:pt x="39306" y="6"/>
                  </a:cubicBezTo>
                  <a:lnTo>
                    <a:pt x="3930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9" name="Google Shape;1199;p20"/>
          <p:cNvSpPr/>
          <p:nvPr/>
        </p:nvSpPr>
        <p:spPr>
          <a:xfrm>
            <a:off x="715100" y="4239800"/>
            <a:ext cx="737400" cy="737400"/>
          </a:xfrm>
          <a:prstGeom prst="mathMultiply">
            <a:avLst>
              <a:gd name="adj1" fmla="val 1448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9" name="Google Shape;143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4310"/>
          </a:xfrm>
          <a:prstGeom prst="rect">
            <a:avLst/>
          </a:prstGeom>
          <a:noFill/>
          <a:ln>
            <a:noFill/>
          </a:ln>
        </p:spPr>
      </p:pic>
      <p:sp>
        <p:nvSpPr>
          <p:cNvPr id="1440" name="Google Shape;1440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41" name="Google Shape;1441;p24"/>
          <p:cNvGrpSpPr/>
          <p:nvPr/>
        </p:nvGrpSpPr>
        <p:grpSpPr>
          <a:xfrm rot="-7861615">
            <a:off x="6959906" y="3161143"/>
            <a:ext cx="4036912" cy="4094240"/>
            <a:chOff x="286800" y="3240600"/>
            <a:chExt cx="1455900" cy="1476575"/>
          </a:xfrm>
        </p:grpSpPr>
        <p:sp>
          <p:nvSpPr>
            <p:cNvPr id="1442" name="Google Shape;1442;p24"/>
            <p:cNvSpPr/>
            <p:nvPr/>
          </p:nvSpPr>
          <p:spPr>
            <a:xfrm>
              <a:off x="286800" y="3240600"/>
              <a:ext cx="1455900" cy="1476575"/>
            </a:xfrm>
            <a:custGeom>
              <a:avLst/>
              <a:gdLst/>
              <a:ahLst/>
              <a:cxnLst/>
              <a:rect l="l" t="t" r="r" b="b"/>
              <a:pathLst>
                <a:path w="58236" h="59063" extrusionOk="0">
                  <a:moveTo>
                    <a:pt x="23895" y="51"/>
                  </a:moveTo>
                  <a:cubicBezTo>
                    <a:pt x="24946" y="51"/>
                    <a:pt x="26019" y="597"/>
                    <a:pt x="26986" y="1149"/>
                  </a:cubicBezTo>
                  <a:cubicBezTo>
                    <a:pt x="28688" y="2118"/>
                    <a:pt x="30309" y="3281"/>
                    <a:pt x="31882" y="4402"/>
                  </a:cubicBezTo>
                  <a:cubicBezTo>
                    <a:pt x="33823" y="5799"/>
                    <a:pt x="35836" y="7242"/>
                    <a:pt x="38023" y="8334"/>
                  </a:cubicBezTo>
                  <a:cubicBezTo>
                    <a:pt x="38866" y="8753"/>
                    <a:pt x="39660" y="9090"/>
                    <a:pt x="40448" y="9356"/>
                  </a:cubicBezTo>
                  <a:cubicBezTo>
                    <a:pt x="40883" y="9504"/>
                    <a:pt x="41329" y="9624"/>
                    <a:pt x="41764" y="9732"/>
                  </a:cubicBezTo>
                  <a:cubicBezTo>
                    <a:pt x="42118" y="9825"/>
                    <a:pt x="42482" y="9923"/>
                    <a:pt x="42841" y="10037"/>
                  </a:cubicBezTo>
                  <a:cubicBezTo>
                    <a:pt x="44316" y="10499"/>
                    <a:pt x="45485" y="11184"/>
                    <a:pt x="46317" y="12082"/>
                  </a:cubicBezTo>
                  <a:cubicBezTo>
                    <a:pt x="47139" y="12963"/>
                    <a:pt x="47721" y="14138"/>
                    <a:pt x="48047" y="15580"/>
                  </a:cubicBezTo>
                  <a:cubicBezTo>
                    <a:pt x="48384" y="17065"/>
                    <a:pt x="48743" y="18512"/>
                    <a:pt x="49428" y="19931"/>
                  </a:cubicBezTo>
                  <a:cubicBezTo>
                    <a:pt x="50533" y="22232"/>
                    <a:pt x="52142" y="24234"/>
                    <a:pt x="53693" y="26171"/>
                  </a:cubicBezTo>
                  <a:cubicBezTo>
                    <a:pt x="54645" y="27356"/>
                    <a:pt x="55629" y="28579"/>
                    <a:pt x="56490" y="29864"/>
                  </a:cubicBezTo>
                  <a:cubicBezTo>
                    <a:pt x="57332" y="31120"/>
                    <a:pt x="58180" y="32589"/>
                    <a:pt x="57522" y="34079"/>
                  </a:cubicBezTo>
                  <a:cubicBezTo>
                    <a:pt x="56984" y="35303"/>
                    <a:pt x="55765" y="36141"/>
                    <a:pt x="54683" y="36881"/>
                  </a:cubicBezTo>
                  <a:cubicBezTo>
                    <a:pt x="54629" y="36919"/>
                    <a:pt x="54575" y="36957"/>
                    <a:pt x="54520" y="36994"/>
                  </a:cubicBezTo>
                  <a:cubicBezTo>
                    <a:pt x="54401" y="37077"/>
                    <a:pt x="54281" y="37158"/>
                    <a:pt x="54161" y="37235"/>
                  </a:cubicBezTo>
                  <a:cubicBezTo>
                    <a:pt x="53024" y="38018"/>
                    <a:pt x="51844" y="38822"/>
                    <a:pt x="50914" y="39872"/>
                  </a:cubicBezTo>
                  <a:cubicBezTo>
                    <a:pt x="50163" y="40710"/>
                    <a:pt x="49689" y="41739"/>
                    <a:pt x="49227" y="42728"/>
                  </a:cubicBezTo>
                  <a:cubicBezTo>
                    <a:pt x="49162" y="42869"/>
                    <a:pt x="49097" y="43011"/>
                    <a:pt x="49032" y="43147"/>
                  </a:cubicBezTo>
                  <a:cubicBezTo>
                    <a:pt x="47977" y="45387"/>
                    <a:pt x="47226" y="47885"/>
                    <a:pt x="46747" y="50772"/>
                  </a:cubicBezTo>
                  <a:cubicBezTo>
                    <a:pt x="46671" y="51214"/>
                    <a:pt x="46606" y="51660"/>
                    <a:pt x="46535" y="52095"/>
                  </a:cubicBezTo>
                  <a:cubicBezTo>
                    <a:pt x="46378" y="53139"/>
                    <a:pt x="46209" y="54216"/>
                    <a:pt x="45969" y="55266"/>
                  </a:cubicBezTo>
                  <a:cubicBezTo>
                    <a:pt x="45735" y="56294"/>
                    <a:pt x="45381" y="57844"/>
                    <a:pt x="44375" y="58562"/>
                  </a:cubicBezTo>
                  <a:cubicBezTo>
                    <a:pt x="43919" y="58893"/>
                    <a:pt x="43351" y="59011"/>
                    <a:pt x="42761" y="59011"/>
                  </a:cubicBezTo>
                  <a:cubicBezTo>
                    <a:pt x="41980" y="59011"/>
                    <a:pt x="41159" y="58804"/>
                    <a:pt x="40503" y="58605"/>
                  </a:cubicBezTo>
                  <a:cubicBezTo>
                    <a:pt x="38653" y="58045"/>
                    <a:pt x="36901" y="57126"/>
                    <a:pt x="35204" y="56240"/>
                  </a:cubicBezTo>
                  <a:lnTo>
                    <a:pt x="35118" y="56190"/>
                  </a:lnTo>
                  <a:cubicBezTo>
                    <a:pt x="34764" y="56006"/>
                    <a:pt x="34400" y="55810"/>
                    <a:pt x="34046" y="55625"/>
                  </a:cubicBezTo>
                  <a:cubicBezTo>
                    <a:pt x="32620" y="54864"/>
                    <a:pt x="31141" y="54075"/>
                    <a:pt x="29618" y="53466"/>
                  </a:cubicBezTo>
                  <a:lnTo>
                    <a:pt x="29558" y="53443"/>
                  </a:lnTo>
                  <a:cubicBezTo>
                    <a:pt x="28927" y="53187"/>
                    <a:pt x="28209" y="52905"/>
                    <a:pt x="27508" y="52856"/>
                  </a:cubicBezTo>
                  <a:cubicBezTo>
                    <a:pt x="27421" y="52851"/>
                    <a:pt x="27333" y="52851"/>
                    <a:pt x="27252" y="52851"/>
                  </a:cubicBezTo>
                  <a:cubicBezTo>
                    <a:pt x="26605" y="52851"/>
                    <a:pt x="25968" y="53003"/>
                    <a:pt x="25413" y="53150"/>
                  </a:cubicBezTo>
                  <a:cubicBezTo>
                    <a:pt x="24805" y="53313"/>
                    <a:pt x="24190" y="53514"/>
                    <a:pt x="23597" y="53704"/>
                  </a:cubicBezTo>
                  <a:cubicBezTo>
                    <a:pt x="22357" y="54108"/>
                    <a:pt x="21079" y="54520"/>
                    <a:pt x="19746" y="54646"/>
                  </a:cubicBezTo>
                  <a:cubicBezTo>
                    <a:pt x="19484" y="54670"/>
                    <a:pt x="19222" y="54682"/>
                    <a:pt x="18962" y="54682"/>
                  </a:cubicBezTo>
                  <a:cubicBezTo>
                    <a:pt x="17121" y="54682"/>
                    <a:pt x="15339" y="54079"/>
                    <a:pt x="13756" y="52916"/>
                  </a:cubicBezTo>
                  <a:cubicBezTo>
                    <a:pt x="12169" y="51741"/>
                    <a:pt x="10950" y="50152"/>
                    <a:pt x="9775" y="48618"/>
                  </a:cubicBezTo>
                  <a:cubicBezTo>
                    <a:pt x="9569" y="48347"/>
                    <a:pt x="9351" y="48070"/>
                    <a:pt x="9139" y="47797"/>
                  </a:cubicBezTo>
                  <a:cubicBezTo>
                    <a:pt x="7894" y="46198"/>
                    <a:pt x="6647" y="44654"/>
                    <a:pt x="5173" y="43381"/>
                  </a:cubicBezTo>
                  <a:cubicBezTo>
                    <a:pt x="4417" y="42723"/>
                    <a:pt x="3612" y="42266"/>
                    <a:pt x="2758" y="41782"/>
                  </a:cubicBezTo>
                  <a:cubicBezTo>
                    <a:pt x="2644" y="41716"/>
                    <a:pt x="2529" y="41646"/>
                    <a:pt x="2411" y="41581"/>
                  </a:cubicBezTo>
                  <a:cubicBezTo>
                    <a:pt x="1746" y="41199"/>
                    <a:pt x="1997" y="40411"/>
                    <a:pt x="2182" y="39834"/>
                  </a:cubicBezTo>
                  <a:cubicBezTo>
                    <a:pt x="2437" y="39018"/>
                    <a:pt x="2742" y="38202"/>
                    <a:pt x="3036" y="37414"/>
                  </a:cubicBezTo>
                  <a:cubicBezTo>
                    <a:pt x="3764" y="35445"/>
                    <a:pt x="4515" y="33410"/>
                    <a:pt x="4656" y="31245"/>
                  </a:cubicBezTo>
                  <a:cubicBezTo>
                    <a:pt x="4749" y="29777"/>
                    <a:pt x="4297" y="28406"/>
                    <a:pt x="3797" y="27138"/>
                  </a:cubicBezTo>
                  <a:cubicBezTo>
                    <a:pt x="3395" y="26126"/>
                    <a:pt x="2926" y="25127"/>
                    <a:pt x="2476" y="24153"/>
                  </a:cubicBezTo>
                  <a:cubicBezTo>
                    <a:pt x="2176" y="23505"/>
                    <a:pt x="1866" y="22835"/>
                    <a:pt x="1578" y="22177"/>
                  </a:cubicBezTo>
                  <a:cubicBezTo>
                    <a:pt x="1110" y="21085"/>
                    <a:pt x="463" y="19594"/>
                    <a:pt x="250" y="18158"/>
                  </a:cubicBezTo>
                  <a:cubicBezTo>
                    <a:pt x="1" y="16461"/>
                    <a:pt x="403" y="15253"/>
                    <a:pt x="1485" y="14465"/>
                  </a:cubicBezTo>
                  <a:cubicBezTo>
                    <a:pt x="2567" y="13676"/>
                    <a:pt x="3885" y="13247"/>
                    <a:pt x="5157" y="12828"/>
                  </a:cubicBezTo>
                  <a:lnTo>
                    <a:pt x="5255" y="12795"/>
                  </a:lnTo>
                  <a:cubicBezTo>
                    <a:pt x="5642" y="12670"/>
                    <a:pt x="6027" y="12550"/>
                    <a:pt x="6408" y="12431"/>
                  </a:cubicBezTo>
                  <a:cubicBezTo>
                    <a:pt x="7360" y="12125"/>
                    <a:pt x="8351" y="11811"/>
                    <a:pt x="9307" y="11452"/>
                  </a:cubicBezTo>
                  <a:cubicBezTo>
                    <a:pt x="11549" y="10614"/>
                    <a:pt x="13545" y="9379"/>
                    <a:pt x="15476" y="8188"/>
                  </a:cubicBezTo>
                  <a:lnTo>
                    <a:pt x="15639" y="8090"/>
                  </a:lnTo>
                  <a:cubicBezTo>
                    <a:pt x="16510" y="7556"/>
                    <a:pt x="17331" y="7051"/>
                    <a:pt x="18027" y="6263"/>
                  </a:cubicBezTo>
                  <a:cubicBezTo>
                    <a:pt x="18755" y="5440"/>
                    <a:pt x="19343" y="4494"/>
                    <a:pt x="19909" y="3580"/>
                  </a:cubicBezTo>
                  <a:cubicBezTo>
                    <a:pt x="19980" y="3466"/>
                    <a:pt x="20050" y="3351"/>
                    <a:pt x="20121" y="3243"/>
                  </a:cubicBezTo>
                  <a:cubicBezTo>
                    <a:pt x="20158" y="3183"/>
                    <a:pt x="20198" y="3123"/>
                    <a:pt x="20236" y="3058"/>
                  </a:cubicBezTo>
                  <a:cubicBezTo>
                    <a:pt x="20861" y="2052"/>
                    <a:pt x="21568" y="915"/>
                    <a:pt x="22651" y="349"/>
                  </a:cubicBezTo>
                  <a:cubicBezTo>
                    <a:pt x="23056" y="139"/>
                    <a:pt x="23474" y="51"/>
                    <a:pt x="23895" y="51"/>
                  </a:cubicBezTo>
                  <a:close/>
                  <a:moveTo>
                    <a:pt x="23902" y="0"/>
                  </a:moveTo>
                  <a:cubicBezTo>
                    <a:pt x="23444" y="0"/>
                    <a:pt x="23023" y="102"/>
                    <a:pt x="22628" y="306"/>
                  </a:cubicBezTo>
                  <a:cubicBezTo>
                    <a:pt x="21536" y="877"/>
                    <a:pt x="20823" y="2025"/>
                    <a:pt x="20191" y="3037"/>
                  </a:cubicBezTo>
                  <a:cubicBezTo>
                    <a:pt x="20153" y="3097"/>
                    <a:pt x="20115" y="3156"/>
                    <a:pt x="20078" y="3216"/>
                  </a:cubicBezTo>
                  <a:cubicBezTo>
                    <a:pt x="20007" y="3330"/>
                    <a:pt x="19937" y="3439"/>
                    <a:pt x="19865" y="3554"/>
                  </a:cubicBezTo>
                  <a:cubicBezTo>
                    <a:pt x="19299" y="4468"/>
                    <a:pt x="18712" y="5414"/>
                    <a:pt x="17989" y="6230"/>
                  </a:cubicBezTo>
                  <a:cubicBezTo>
                    <a:pt x="17298" y="7013"/>
                    <a:pt x="16477" y="7518"/>
                    <a:pt x="15612" y="8046"/>
                  </a:cubicBezTo>
                  <a:lnTo>
                    <a:pt x="15448" y="8149"/>
                  </a:lnTo>
                  <a:cubicBezTo>
                    <a:pt x="13523" y="9336"/>
                    <a:pt x="11527" y="10571"/>
                    <a:pt x="9285" y="11407"/>
                  </a:cubicBezTo>
                  <a:cubicBezTo>
                    <a:pt x="8334" y="11766"/>
                    <a:pt x="7344" y="12077"/>
                    <a:pt x="6392" y="12381"/>
                  </a:cubicBezTo>
                  <a:cubicBezTo>
                    <a:pt x="6016" y="12501"/>
                    <a:pt x="5625" y="12627"/>
                    <a:pt x="5244" y="12751"/>
                  </a:cubicBezTo>
                  <a:lnTo>
                    <a:pt x="5140" y="12783"/>
                  </a:lnTo>
                  <a:cubicBezTo>
                    <a:pt x="3862" y="13197"/>
                    <a:pt x="2541" y="13627"/>
                    <a:pt x="1458" y="14422"/>
                  </a:cubicBezTo>
                  <a:cubicBezTo>
                    <a:pt x="870" y="14851"/>
                    <a:pt x="479" y="15411"/>
                    <a:pt x="278" y="16097"/>
                  </a:cubicBezTo>
                  <a:cubicBezTo>
                    <a:pt x="109" y="16684"/>
                    <a:pt x="82" y="17380"/>
                    <a:pt x="202" y="18168"/>
                  </a:cubicBezTo>
                  <a:cubicBezTo>
                    <a:pt x="413" y="19611"/>
                    <a:pt x="1061" y="21100"/>
                    <a:pt x="1535" y="22194"/>
                  </a:cubicBezTo>
                  <a:cubicBezTo>
                    <a:pt x="1823" y="22858"/>
                    <a:pt x="2133" y="23527"/>
                    <a:pt x="2432" y="24174"/>
                  </a:cubicBezTo>
                  <a:cubicBezTo>
                    <a:pt x="2883" y="25142"/>
                    <a:pt x="3345" y="26149"/>
                    <a:pt x="3749" y="27160"/>
                  </a:cubicBezTo>
                  <a:cubicBezTo>
                    <a:pt x="4249" y="28416"/>
                    <a:pt x="4700" y="29782"/>
                    <a:pt x="4603" y="31245"/>
                  </a:cubicBezTo>
                  <a:cubicBezTo>
                    <a:pt x="4467" y="33399"/>
                    <a:pt x="3716" y="35428"/>
                    <a:pt x="2986" y="37398"/>
                  </a:cubicBezTo>
                  <a:cubicBezTo>
                    <a:pt x="2693" y="38186"/>
                    <a:pt x="2394" y="39002"/>
                    <a:pt x="2133" y="39818"/>
                  </a:cubicBezTo>
                  <a:cubicBezTo>
                    <a:pt x="1947" y="40411"/>
                    <a:pt x="1686" y="41222"/>
                    <a:pt x="2383" y="41624"/>
                  </a:cubicBezTo>
                  <a:cubicBezTo>
                    <a:pt x="2502" y="41689"/>
                    <a:pt x="2617" y="41759"/>
                    <a:pt x="2737" y="41825"/>
                  </a:cubicBezTo>
                  <a:cubicBezTo>
                    <a:pt x="3586" y="42309"/>
                    <a:pt x="4385" y="42766"/>
                    <a:pt x="5140" y="43419"/>
                  </a:cubicBezTo>
                  <a:cubicBezTo>
                    <a:pt x="6609" y="44692"/>
                    <a:pt x="7854" y="46231"/>
                    <a:pt x="9101" y="47825"/>
                  </a:cubicBezTo>
                  <a:cubicBezTo>
                    <a:pt x="9313" y="48103"/>
                    <a:pt x="9525" y="48379"/>
                    <a:pt x="9732" y="48651"/>
                  </a:cubicBezTo>
                  <a:cubicBezTo>
                    <a:pt x="10912" y="50185"/>
                    <a:pt x="12130" y="51779"/>
                    <a:pt x="13729" y="52954"/>
                  </a:cubicBezTo>
                  <a:cubicBezTo>
                    <a:pt x="15318" y="54123"/>
                    <a:pt x="17108" y="54733"/>
                    <a:pt x="18963" y="54733"/>
                  </a:cubicBezTo>
                  <a:cubicBezTo>
                    <a:pt x="19224" y="54733"/>
                    <a:pt x="19490" y="54716"/>
                    <a:pt x="19751" y="54695"/>
                  </a:cubicBezTo>
                  <a:cubicBezTo>
                    <a:pt x="21089" y="54570"/>
                    <a:pt x="22367" y="54156"/>
                    <a:pt x="23613" y="53754"/>
                  </a:cubicBezTo>
                  <a:cubicBezTo>
                    <a:pt x="24205" y="53563"/>
                    <a:pt x="24820" y="53362"/>
                    <a:pt x="25430" y="53199"/>
                  </a:cubicBezTo>
                  <a:cubicBezTo>
                    <a:pt x="25977" y="53051"/>
                    <a:pt x="26609" y="52897"/>
                    <a:pt x="27247" y="52897"/>
                  </a:cubicBezTo>
                  <a:cubicBezTo>
                    <a:pt x="27332" y="52897"/>
                    <a:pt x="27417" y="52900"/>
                    <a:pt x="27502" y="52905"/>
                  </a:cubicBezTo>
                  <a:cubicBezTo>
                    <a:pt x="28199" y="52954"/>
                    <a:pt x="28879" y="53227"/>
                    <a:pt x="29542" y="53488"/>
                  </a:cubicBezTo>
                  <a:lnTo>
                    <a:pt x="29597" y="53509"/>
                  </a:lnTo>
                  <a:cubicBezTo>
                    <a:pt x="31124" y="54118"/>
                    <a:pt x="32600" y="54907"/>
                    <a:pt x="34024" y="55668"/>
                  </a:cubicBezTo>
                  <a:cubicBezTo>
                    <a:pt x="34378" y="55853"/>
                    <a:pt x="34737" y="56049"/>
                    <a:pt x="35096" y="56240"/>
                  </a:cubicBezTo>
                  <a:lnTo>
                    <a:pt x="35183" y="56283"/>
                  </a:lnTo>
                  <a:cubicBezTo>
                    <a:pt x="36880" y="57176"/>
                    <a:pt x="38631" y="58095"/>
                    <a:pt x="40486" y="58655"/>
                  </a:cubicBezTo>
                  <a:cubicBezTo>
                    <a:pt x="41150" y="58851"/>
                    <a:pt x="41972" y="59062"/>
                    <a:pt x="42760" y="59062"/>
                  </a:cubicBezTo>
                  <a:cubicBezTo>
                    <a:pt x="43363" y="59062"/>
                    <a:pt x="43940" y="58943"/>
                    <a:pt x="44408" y="58605"/>
                  </a:cubicBezTo>
                  <a:cubicBezTo>
                    <a:pt x="45426" y="57877"/>
                    <a:pt x="45778" y="56310"/>
                    <a:pt x="46019" y="55276"/>
                  </a:cubicBezTo>
                  <a:cubicBezTo>
                    <a:pt x="46257" y="54227"/>
                    <a:pt x="46426" y="53144"/>
                    <a:pt x="46584" y="52100"/>
                  </a:cubicBezTo>
                  <a:cubicBezTo>
                    <a:pt x="46654" y="51671"/>
                    <a:pt x="46720" y="51219"/>
                    <a:pt x="46797" y="50784"/>
                  </a:cubicBezTo>
                  <a:cubicBezTo>
                    <a:pt x="47274" y="47895"/>
                    <a:pt x="48020" y="45404"/>
                    <a:pt x="49075" y="43168"/>
                  </a:cubicBezTo>
                  <a:cubicBezTo>
                    <a:pt x="49140" y="43032"/>
                    <a:pt x="49205" y="42891"/>
                    <a:pt x="49270" y="42750"/>
                  </a:cubicBezTo>
                  <a:cubicBezTo>
                    <a:pt x="49734" y="41759"/>
                    <a:pt x="50206" y="40742"/>
                    <a:pt x="50947" y="39904"/>
                  </a:cubicBezTo>
                  <a:cubicBezTo>
                    <a:pt x="51876" y="38860"/>
                    <a:pt x="53051" y="38056"/>
                    <a:pt x="54193" y="37278"/>
                  </a:cubicBezTo>
                  <a:cubicBezTo>
                    <a:pt x="54308" y="37196"/>
                    <a:pt x="54427" y="37115"/>
                    <a:pt x="54547" y="37032"/>
                  </a:cubicBezTo>
                  <a:cubicBezTo>
                    <a:pt x="54602" y="36994"/>
                    <a:pt x="54655" y="36957"/>
                    <a:pt x="54710" y="36919"/>
                  </a:cubicBezTo>
                  <a:cubicBezTo>
                    <a:pt x="55798" y="36179"/>
                    <a:pt x="57028" y="35335"/>
                    <a:pt x="57572" y="34095"/>
                  </a:cubicBezTo>
                  <a:cubicBezTo>
                    <a:pt x="58235" y="32589"/>
                    <a:pt x="57381" y="31104"/>
                    <a:pt x="56533" y="29837"/>
                  </a:cubicBezTo>
                  <a:cubicBezTo>
                    <a:pt x="55667" y="28553"/>
                    <a:pt x="54683" y="27324"/>
                    <a:pt x="53731" y="26138"/>
                  </a:cubicBezTo>
                  <a:cubicBezTo>
                    <a:pt x="52182" y="24201"/>
                    <a:pt x="50576" y="22205"/>
                    <a:pt x="49473" y="19910"/>
                  </a:cubicBezTo>
                  <a:cubicBezTo>
                    <a:pt x="48793" y="18495"/>
                    <a:pt x="48434" y="17048"/>
                    <a:pt x="48096" y="15569"/>
                  </a:cubicBezTo>
                  <a:cubicBezTo>
                    <a:pt x="47764" y="14121"/>
                    <a:pt x="47182" y="12936"/>
                    <a:pt x="46355" y="12050"/>
                  </a:cubicBezTo>
                  <a:cubicBezTo>
                    <a:pt x="45517" y="11146"/>
                    <a:pt x="44337" y="10450"/>
                    <a:pt x="42858" y="9988"/>
                  </a:cubicBezTo>
                  <a:cubicBezTo>
                    <a:pt x="42499" y="9873"/>
                    <a:pt x="42130" y="9781"/>
                    <a:pt x="41776" y="9689"/>
                  </a:cubicBezTo>
                  <a:cubicBezTo>
                    <a:pt x="41346" y="9574"/>
                    <a:pt x="40895" y="9454"/>
                    <a:pt x="40465" y="9308"/>
                  </a:cubicBezTo>
                  <a:cubicBezTo>
                    <a:pt x="39675" y="9042"/>
                    <a:pt x="38887" y="8710"/>
                    <a:pt x="38050" y="8291"/>
                  </a:cubicBezTo>
                  <a:cubicBezTo>
                    <a:pt x="35863" y="7197"/>
                    <a:pt x="33850" y="5756"/>
                    <a:pt x="31908" y="4363"/>
                  </a:cubicBezTo>
                  <a:cubicBezTo>
                    <a:pt x="30336" y="3238"/>
                    <a:pt x="28716" y="2073"/>
                    <a:pt x="27012" y="1106"/>
                  </a:cubicBezTo>
                  <a:cubicBezTo>
                    <a:pt x="26382" y="747"/>
                    <a:pt x="25653" y="349"/>
                    <a:pt x="24891" y="143"/>
                  </a:cubicBezTo>
                  <a:cubicBezTo>
                    <a:pt x="24543" y="48"/>
                    <a:pt x="24214" y="0"/>
                    <a:pt x="239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4"/>
            <p:cNvSpPr/>
            <p:nvPr/>
          </p:nvSpPr>
          <p:spPr>
            <a:xfrm>
              <a:off x="400100" y="3242350"/>
              <a:ext cx="1152475" cy="1421775"/>
            </a:xfrm>
            <a:custGeom>
              <a:avLst/>
              <a:gdLst/>
              <a:ahLst/>
              <a:cxnLst/>
              <a:rect l="l" t="t" r="r" b="b"/>
              <a:pathLst>
                <a:path w="46099" h="56871" extrusionOk="0">
                  <a:moveTo>
                    <a:pt x="19591" y="52"/>
                  </a:moveTo>
                  <a:cubicBezTo>
                    <a:pt x="20552" y="52"/>
                    <a:pt x="21524" y="550"/>
                    <a:pt x="22454" y="1079"/>
                  </a:cubicBezTo>
                  <a:cubicBezTo>
                    <a:pt x="24184" y="2063"/>
                    <a:pt x="25821" y="3281"/>
                    <a:pt x="27403" y="4456"/>
                  </a:cubicBezTo>
                  <a:cubicBezTo>
                    <a:pt x="28698" y="5420"/>
                    <a:pt x="30036" y="6414"/>
                    <a:pt x="31423" y="7280"/>
                  </a:cubicBezTo>
                  <a:cubicBezTo>
                    <a:pt x="32951" y="8237"/>
                    <a:pt x="34387" y="8977"/>
                    <a:pt x="35818" y="9548"/>
                  </a:cubicBezTo>
                  <a:cubicBezTo>
                    <a:pt x="36302" y="9738"/>
                    <a:pt x="36808" y="9901"/>
                    <a:pt x="37297" y="10059"/>
                  </a:cubicBezTo>
                  <a:cubicBezTo>
                    <a:pt x="38043" y="10298"/>
                    <a:pt x="38821" y="10549"/>
                    <a:pt x="39528" y="10913"/>
                  </a:cubicBezTo>
                  <a:cubicBezTo>
                    <a:pt x="40626" y="11468"/>
                    <a:pt x="41475" y="12251"/>
                    <a:pt x="41987" y="13182"/>
                  </a:cubicBezTo>
                  <a:cubicBezTo>
                    <a:pt x="42541" y="14177"/>
                    <a:pt x="42612" y="15238"/>
                    <a:pt x="42682" y="16358"/>
                  </a:cubicBezTo>
                  <a:cubicBezTo>
                    <a:pt x="42694" y="16499"/>
                    <a:pt x="42705" y="16652"/>
                    <a:pt x="42715" y="16805"/>
                  </a:cubicBezTo>
                  <a:cubicBezTo>
                    <a:pt x="42971" y="20324"/>
                    <a:pt x="43950" y="23560"/>
                    <a:pt x="44771" y="25986"/>
                  </a:cubicBezTo>
                  <a:cubicBezTo>
                    <a:pt x="44869" y="26290"/>
                    <a:pt x="44984" y="26596"/>
                    <a:pt x="45104" y="26917"/>
                  </a:cubicBezTo>
                  <a:cubicBezTo>
                    <a:pt x="45566" y="28195"/>
                    <a:pt x="46050" y="29511"/>
                    <a:pt x="46018" y="30784"/>
                  </a:cubicBezTo>
                  <a:cubicBezTo>
                    <a:pt x="45973" y="32318"/>
                    <a:pt x="45169" y="33678"/>
                    <a:pt x="44472" y="34690"/>
                  </a:cubicBezTo>
                  <a:cubicBezTo>
                    <a:pt x="44135" y="35184"/>
                    <a:pt x="43776" y="35679"/>
                    <a:pt x="43428" y="36163"/>
                  </a:cubicBezTo>
                  <a:cubicBezTo>
                    <a:pt x="42117" y="37974"/>
                    <a:pt x="40757" y="39851"/>
                    <a:pt x="40094" y="42081"/>
                  </a:cubicBezTo>
                  <a:cubicBezTo>
                    <a:pt x="39468" y="44192"/>
                    <a:pt x="39353" y="46444"/>
                    <a:pt x="39245" y="48620"/>
                  </a:cubicBezTo>
                  <a:cubicBezTo>
                    <a:pt x="39207" y="49321"/>
                    <a:pt x="39169" y="50050"/>
                    <a:pt x="39114" y="50757"/>
                  </a:cubicBezTo>
                  <a:lnTo>
                    <a:pt x="39099" y="50953"/>
                  </a:lnTo>
                  <a:cubicBezTo>
                    <a:pt x="39022" y="51987"/>
                    <a:pt x="38924" y="53270"/>
                    <a:pt x="38549" y="54358"/>
                  </a:cubicBezTo>
                  <a:cubicBezTo>
                    <a:pt x="38108" y="55630"/>
                    <a:pt x="37380" y="56393"/>
                    <a:pt x="36325" y="56681"/>
                  </a:cubicBezTo>
                  <a:cubicBezTo>
                    <a:pt x="35969" y="56779"/>
                    <a:pt x="35602" y="56820"/>
                    <a:pt x="35232" y="56820"/>
                  </a:cubicBezTo>
                  <a:cubicBezTo>
                    <a:pt x="34349" y="56820"/>
                    <a:pt x="33447" y="56587"/>
                    <a:pt x="32642" y="56338"/>
                  </a:cubicBezTo>
                  <a:cubicBezTo>
                    <a:pt x="31287" y="55914"/>
                    <a:pt x="29966" y="55332"/>
                    <a:pt x="28688" y="54761"/>
                  </a:cubicBezTo>
                  <a:cubicBezTo>
                    <a:pt x="28557" y="54706"/>
                    <a:pt x="28427" y="54646"/>
                    <a:pt x="28296" y="54593"/>
                  </a:cubicBezTo>
                  <a:cubicBezTo>
                    <a:pt x="28198" y="54548"/>
                    <a:pt x="28105" y="54505"/>
                    <a:pt x="28013" y="54467"/>
                  </a:cubicBezTo>
                  <a:cubicBezTo>
                    <a:pt x="26810" y="53933"/>
                    <a:pt x="25565" y="53385"/>
                    <a:pt x="24282" y="53009"/>
                  </a:cubicBezTo>
                  <a:cubicBezTo>
                    <a:pt x="23786" y="52868"/>
                    <a:pt x="23303" y="52791"/>
                    <a:pt x="22796" y="52791"/>
                  </a:cubicBezTo>
                  <a:cubicBezTo>
                    <a:pt x="22214" y="52791"/>
                    <a:pt x="21599" y="52889"/>
                    <a:pt x="20881" y="53080"/>
                  </a:cubicBezTo>
                  <a:cubicBezTo>
                    <a:pt x="20452" y="53200"/>
                    <a:pt x="20022" y="53330"/>
                    <a:pt x="19603" y="53456"/>
                  </a:cubicBezTo>
                  <a:cubicBezTo>
                    <a:pt x="18531" y="53782"/>
                    <a:pt x="17428" y="54114"/>
                    <a:pt x="16296" y="54222"/>
                  </a:cubicBezTo>
                  <a:cubicBezTo>
                    <a:pt x="16048" y="54245"/>
                    <a:pt x="15800" y="54257"/>
                    <a:pt x="15553" y="54257"/>
                  </a:cubicBezTo>
                  <a:cubicBezTo>
                    <a:pt x="14143" y="54257"/>
                    <a:pt x="12760" y="53875"/>
                    <a:pt x="11514" y="53134"/>
                  </a:cubicBezTo>
                  <a:cubicBezTo>
                    <a:pt x="8501" y="51345"/>
                    <a:pt x="6570" y="48272"/>
                    <a:pt x="4705" y="45296"/>
                  </a:cubicBezTo>
                  <a:cubicBezTo>
                    <a:pt x="4313" y="44676"/>
                    <a:pt x="3916" y="44034"/>
                    <a:pt x="3513" y="43431"/>
                  </a:cubicBezTo>
                  <a:cubicBezTo>
                    <a:pt x="2768" y="42294"/>
                    <a:pt x="1936" y="41097"/>
                    <a:pt x="826" y="39541"/>
                  </a:cubicBezTo>
                  <a:cubicBezTo>
                    <a:pt x="756" y="39438"/>
                    <a:pt x="668" y="39345"/>
                    <a:pt x="593" y="39253"/>
                  </a:cubicBezTo>
                  <a:cubicBezTo>
                    <a:pt x="299" y="38915"/>
                    <a:pt x="65" y="38649"/>
                    <a:pt x="407" y="38230"/>
                  </a:cubicBezTo>
                  <a:cubicBezTo>
                    <a:pt x="706" y="37861"/>
                    <a:pt x="1082" y="37539"/>
                    <a:pt x="1446" y="37230"/>
                  </a:cubicBezTo>
                  <a:cubicBezTo>
                    <a:pt x="1735" y="36979"/>
                    <a:pt x="2034" y="36723"/>
                    <a:pt x="2295" y="36440"/>
                  </a:cubicBezTo>
                  <a:cubicBezTo>
                    <a:pt x="3264" y="35402"/>
                    <a:pt x="3894" y="34331"/>
                    <a:pt x="4161" y="33254"/>
                  </a:cubicBezTo>
                  <a:cubicBezTo>
                    <a:pt x="4444" y="32106"/>
                    <a:pt x="4188" y="31067"/>
                    <a:pt x="3922" y="29968"/>
                  </a:cubicBezTo>
                  <a:cubicBezTo>
                    <a:pt x="3856" y="29696"/>
                    <a:pt x="3786" y="29418"/>
                    <a:pt x="3726" y="29136"/>
                  </a:cubicBezTo>
                  <a:cubicBezTo>
                    <a:pt x="3465" y="27889"/>
                    <a:pt x="3171" y="26438"/>
                    <a:pt x="3051" y="24991"/>
                  </a:cubicBezTo>
                  <a:cubicBezTo>
                    <a:pt x="2817" y="22102"/>
                    <a:pt x="3573" y="19872"/>
                    <a:pt x="5368" y="18170"/>
                  </a:cubicBezTo>
                  <a:cubicBezTo>
                    <a:pt x="6016" y="17555"/>
                    <a:pt x="6723" y="16989"/>
                    <a:pt x="7402" y="16440"/>
                  </a:cubicBezTo>
                  <a:cubicBezTo>
                    <a:pt x="8441" y="15597"/>
                    <a:pt x="9513" y="14732"/>
                    <a:pt x="10411" y="13682"/>
                  </a:cubicBezTo>
                  <a:cubicBezTo>
                    <a:pt x="11765" y="12100"/>
                    <a:pt x="12809" y="10162"/>
                    <a:pt x="13653" y="8477"/>
                  </a:cubicBezTo>
                  <a:cubicBezTo>
                    <a:pt x="14055" y="7677"/>
                    <a:pt x="14419" y="6839"/>
                    <a:pt x="14773" y="6029"/>
                  </a:cubicBezTo>
                  <a:cubicBezTo>
                    <a:pt x="15312" y="4783"/>
                    <a:pt x="15877" y="3494"/>
                    <a:pt x="16579" y="2314"/>
                  </a:cubicBezTo>
                  <a:cubicBezTo>
                    <a:pt x="17063" y="1493"/>
                    <a:pt x="17754" y="514"/>
                    <a:pt x="18799" y="176"/>
                  </a:cubicBezTo>
                  <a:cubicBezTo>
                    <a:pt x="19061" y="90"/>
                    <a:pt x="19326" y="52"/>
                    <a:pt x="19591" y="52"/>
                  </a:cubicBezTo>
                  <a:close/>
                  <a:moveTo>
                    <a:pt x="19591" y="1"/>
                  </a:moveTo>
                  <a:cubicBezTo>
                    <a:pt x="19320" y="1"/>
                    <a:pt x="19050" y="40"/>
                    <a:pt x="18782" y="127"/>
                  </a:cubicBezTo>
                  <a:cubicBezTo>
                    <a:pt x="17722" y="469"/>
                    <a:pt x="17025" y="1460"/>
                    <a:pt x="16535" y="2287"/>
                  </a:cubicBezTo>
                  <a:cubicBezTo>
                    <a:pt x="15829" y="3472"/>
                    <a:pt x="15267" y="4762"/>
                    <a:pt x="14724" y="6007"/>
                  </a:cubicBezTo>
                  <a:cubicBezTo>
                    <a:pt x="14371" y="6818"/>
                    <a:pt x="14006" y="7655"/>
                    <a:pt x="13610" y="8455"/>
                  </a:cubicBezTo>
                  <a:cubicBezTo>
                    <a:pt x="12766" y="10135"/>
                    <a:pt x="11722" y="12072"/>
                    <a:pt x="10372" y="13649"/>
                  </a:cubicBezTo>
                  <a:cubicBezTo>
                    <a:pt x="9480" y="14694"/>
                    <a:pt x="8409" y="15564"/>
                    <a:pt x="7369" y="16401"/>
                  </a:cubicBezTo>
                  <a:cubicBezTo>
                    <a:pt x="6691" y="16951"/>
                    <a:pt x="5983" y="17517"/>
                    <a:pt x="5335" y="18138"/>
                  </a:cubicBezTo>
                  <a:cubicBezTo>
                    <a:pt x="4399" y="19019"/>
                    <a:pt x="3736" y="20074"/>
                    <a:pt x="3355" y="21276"/>
                  </a:cubicBezTo>
                  <a:cubicBezTo>
                    <a:pt x="3008" y="22369"/>
                    <a:pt x="2888" y="23620"/>
                    <a:pt x="3003" y="24991"/>
                  </a:cubicBezTo>
                  <a:cubicBezTo>
                    <a:pt x="3121" y="26448"/>
                    <a:pt x="3415" y="27901"/>
                    <a:pt x="3676" y="29147"/>
                  </a:cubicBezTo>
                  <a:cubicBezTo>
                    <a:pt x="3736" y="29430"/>
                    <a:pt x="3807" y="29707"/>
                    <a:pt x="3872" y="29978"/>
                  </a:cubicBezTo>
                  <a:cubicBezTo>
                    <a:pt x="4138" y="31072"/>
                    <a:pt x="4394" y="32106"/>
                    <a:pt x="4112" y="33242"/>
                  </a:cubicBezTo>
                  <a:cubicBezTo>
                    <a:pt x="3845" y="34308"/>
                    <a:pt x="3225" y="35375"/>
                    <a:pt x="2257" y="36408"/>
                  </a:cubicBezTo>
                  <a:cubicBezTo>
                    <a:pt x="2001" y="36686"/>
                    <a:pt x="1702" y="36941"/>
                    <a:pt x="1414" y="37191"/>
                  </a:cubicBezTo>
                  <a:cubicBezTo>
                    <a:pt x="1050" y="37502"/>
                    <a:pt x="674" y="37828"/>
                    <a:pt x="369" y="38197"/>
                  </a:cubicBezTo>
                  <a:cubicBezTo>
                    <a:pt x="0" y="38649"/>
                    <a:pt x="266" y="38960"/>
                    <a:pt x="555" y="39286"/>
                  </a:cubicBezTo>
                  <a:cubicBezTo>
                    <a:pt x="631" y="39377"/>
                    <a:pt x="712" y="39470"/>
                    <a:pt x="789" y="39573"/>
                  </a:cubicBezTo>
                  <a:cubicBezTo>
                    <a:pt x="1898" y="41124"/>
                    <a:pt x="2725" y="42321"/>
                    <a:pt x="3470" y="43457"/>
                  </a:cubicBezTo>
                  <a:cubicBezTo>
                    <a:pt x="3872" y="44061"/>
                    <a:pt x="4275" y="44704"/>
                    <a:pt x="4661" y="45324"/>
                  </a:cubicBezTo>
                  <a:cubicBezTo>
                    <a:pt x="6533" y="48304"/>
                    <a:pt x="8463" y="51383"/>
                    <a:pt x="11488" y="53178"/>
                  </a:cubicBezTo>
                  <a:cubicBezTo>
                    <a:pt x="12744" y="53923"/>
                    <a:pt x="14137" y="54309"/>
                    <a:pt x="15551" y="54309"/>
                  </a:cubicBezTo>
                  <a:cubicBezTo>
                    <a:pt x="15801" y="54309"/>
                    <a:pt x="16051" y="54292"/>
                    <a:pt x="16301" y="54272"/>
                  </a:cubicBezTo>
                  <a:cubicBezTo>
                    <a:pt x="17438" y="54162"/>
                    <a:pt x="18548" y="53825"/>
                    <a:pt x="19615" y="53504"/>
                  </a:cubicBezTo>
                  <a:cubicBezTo>
                    <a:pt x="20032" y="53373"/>
                    <a:pt x="20468" y="53243"/>
                    <a:pt x="20898" y="53129"/>
                  </a:cubicBezTo>
                  <a:cubicBezTo>
                    <a:pt x="21611" y="52937"/>
                    <a:pt x="22222" y="52842"/>
                    <a:pt x="22799" y="52842"/>
                  </a:cubicBezTo>
                  <a:cubicBezTo>
                    <a:pt x="23301" y="52842"/>
                    <a:pt x="23777" y="52914"/>
                    <a:pt x="24270" y="53059"/>
                  </a:cubicBezTo>
                  <a:cubicBezTo>
                    <a:pt x="25548" y="53428"/>
                    <a:pt x="26788" y="53978"/>
                    <a:pt x="27991" y="54510"/>
                  </a:cubicBezTo>
                  <a:cubicBezTo>
                    <a:pt x="28088" y="54553"/>
                    <a:pt x="28181" y="54593"/>
                    <a:pt x="28274" y="54636"/>
                  </a:cubicBezTo>
                  <a:cubicBezTo>
                    <a:pt x="28404" y="54696"/>
                    <a:pt x="28535" y="54749"/>
                    <a:pt x="28666" y="54809"/>
                  </a:cubicBezTo>
                  <a:cubicBezTo>
                    <a:pt x="29944" y="55376"/>
                    <a:pt x="31266" y="55963"/>
                    <a:pt x="32625" y="56381"/>
                  </a:cubicBezTo>
                  <a:cubicBezTo>
                    <a:pt x="33436" y="56637"/>
                    <a:pt x="34344" y="56871"/>
                    <a:pt x="35231" y="56871"/>
                  </a:cubicBezTo>
                  <a:cubicBezTo>
                    <a:pt x="35607" y="56871"/>
                    <a:pt x="35976" y="56828"/>
                    <a:pt x="36335" y="56730"/>
                  </a:cubicBezTo>
                  <a:cubicBezTo>
                    <a:pt x="37412" y="56436"/>
                    <a:pt x="38152" y="55663"/>
                    <a:pt x="38598" y="54375"/>
                  </a:cubicBezTo>
                  <a:cubicBezTo>
                    <a:pt x="38973" y="53281"/>
                    <a:pt x="39071" y="51992"/>
                    <a:pt x="39147" y="50953"/>
                  </a:cubicBezTo>
                  <a:lnTo>
                    <a:pt x="39164" y="50762"/>
                  </a:lnTo>
                  <a:cubicBezTo>
                    <a:pt x="39218" y="50056"/>
                    <a:pt x="39255" y="49326"/>
                    <a:pt x="39295" y="48620"/>
                  </a:cubicBezTo>
                  <a:cubicBezTo>
                    <a:pt x="39403" y="46449"/>
                    <a:pt x="39517" y="44202"/>
                    <a:pt x="40143" y="42098"/>
                  </a:cubicBezTo>
                  <a:cubicBezTo>
                    <a:pt x="40806" y="39874"/>
                    <a:pt x="42160" y="38001"/>
                    <a:pt x="43466" y="36191"/>
                  </a:cubicBezTo>
                  <a:cubicBezTo>
                    <a:pt x="43814" y="35712"/>
                    <a:pt x="44173" y="35217"/>
                    <a:pt x="44517" y="34717"/>
                  </a:cubicBezTo>
                  <a:cubicBezTo>
                    <a:pt x="45218" y="33699"/>
                    <a:pt x="46023" y="32334"/>
                    <a:pt x="46066" y="30789"/>
                  </a:cubicBezTo>
                  <a:cubicBezTo>
                    <a:pt x="46099" y="29500"/>
                    <a:pt x="45614" y="28178"/>
                    <a:pt x="45147" y="26900"/>
                  </a:cubicBezTo>
                  <a:cubicBezTo>
                    <a:pt x="45027" y="26579"/>
                    <a:pt x="44919" y="26275"/>
                    <a:pt x="44815" y="25970"/>
                  </a:cubicBezTo>
                  <a:cubicBezTo>
                    <a:pt x="43994" y="23543"/>
                    <a:pt x="43020" y="20312"/>
                    <a:pt x="42765" y="16799"/>
                  </a:cubicBezTo>
                  <a:cubicBezTo>
                    <a:pt x="42754" y="16652"/>
                    <a:pt x="42742" y="16499"/>
                    <a:pt x="42732" y="16353"/>
                  </a:cubicBezTo>
                  <a:cubicBezTo>
                    <a:pt x="42661" y="15226"/>
                    <a:pt x="42591" y="14166"/>
                    <a:pt x="42030" y="13155"/>
                  </a:cubicBezTo>
                  <a:cubicBezTo>
                    <a:pt x="41514" y="12219"/>
                    <a:pt x="40659" y="11430"/>
                    <a:pt x="39556" y="10870"/>
                  </a:cubicBezTo>
                  <a:cubicBezTo>
                    <a:pt x="38838" y="10506"/>
                    <a:pt x="38060" y="10255"/>
                    <a:pt x="37309" y="10011"/>
                  </a:cubicBezTo>
                  <a:cubicBezTo>
                    <a:pt x="36825" y="9853"/>
                    <a:pt x="36318" y="9690"/>
                    <a:pt x="35840" y="9499"/>
                  </a:cubicBezTo>
                  <a:cubicBezTo>
                    <a:pt x="34410" y="8934"/>
                    <a:pt x="32979" y="8194"/>
                    <a:pt x="31450" y="7237"/>
                  </a:cubicBezTo>
                  <a:cubicBezTo>
                    <a:pt x="30064" y="6371"/>
                    <a:pt x="28726" y="5377"/>
                    <a:pt x="27431" y="4418"/>
                  </a:cubicBezTo>
                  <a:cubicBezTo>
                    <a:pt x="25848" y="3238"/>
                    <a:pt x="24210" y="2020"/>
                    <a:pt x="22480" y="1036"/>
                  </a:cubicBezTo>
                  <a:cubicBezTo>
                    <a:pt x="21544" y="504"/>
                    <a:pt x="20564" y="1"/>
                    <a:pt x="1959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4"/>
            <p:cNvSpPr/>
            <p:nvPr/>
          </p:nvSpPr>
          <p:spPr>
            <a:xfrm>
              <a:off x="481250" y="3246000"/>
              <a:ext cx="936150" cy="1358575"/>
            </a:xfrm>
            <a:custGeom>
              <a:avLst/>
              <a:gdLst/>
              <a:ahLst/>
              <a:cxnLst/>
              <a:rect l="l" t="t" r="r" b="b"/>
              <a:pathLst>
                <a:path w="37446" h="54343" extrusionOk="0">
                  <a:moveTo>
                    <a:pt x="16710" y="50"/>
                  </a:moveTo>
                  <a:cubicBezTo>
                    <a:pt x="17543" y="50"/>
                    <a:pt x="18398" y="469"/>
                    <a:pt x="19208" y="933"/>
                  </a:cubicBezTo>
                  <a:cubicBezTo>
                    <a:pt x="20833" y="1863"/>
                    <a:pt x="22335" y="3060"/>
                    <a:pt x="23788" y="4212"/>
                  </a:cubicBezTo>
                  <a:cubicBezTo>
                    <a:pt x="24511" y="4784"/>
                    <a:pt x="25256" y="5382"/>
                    <a:pt x="26007" y="5932"/>
                  </a:cubicBezTo>
                  <a:cubicBezTo>
                    <a:pt x="28079" y="7455"/>
                    <a:pt x="30386" y="8847"/>
                    <a:pt x="33056" y="10191"/>
                  </a:cubicBezTo>
                  <a:cubicBezTo>
                    <a:pt x="33160" y="10245"/>
                    <a:pt x="33268" y="10300"/>
                    <a:pt x="33378" y="10355"/>
                  </a:cubicBezTo>
                  <a:cubicBezTo>
                    <a:pt x="35047" y="11186"/>
                    <a:pt x="37131" y="12225"/>
                    <a:pt x="37299" y="14314"/>
                  </a:cubicBezTo>
                  <a:cubicBezTo>
                    <a:pt x="37397" y="15527"/>
                    <a:pt x="36968" y="16794"/>
                    <a:pt x="36619" y="17806"/>
                  </a:cubicBezTo>
                  <a:cubicBezTo>
                    <a:pt x="36380" y="18514"/>
                    <a:pt x="36114" y="19220"/>
                    <a:pt x="35858" y="19905"/>
                  </a:cubicBezTo>
                  <a:cubicBezTo>
                    <a:pt x="35635" y="20510"/>
                    <a:pt x="35401" y="21135"/>
                    <a:pt x="35183" y="21755"/>
                  </a:cubicBezTo>
                  <a:cubicBezTo>
                    <a:pt x="34716" y="23104"/>
                    <a:pt x="34247" y="24557"/>
                    <a:pt x="34008" y="26031"/>
                  </a:cubicBezTo>
                  <a:cubicBezTo>
                    <a:pt x="33927" y="26531"/>
                    <a:pt x="33938" y="27037"/>
                    <a:pt x="33943" y="27532"/>
                  </a:cubicBezTo>
                  <a:cubicBezTo>
                    <a:pt x="33948" y="27755"/>
                    <a:pt x="33953" y="27989"/>
                    <a:pt x="33948" y="28217"/>
                  </a:cubicBezTo>
                  <a:cubicBezTo>
                    <a:pt x="33932" y="28995"/>
                    <a:pt x="33878" y="29827"/>
                    <a:pt x="33775" y="30839"/>
                  </a:cubicBezTo>
                  <a:cubicBezTo>
                    <a:pt x="33606" y="32585"/>
                    <a:pt x="33366" y="34326"/>
                    <a:pt x="33089" y="36256"/>
                  </a:cubicBezTo>
                  <a:cubicBezTo>
                    <a:pt x="33062" y="36436"/>
                    <a:pt x="33040" y="36621"/>
                    <a:pt x="33013" y="36806"/>
                  </a:cubicBezTo>
                  <a:cubicBezTo>
                    <a:pt x="32833" y="38084"/>
                    <a:pt x="32648" y="39412"/>
                    <a:pt x="32311" y="40667"/>
                  </a:cubicBezTo>
                  <a:cubicBezTo>
                    <a:pt x="32263" y="40853"/>
                    <a:pt x="32208" y="41038"/>
                    <a:pt x="32153" y="41212"/>
                  </a:cubicBezTo>
                  <a:cubicBezTo>
                    <a:pt x="32034" y="41609"/>
                    <a:pt x="31914" y="42023"/>
                    <a:pt x="31849" y="42447"/>
                  </a:cubicBezTo>
                  <a:cubicBezTo>
                    <a:pt x="31741" y="43115"/>
                    <a:pt x="31708" y="43790"/>
                    <a:pt x="31681" y="44421"/>
                  </a:cubicBezTo>
                  <a:cubicBezTo>
                    <a:pt x="31658" y="44992"/>
                    <a:pt x="31643" y="45569"/>
                    <a:pt x="31631" y="46124"/>
                  </a:cubicBezTo>
                  <a:cubicBezTo>
                    <a:pt x="31610" y="47141"/>
                    <a:pt x="31588" y="48186"/>
                    <a:pt x="31500" y="49213"/>
                  </a:cubicBezTo>
                  <a:cubicBezTo>
                    <a:pt x="31310" y="51394"/>
                    <a:pt x="30842" y="53696"/>
                    <a:pt x="28809" y="54174"/>
                  </a:cubicBezTo>
                  <a:cubicBezTo>
                    <a:pt x="28450" y="54256"/>
                    <a:pt x="28090" y="54294"/>
                    <a:pt x="27720" y="54294"/>
                  </a:cubicBezTo>
                  <a:cubicBezTo>
                    <a:pt x="26442" y="54294"/>
                    <a:pt x="25104" y="53859"/>
                    <a:pt x="23891" y="53468"/>
                  </a:cubicBezTo>
                  <a:cubicBezTo>
                    <a:pt x="23510" y="53342"/>
                    <a:pt x="23151" y="53227"/>
                    <a:pt x="22798" y="53124"/>
                  </a:cubicBezTo>
                  <a:cubicBezTo>
                    <a:pt x="22716" y="53102"/>
                    <a:pt x="22640" y="53081"/>
                    <a:pt x="22558" y="53054"/>
                  </a:cubicBezTo>
                  <a:cubicBezTo>
                    <a:pt x="21747" y="52820"/>
                    <a:pt x="20916" y="52575"/>
                    <a:pt x="20078" y="52515"/>
                  </a:cubicBezTo>
                  <a:cubicBezTo>
                    <a:pt x="20002" y="52509"/>
                    <a:pt x="19931" y="52509"/>
                    <a:pt x="19861" y="52509"/>
                  </a:cubicBezTo>
                  <a:cubicBezTo>
                    <a:pt x="19181" y="52509"/>
                    <a:pt x="18468" y="52705"/>
                    <a:pt x="17831" y="52880"/>
                  </a:cubicBezTo>
                  <a:cubicBezTo>
                    <a:pt x="17766" y="52901"/>
                    <a:pt x="17700" y="52918"/>
                    <a:pt x="17635" y="52934"/>
                  </a:cubicBezTo>
                  <a:cubicBezTo>
                    <a:pt x="16223" y="53322"/>
                    <a:pt x="14941" y="53629"/>
                    <a:pt x="13702" y="53629"/>
                  </a:cubicBezTo>
                  <a:cubicBezTo>
                    <a:pt x="12698" y="53629"/>
                    <a:pt x="11721" y="53427"/>
                    <a:pt x="10728" y="52901"/>
                  </a:cubicBezTo>
                  <a:cubicBezTo>
                    <a:pt x="7622" y="51264"/>
                    <a:pt x="5516" y="47897"/>
                    <a:pt x="3792" y="44872"/>
                  </a:cubicBezTo>
                  <a:cubicBezTo>
                    <a:pt x="2797" y="43132"/>
                    <a:pt x="1878" y="41299"/>
                    <a:pt x="1062" y="39422"/>
                  </a:cubicBezTo>
                  <a:cubicBezTo>
                    <a:pt x="1023" y="39346"/>
                    <a:pt x="990" y="39264"/>
                    <a:pt x="958" y="39188"/>
                  </a:cubicBezTo>
                  <a:cubicBezTo>
                    <a:pt x="714" y="38634"/>
                    <a:pt x="458" y="38057"/>
                    <a:pt x="257" y="37476"/>
                  </a:cubicBezTo>
                  <a:cubicBezTo>
                    <a:pt x="137" y="37127"/>
                    <a:pt x="56" y="36763"/>
                    <a:pt x="234" y="36436"/>
                  </a:cubicBezTo>
                  <a:cubicBezTo>
                    <a:pt x="545" y="35892"/>
                    <a:pt x="1334" y="35669"/>
                    <a:pt x="1969" y="35490"/>
                  </a:cubicBezTo>
                  <a:cubicBezTo>
                    <a:pt x="2100" y="35452"/>
                    <a:pt x="2220" y="35419"/>
                    <a:pt x="2328" y="35387"/>
                  </a:cubicBezTo>
                  <a:lnTo>
                    <a:pt x="2443" y="35348"/>
                  </a:lnTo>
                  <a:cubicBezTo>
                    <a:pt x="3395" y="35049"/>
                    <a:pt x="4477" y="34712"/>
                    <a:pt x="5207" y="33967"/>
                  </a:cubicBezTo>
                  <a:cubicBezTo>
                    <a:pt x="5647" y="33515"/>
                    <a:pt x="5853" y="32982"/>
                    <a:pt x="5832" y="32340"/>
                  </a:cubicBezTo>
                  <a:cubicBezTo>
                    <a:pt x="5821" y="31840"/>
                    <a:pt x="5669" y="31290"/>
                    <a:pt x="5364" y="30610"/>
                  </a:cubicBezTo>
                  <a:cubicBezTo>
                    <a:pt x="4798" y="29327"/>
                    <a:pt x="5305" y="27798"/>
                    <a:pt x="5549" y="27200"/>
                  </a:cubicBezTo>
                  <a:cubicBezTo>
                    <a:pt x="6174" y="25666"/>
                    <a:pt x="7306" y="24431"/>
                    <a:pt x="8399" y="23240"/>
                  </a:cubicBezTo>
                  <a:cubicBezTo>
                    <a:pt x="8933" y="22659"/>
                    <a:pt x="9482" y="22059"/>
                    <a:pt x="9972" y="21429"/>
                  </a:cubicBezTo>
                  <a:cubicBezTo>
                    <a:pt x="11283" y="19732"/>
                    <a:pt x="11636" y="17387"/>
                    <a:pt x="11946" y="15315"/>
                  </a:cubicBezTo>
                  <a:cubicBezTo>
                    <a:pt x="11973" y="15125"/>
                    <a:pt x="12001" y="14939"/>
                    <a:pt x="12028" y="14754"/>
                  </a:cubicBezTo>
                  <a:cubicBezTo>
                    <a:pt x="12250" y="13324"/>
                    <a:pt x="12420" y="11856"/>
                    <a:pt x="12576" y="10441"/>
                  </a:cubicBezTo>
                  <a:cubicBezTo>
                    <a:pt x="12696" y="9402"/>
                    <a:pt x="12822" y="8325"/>
                    <a:pt x="12963" y="7270"/>
                  </a:cubicBezTo>
                  <a:lnTo>
                    <a:pt x="12990" y="7058"/>
                  </a:lnTo>
                  <a:cubicBezTo>
                    <a:pt x="13241" y="5203"/>
                    <a:pt x="13523" y="3097"/>
                    <a:pt x="14524" y="1466"/>
                  </a:cubicBezTo>
                  <a:cubicBezTo>
                    <a:pt x="15008" y="682"/>
                    <a:pt x="15623" y="205"/>
                    <a:pt x="16309" y="84"/>
                  </a:cubicBezTo>
                  <a:cubicBezTo>
                    <a:pt x="16442" y="61"/>
                    <a:pt x="16576" y="50"/>
                    <a:pt x="16710" y="50"/>
                  </a:cubicBezTo>
                  <a:close/>
                  <a:moveTo>
                    <a:pt x="16704" y="1"/>
                  </a:moveTo>
                  <a:cubicBezTo>
                    <a:pt x="16568" y="1"/>
                    <a:pt x="16432" y="12"/>
                    <a:pt x="16297" y="35"/>
                  </a:cubicBezTo>
                  <a:cubicBezTo>
                    <a:pt x="15601" y="155"/>
                    <a:pt x="14976" y="645"/>
                    <a:pt x="14486" y="1445"/>
                  </a:cubicBezTo>
                  <a:cubicBezTo>
                    <a:pt x="13480" y="3082"/>
                    <a:pt x="13191" y="5191"/>
                    <a:pt x="12942" y="7047"/>
                  </a:cubicBezTo>
                  <a:lnTo>
                    <a:pt x="12914" y="7265"/>
                  </a:lnTo>
                  <a:cubicBezTo>
                    <a:pt x="12772" y="8319"/>
                    <a:pt x="12648" y="9396"/>
                    <a:pt x="12528" y="10436"/>
                  </a:cubicBezTo>
                  <a:cubicBezTo>
                    <a:pt x="12365" y="11849"/>
                    <a:pt x="12202" y="13313"/>
                    <a:pt x="11978" y="14749"/>
                  </a:cubicBezTo>
                  <a:cubicBezTo>
                    <a:pt x="11951" y="14934"/>
                    <a:pt x="11924" y="15120"/>
                    <a:pt x="11897" y="15304"/>
                  </a:cubicBezTo>
                  <a:cubicBezTo>
                    <a:pt x="11587" y="17371"/>
                    <a:pt x="11233" y="19710"/>
                    <a:pt x="9928" y="21401"/>
                  </a:cubicBezTo>
                  <a:cubicBezTo>
                    <a:pt x="9443" y="22027"/>
                    <a:pt x="8895" y="22626"/>
                    <a:pt x="8361" y="23207"/>
                  </a:cubicBezTo>
                  <a:cubicBezTo>
                    <a:pt x="7263" y="24399"/>
                    <a:pt x="6131" y="25639"/>
                    <a:pt x="5501" y="27178"/>
                  </a:cubicBezTo>
                  <a:cubicBezTo>
                    <a:pt x="5255" y="27788"/>
                    <a:pt x="4744" y="29332"/>
                    <a:pt x="5321" y="30627"/>
                  </a:cubicBezTo>
                  <a:cubicBezTo>
                    <a:pt x="5772" y="31639"/>
                    <a:pt x="6159" y="32927"/>
                    <a:pt x="5168" y="33934"/>
                  </a:cubicBezTo>
                  <a:cubicBezTo>
                    <a:pt x="4450" y="34669"/>
                    <a:pt x="3373" y="35006"/>
                    <a:pt x="2426" y="35299"/>
                  </a:cubicBezTo>
                  <a:lnTo>
                    <a:pt x="2313" y="35337"/>
                  </a:lnTo>
                  <a:cubicBezTo>
                    <a:pt x="2204" y="35370"/>
                    <a:pt x="2084" y="35408"/>
                    <a:pt x="1959" y="35440"/>
                  </a:cubicBezTo>
                  <a:cubicBezTo>
                    <a:pt x="1311" y="35621"/>
                    <a:pt x="512" y="35849"/>
                    <a:pt x="197" y="36409"/>
                  </a:cubicBezTo>
                  <a:cubicBezTo>
                    <a:pt x="1" y="36758"/>
                    <a:pt x="88" y="37132"/>
                    <a:pt x="214" y="37491"/>
                  </a:cubicBezTo>
                  <a:cubicBezTo>
                    <a:pt x="409" y="38074"/>
                    <a:pt x="664" y="38651"/>
                    <a:pt x="909" y="39211"/>
                  </a:cubicBezTo>
                  <a:cubicBezTo>
                    <a:pt x="947" y="39286"/>
                    <a:pt x="980" y="39369"/>
                    <a:pt x="1012" y="39444"/>
                  </a:cubicBezTo>
                  <a:cubicBezTo>
                    <a:pt x="1834" y="41320"/>
                    <a:pt x="2753" y="43154"/>
                    <a:pt x="3749" y="44895"/>
                  </a:cubicBezTo>
                  <a:cubicBezTo>
                    <a:pt x="5478" y="47930"/>
                    <a:pt x="7589" y="51302"/>
                    <a:pt x="10700" y="52945"/>
                  </a:cubicBezTo>
                  <a:cubicBezTo>
                    <a:pt x="11629" y="53436"/>
                    <a:pt x="12617" y="53676"/>
                    <a:pt x="13718" y="53676"/>
                  </a:cubicBezTo>
                  <a:cubicBezTo>
                    <a:pt x="13861" y="53676"/>
                    <a:pt x="14007" y="53672"/>
                    <a:pt x="14155" y="53663"/>
                  </a:cubicBezTo>
                  <a:cubicBezTo>
                    <a:pt x="15307" y="53603"/>
                    <a:pt x="16467" y="53310"/>
                    <a:pt x="17652" y="52983"/>
                  </a:cubicBezTo>
                  <a:cubicBezTo>
                    <a:pt x="17712" y="52966"/>
                    <a:pt x="17777" y="52951"/>
                    <a:pt x="17848" y="52928"/>
                  </a:cubicBezTo>
                  <a:cubicBezTo>
                    <a:pt x="18477" y="52756"/>
                    <a:pt x="19187" y="52557"/>
                    <a:pt x="19859" y="52557"/>
                  </a:cubicBezTo>
                  <a:cubicBezTo>
                    <a:pt x="19931" y="52557"/>
                    <a:pt x="20002" y="52559"/>
                    <a:pt x="20072" y="52564"/>
                  </a:cubicBezTo>
                  <a:cubicBezTo>
                    <a:pt x="20905" y="52624"/>
                    <a:pt x="21737" y="52868"/>
                    <a:pt x="22547" y="53102"/>
                  </a:cubicBezTo>
                  <a:cubicBezTo>
                    <a:pt x="22623" y="53124"/>
                    <a:pt x="22705" y="53152"/>
                    <a:pt x="22781" y="53174"/>
                  </a:cubicBezTo>
                  <a:cubicBezTo>
                    <a:pt x="23135" y="53277"/>
                    <a:pt x="23494" y="53391"/>
                    <a:pt x="23875" y="53516"/>
                  </a:cubicBezTo>
                  <a:cubicBezTo>
                    <a:pt x="25093" y="53907"/>
                    <a:pt x="26431" y="54342"/>
                    <a:pt x="27720" y="54342"/>
                  </a:cubicBezTo>
                  <a:cubicBezTo>
                    <a:pt x="28090" y="54342"/>
                    <a:pt x="28460" y="54304"/>
                    <a:pt x="28819" y="54223"/>
                  </a:cubicBezTo>
                  <a:cubicBezTo>
                    <a:pt x="29336" y="54103"/>
                    <a:pt x="29782" y="53853"/>
                    <a:pt x="30147" y="53483"/>
                  </a:cubicBezTo>
                  <a:cubicBezTo>
                    <a:pt x="30468" y="53162"/>
                    <a:pt x="30739" y="52738"/>
                    <a:pt x="30946" y="52227"/>
                  </a:cubicBezTo>
                  <a:cubicBezTo>
                    <a:pt x="31327" y="51286"/>
                    <a:pt x="31463" y="50176"/>
                    <a:pt x="31550" y="49213"/>
                  </a:cubicBezTo>
                  <a:cubicBezTo>
                    <a:pt x="31636" y="48191"/>
                    <a:pt x="31658" y="47141"/>
                    <a:pt x="31681" y="46130"/>
                  </a:cubicBezTo>
                  <a:cubicBezTo>
                    <a:pt x="31696" y="45569"/>
                    <a:pt x="31708" y="44992"/>
                    <a:pt x="31729" y="44427"/>
                  </a:cubicBezTo>
                  <a:cubicBezTo>
                    <a:pt x="31756" y="43795"/>
                    <a:pt x="31789" y="43122"/>
                    <a:pt x="31897" y="42457"/>
                  </a:cubicBezTo>
                  <a:cubicBezTo>
                    <a:pt x="31963" y="42033"/>
                    <a:pt x="32083" y="41626"/>
                    <a:pt x="32203" y="41229"/>
                  </a:cubicBezTo>
                  <a:cubicBezTo>
                    <a:pt x="32256" y="41049"/>
                    <a:pt x="32311" y="40863"/>
                    <a:pt x="32361" y="40684"/>
                  </a:cubicBezTo>
                  <a:cubicBezTo>
                    <a:pt x="32697" y="39417"/>
                    <a:pt x="32883" y="38096"/>
                    <a:pt x="33062" y="36811"/>
                  </a:cubicBezTo>
                  <a:cubicBezTo>
                    <a:pt x="33089" y="36627"/>
                    <a:pt x="33117" y="36447"/>
                    <a:pt x="33137" y="36262"/>
                  </a:cubicBezTo>
                  <a:cubicBezTo>
                    <a:pt x="33416" y="34331"/>
                    <a:pt x="33654" y="32591"/>
                    <a:pt x="33829" y="30844"/>
                  </a:cubicBezTo>
                  <a:cubicBezTo>
                    <a:pt x="33927" y="29832"/>
                    <a:pt x="33981" y="28995"/>
                    <a:pt x="33998" y="28217"/>
                  </a:cubicBezTo>
                  <a:cubicBezTo>
                    <a:pt x="34003" y="27989"/>
                    <a:pt x="33998" y="27755"/>
                    <a:pt x="33993" y="27527"/>
                  </a:cubicBezTo>
                  <a:cubicBezTo>
                    <a:pt x="33986" y="27042"/>
                    <a:pt x="33976" y="26536"/>
                    <a:pt x="34058" y="26041"/>
                  </a:cubicBezTo>
                  <a:cubicBezTo>
                    <a:pt x="34297" y="24567"/>
                    <a:pt x="34764" y="23121"/>
                    <a:pt x="35233" y="21771"/>
                  </a:cubicBezTo>
                  <a:cubicBezTo>
                    <a:pt x="35449" y="21157"/>
                    <a:pt x="35678" y="20531"/>
                    <a:pt x="35906" y="19922"/>
                  </a:cubicBezTo>
                  <a:cubicBezTo>
                    <a:pt x="36162" y="19237"/>
                    <a:pt x="36423" y="18529"/>
                    <a:pt x="36669" y="17822"/>
                  </a:cubicBezTo>
                  <a:cubicBezTo>
                    <a:pt x="37011" y="16805"/>
                    <a:pt x="37445" y="15537"/>
                    <a:pt x="37348" y="14309"/>
                  </a:cubicBezTo>
                  <a:cubicBezTo>
                    <a:pt x="37179" y="12193"/>
                    <a:pt x="35085" y="11148"/>
                    <a:pt x="33399" y="10310"/>
                  </a:cubicBezTo>
                  <a:cubicBezTo>
                    <a:pt x="33290" y="10257"/>
                    <a:pt x="33182" y="10202"/>
                    <a:pt x="33079" y="10147"/>
                  </a:cubicBezTo>
                  <a:cubicBezTo>
                    <a:pt x="30408" y="8804"/>
                    <a:pt x="28106" y="7411"/>
                    <a:pt x="26040" y="5894"/>
                  </a:cubicBezTo>
                  <a:cubicBezTo>
                    <a:pt x="25289" y="5339"/>
                    <a:pt x="24544" y="4746"/>
                    <a:pt x="23820" y="4174"/>
                  </a:cubicBezTo>
                  <a:cubicBezTo>
                    <a:pt x="22362" y="3017"/>
                    <a:pt x="20861" y="1819"/>
                    <a:pt x="19234" y="890"/>
                  </a:cubicBezTo>
                  <a:cubicBezTo>
                    <a:pt x="18415" y="421"/>
                    <a:pt x="17550" y="1"/>
                    <a:pt x="1670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4"/>
            <p:cNvSpPr/>
            <p:nvPr/>
          </p:nvSpPr>
          <p:spPr>
            <a:xfrm>
              <a:off x="589650" y="3253300"/>
              <a:ext cx="744700" cy="1324625"/>
            </a:xfrm>
            <a:custGeom>
              <a:avLst/>
              <a:gdLst/>
              <a:ahLst/>
              <a:cxnLst/>
              <a:rect l="l" t="t" r="r" b="b"/>
              <a:pathLst>
                <a:path w="29788" h="52985" extrusionOk="0">
                  <a:moveTo>
                    <a:pt x="13027" y="48"/>
                  </a:moveTo>
                  <a:cubicBezTo>
                    <a:pt x="13723" y="48"/>
                    <a:pt x="14453" y="402"/>
                    <a:pt x="14872" y="641"/>
                  </a:cubicBezTo>
                  <a:cubicBezTo>
                    <a:pt x="16161" y="1381"/>
                    <a:pt x="17303" y="2398"/>
                    <a:pt x="18407" y="3388"/>
                  </a:cubicBezTo>
                  <a:cubicBezTo>
                    <a:pt x="18728" y="3671"/>
                    <a:pt x="19060" y="3970"/>
                    <a:pt x="19386" y="4247"/>
                  </a:cubicBezTo>
                  <a:cubicBezTo>
                    <a:pt x="21078" y="5705"/>
                    <a:pt x="22927" y="7136"/>
                    <a:pt x="25201" y="8757"/>
                  </a:cubicBezTo>
                  <a:cubicBezTo>
                    <a:pt x="25414" y="8903"/>
                    <a:pt x="25630" y="9056"/>
                    <a:pt x="25864" y="9214"/>
                  </a:cubicBezTo>
                  <a:cubicBezTo>
                    <a:pt x="27355" y="10231"/>
                    <a:pt x="29047" y="11389"/>
                    <a:pt x="29461" y="13098"/>
                  </a:cubicBezTo>
                  <a:cubicBezTo>
                    <a:pt x="29737" y="14218"/>
                    <a:pt x="29368" y="15398"/>
                    <a:pt x="29063" y="16181"/>
                  </a:cubicBezTo>
                  <a:cubicBezTo>
                    <a:pt x="28552" y="17530"/>
                    <a:pt x="27796" y="18792"/>
                    <a:pt x="27061" y="20010"/>
                  </a:cubicBezTo>
                  <a:lnTo>
                    <a:pt x="27018" y="20082"/>
                  </a:lnTo>
                  <a:cubicBezTo>
                    <a:pt x="26909" y="20271"/>
                    <a:pt x="26790" y="20462"/>
                    <a:pt x="26675" y="20652"/>
                  </a:cubicBezTo>
                  <a:cubicBezTo>
                    <a:pt x="25952" y="21844"/>
                    <a:pt x="25206" y="23078"/>
                    <a:pt x="24689" y="24395"/>
                  </a:cubicBezTo>
                  <a:cubicBezTo>
                    <a:pt x="24194" y="25656"/>
                    <a:pt x="24222" y="26914"/>
                    <a:pt x="24249" y="28241"/>
                  </a:cubicBezTo>
                  <a:cubicBezTo>
                    <a:pt x="24254" y="28561"/>
                    <a:pt x="24265" y="28887"/>
                    <a:pt x="24265" y="29214"/>
                  </a:cubicBezTo>
                  <a:cubicBezTo>
                    <a:pt x="24254" y="32973"/>
                    <a:pt x="24031" y="36830"/>
                    <a:pt x="23569" y="41002"/>
                  </a:cubicBezTo>
                  <a:cubicBezTo>
                    <a:pt x="23542" y="41241"/>
                    <a:pt x="23521" y="41485"/>
                    <a:pt x="23499" y="41720"/>
                  </a:cubicBezTo>
                  <a:cubicBezTo>
                    <a:pt x="23444" y="42258"/>
                    <a:pt x="23390" y="42818"/>
                    <a:pt x="23298" y="43357"/>
                  </a:cubicBezTo>
                  <a:cubicBezTo>
                    <a:pt x="23243" y="43678"/>
                    <a:pt x="23155" y="44005"/>
                    <a:pt x="23074" y="44314"/>
                  </a:cubicBezTo>
                  <a:cubicBezTo>
                    <a:pt x="23004" y="44592"/>
                    <a:pt x="22927" y="44869"/>
                    <a:pt x="22873" y="45152"/>
                  </a:cubicBezTo>
                  <a:cubicBezTo>
                    <a:pt x="22764" y="45702"/>
                    <a:pt x="22677" y="46262"/>
                    <a:pt x="22595" y="46805"/>
                  </a:cubicBezTo>
                  <a:cubicBezTo>
                    <a:pt x="22503" y="47387"/>
                    <a:pt x="22411" y="47992"/>
                    <a:pt x="22291" y="48574"/>
                  </a:cubicBezTo>
                  <a:cubicBezTo>
                    <a:pt x="22008" y="50010"/>
                    <a:pt x="21551" y="51391"/>
                    <a:pt x="20208" y="51798"/>
                  </a:cubicBezTo>
                  <a:cubicBezTo>
                    <a:pt x="19748" y="51936"/>
                    <a:pt x="19267" y="51978"/>
                    <a:pt x="18779" y="51978"/>
                  </a:cubicBezTo>
                  <a:cubicBezTo>
                    <a:pt x="18401" y="51978"/>
                    <a:pt x="18018" y="51953"/>
                    <a:pt x="17640" y="51929"/>
                  </a:cubicBezTo>
                  <a:cubicBezTo>
                    <a:pt x="17292" y="51908"/>
                    <a:pt x="16922" y="51881"/>
                    <a:pt x="16574" y="51881"/>
                  </a:cubicBezTo>
                  <a:cubicBezTo>
                    <a:pt x="15731" y="51881"/>
                    <a:pt x="14975" y="52119"/>
                    <a:pt x="14180" y="52375"/>
                  </a:cubicBezTo>
                  <a:cubicBezTo>
                    <a:pt x="13893" y="52468"/>
                    <a:pt x="13599" y="52561"/>
                    <a:pt x="13299" y="52642"/>
                  </a:cubicBezTo>
                  <a:cubicBezTo>
                    <a:pt x="12595" y="52835"/>
                    <a:pt x="11948" y="52932"/>
                    <a:pt x="11344" y="52932"/>
                  </a:cubicBezTo>
                  <a:cubicBezTo>
                    <a:pt x="10436" y="52932"/>
                    <a:pt x="9626" y="52713"/>
                    <a:pt x="8872" y="52272"/>
                  </a:cubicBezTo>
                  <a:cubicBezTo>
                    <a:pt x="6663" y="50989"/>
                    <a:pt x="5135" y="48600"/>
                    <a:pt x="3874" y="46463"/>
                  </a:cubicBezTo>
                  <a:cubicBezTo>
                    <a:pt x="2965" y="44924"/>
                    <a:pt x="2154" y="43308"/>
                    <a:pt x="1447" y="41655"/>
                  </a:cubicBezTo>
                  <a:cubicBezTo>
                    <a:pt x="1088" y="40795"/>
                    <a:pt x="794" y="40033"/>
                    <a:pt x="560" y="39315"/>
                  </a:cubicBezTo>
                  <a:cubicBezTo>
                    <a:pt x="533" y="39233"/>
                    <a:pt x="505" y="39147"/>
                    <a:pt x="479" y="39065"/>
                  </a:cubicBezTo>
                  <a:cubicBezTo>
                    <a:pt x="304" y="38560"/>
                    <a:pt x="131" y="38043"/>
                    <a:pt x="88" y="37543"/>
                  </a:cubicBezTo>
                  <a:cubicBezTo>
                    <a:pt x="22" y="36765"/>
                    <a:pt x="440" y="36100"/>
                    <a:pt x="1366" y="35519"/>
                  </a:cubicBezTo>
                  <a:cubicBezTo>
                    <a:pt x="1883" y="35198"/>
                    <a:pt x="2443" y="34942"/>
                    <a:pt x="2986" y="34691"/>
                  </a:cubicBezTo>
                  <a:cubicBezTo>
                    <a:pt x="3487" y="34463"/>
                    <a:pt x="4009" y="34224"/>
                    <a:pt x="4487" y="33936"/>
                  </a:cubicBezTo>
                  <a:cubicBezTo>
                    <a:pt x="5722" y="33195"/>
                    <a:pt x="6304" y="32261"/>
                    <a:pt x="6217" y="31156"/>
                  </a:cubicBezTo>
                  <a:cubicBezTo>
                    <a:pt x="6184" y="30732"/>
                    <a:pt x="6038" y="30340"/>
                    <a:pt x="5897" y="29964"/>
                  </a:cubicBezTo>
                  <a:cubicBezTo>
                    <a:pt x="5787" y="29677"/>
                    <a:pt x="5674" y="29377"/>
                    <a:pt x="5614" y="29068"/>
                  </a:cubicBezTo>
                  <a:cubicBezTo>
                    <a:pt x="5526" y="28605"/>
                    <a:pt x="5571" y="28111"/>
                    <a:pt x="5749" y="27594"/>
                  </a:cubicBezTo>
                  <a:cubicBezTo>
                    <a:pt x="6119" y="26489"/>
                    <a:pt x="6870" y="25526"/>
                    <a:pt x="7599" y="24602"/>
                  </a:cubicBezTo>
                  <a:cubicBezTo>
                    <a:pt x="7648" y="24536"/>
                    <a:pt x="7697" y="24476"/>
                    <a:pt x="7746" y="24411"/>
                  </a:cubicBezTo>
                  <a:cubicBezTo>
                    <a:pt x="7871" y="24253"/>
                    <a:pt x="7991" y="24102"/>
                    <a:pt x="8116" y="23944"/>
                  </a:cubicBezTo>
                  <a:cubicBezTo>
                    <a:pt x="8860" y="22992"/>
                    <a:pt x="9633" y="22008"/>
                    <a:pt x="10313" y="20979"/>
                  </a:cubicBezTo>
                  <a:cubicBezTo>
                    <a:pt x="11042" y="19891"/>
                    <a:pt x="11842" y="18613"/>
                    <a:pt x="12189" y="17210"/>
                  </a:cubicBezTo>
                  <a:cubicBezTo>
                    <a:pt x="12467" y="16089"/>
                    <a:pt x="12560" y="14843"/>
                    <a:pt x="12473" y="13304"/>
                  </a:cubicBezTo>
                  <a:cubicBezTo>
                    <a:pt x="12375" y="11629"/>
                    <a:pt x="12086" y="9948"/>
                    <a:pt x="11804" y="8326"/>
                  </a:cubicBezTo>
                  <a:cubicBezTo>
                    <a:pt x="11652" y="7440"/>
                    <a:pt x="11494" y="6516"/>
                    <a:pt x="11368" y="5607"/>
                  </a:cubicBezTo>
                  <a:cubicBezTo>
                    <a:pt x="11358" y="5547"/>
                    <a:pt x="11347" y="5487"/>
                    <a:pt x="11341" y="5422"/>
                  </a:cubicBezTo>
                  <a:cubicBezTo>
                    <a:pt x="11140" y="3980"/>
                    <a:pt x="10890" y="2180"/>
                    <a:pt x="11619" y="880"/>
                  </a:cubicBezTo>
                  <a:cubicBezTo>
                    <a:pt x="11847" y="478"/>
                    <a:pt x="12157" y="222"/>
                    <a:pt x="12555" y="114"/>
                  </a:cubicBezTo>
                  <a:cubicBezTo>
                    <a:pt x="12706" y="69"/>
                    <a:pt x="12864" y="48"/>
                    <a:pt x="13027" y="48"/>
                  </a:cubicBezTo>
                  <a:close/>
                  <a:moveTo>
                    <a:pt x="13030" y="1"/>
                  </a:moveTo>
                  <a:cubicBezTo>
                    <a:pt x="12865" y="1"/>
                    <a:pt x="12701" y="20"/>
                    <a:pt x="12543" y="64"/>
                  </a:cubicBezTo>
                  <a:cubicBezTo>
                    <a:pt x="12131" y="179"/>
                    <a:pt x="11809" y="440"/>
                    <a:pt x="11576" y="853"/>
                  </a:cubicBezTo>
                  <a:cubicBezTo>
                    <a:pt x="10841" y="2170"/>
                    <a:pt x="11091" y="3980"/>
                    <a:pt x="11292" y="5428"/>
                  </a:cubicBezTo>
                  <a:cubicBezTo>
                    <a:pt x="11298" y="5493"/>
                    <a:pt x="11308" y="5552"/>
                    <a:pt x="11315" y="5612"/>
                  </a:cubicBezTo>
                  <a:cubicBezTo>
                    <a:pt x="11439" y="6526"/>
                    <a:pt x="11602" y="7445"/>
                    <a:pt x="11755" y="8338"/>
                  </a:cubicBezTo>
                  <a:cubicBezTo>
                    <a:pt x="12038" y="9958"/>
                    <a:pt x="12326" y="11634"/>
                    <a:pt x="12418" y="13304"/>
                  </a:cubicBezTo>
                  <a:cubicBezTo>
                    <a:pt x="12505" y="14843"/>
                    <a:pt x="12418" y="16078"/>
                    <a:pt x="12141" y="17198"/>
                  </a:cubicBezTo>
                  <a:cubicBezTo>
                    <a:pt x="11798" y="18591"/>
                    <a:pt x="10999" y="19864"/>
                    <a:pt x="10276" y="20951"/>
                  </a:cubicBezTo>
                  <a:cubicBezTo>
                    <a:pt x="9595" y="21975"/>
                    <a:pt x="8823" y="22959"/>
                    <a:pt x="8077" y="23911"/>
                  </a:cubicBezTo>
                  <a:cubicBezTo>
                    <a:pt x="7953" y="24069"/>
                    <a:pt x="7828" y="24227"/>
                    <a:pt x="7708" y="24384"/>
                  </a:cubicBezTo>
                  <a:cubicBezTo>
                    <a:pt x="7659" y="24444"/>
                    <a:pt x="7610" y="24509"/>
                    <a:pt x="7561" y="24569"/>
                  </a:cubicBezTo>
                  <a:cubicBezTo>
                    <a:pt x="6832" y="25500"/>
                    <a:pt x="6076" y="26462"/>
                    <a:pt x="5701" y="27577"/>
                  </a:cubicBezTo>
                  <a:cubicBezTo>
                    <a:pt x="5521" y="28104"/>
                    <a:pt x="5478" y="28605"/>
                    <a:pt x="5564" y="29073"/>
                  </a:cubicBezTo>
                  <a:cubicBezTo>
                    <a:pt x="5624" y="29394"/>
                    <a:pt x="5739" y="29693"/>
                    <a:pt x="5847" y="29987"/>
                  </a:cubicBezTo>
                  <a:cubicBezTo>
                    <a:pt x="5988" y="30356"/>
                    <a:pt x="6136" y="30742"/>
                    <a:pt x="6169" y="31156"/>
                  </a:cubicBezTo>
                  <a:cubicBezTo>
                    <a:pt x="6249" y="32244"/>
                    <a:pt x="5679" y="33163"/>
                    <a:pt x="4466" y="33893"/>
                  </a:cubicBezTo>
                  <a:cubicBezTo>
                    <a:pt x="3987" y="34181"/>
                    <a:pt x="3465" y="34415"/>
                    <a:pt x="2965" y="34648"/>
                  </a:cubicBezTo>
                  <a:cubicBezTo>
                    <a:pt x="2421" y="34893"/>
                    <a:pt x="1860" y="35154"/>
                    <a:pt x="1344" y="35475"/>
                  </a:cubicBezTo>
                  <a:cubicBezTo>
                    <a:pt x="919" y="35741"/>
                    <a:pt x="598" y="36030"/>
                    <a:pt x="381" y="36329"/>
                  </a:cubicBezTo>
                  <a:cubicBezTo>
                    <a:pt x="120" y="36699"/>
                    <a:pt x="0" y="37112"/>
                    <a:pt x="38" y="37543"/>
                  </a:cubicBezTo>
                  <a:cubicBezTo>
                    <a:pt x="81" y="38053"/>
                    <a:pt x="261" y="38575"/>
                    <a:pt x="430" y="39082"/>
                  </a:cubicBezTo>
                  <a:cubicBezTo>
                    <a:pt x="457" y="39163"/>
                    <a:pt x="485" y="39250"/>
                    <a:pt x="512" y="39331"/>
                  </a:cubicBezTo>
                  <a:cubicBezTo>
                    <a:pt x="751" y="40049"/>
                    <a:pt x="1039" y="40817"/>
                    <a:pt x="1404" y="41670"/>
                  </a:cubicBezTo>
                  <a:cubicBezTo>
                    <a:pt x="2105" y="43330"/>
                    <a:pt x="2921" y="44951"/>
                    <a:pt x="3829" y="46485"/>
                  </a:cubicBezTo>
                  <a:cubicBezTo>
                    <a:pt x="5092" y="48627"/>
                    <a:pt x="6631" y="51027"/>
                    <a:pt x="8845" y="52315"/>
                  </a:cubicBezTo>
                  <a:cubicBezTo>
                    <a:pt x="9611" y="52762"/>
                    <a:pt x="10427" y="52985"/>
                    <a:pt x="11341" y="52985"/>
                  </a:cubicBezTo>
                  <a:cubicBezTo>
                    <a:pt x="11950" y="52985"/>
                    <a:pt x="12603" y="52887"/>
                    <a:pt x="13316" y="52691"/>
                  </a:cubicBezTo>
                  <a:cubicBezTo>
                    <a:pt x="13610" y="52609"/>
                    <a:pt x="13909" y="52516"/>
                    <a:pt x="14192" y="52425"/>
                  </a:cubicBezTo>
                  <a:cubicBezTo>
                    <a:pt x="14986" y="52169"/>
                    <a:pt x="15736" y="51929"/>
                    <a:pt x="16574" y="51929"/>
                  </a:cubicBezTo>
                  <a:cubicBezTo>
                    <a:pt x="16922" y="51935"/>
                    <a:pt x="17287" y="51956"/>
                    <a:pt x="17640" y="51978"/>
                  </a:cubicBezTo>
                  <a:cubicBezTo>
                    <a:pt x="18011" y="52004"/>
                    <a:pt x="18387" y="52029"/>
                    <a:pt x="18760" y="52029"/>
                  </a:cubicBezTo>
                  <a:cubicBezTo>
                    <a:pt x="19258" y="52029"/>
                    <a:pt x="19752" y="51985"/>
                    <a:pt x="20225" y="51843"/>
                  </a:cubicBezTo>
                  <a:cubicBezTo>
                    <a:pt x="21595" y="51429"/>
                    <a:pt x="22052" y="50031"/>
                    <a:pt x="22339" y="48584"/>
                  </a:cubicBezTo>
                  <a:cubicBezTo>
                    <a:pt x="22459" y="47997"/>
                    <a:pt x="22552" y="47399"/>
                    <a:pt x="22645" y="46817"/>
                  </a:cubicBezTo>
                  <a:cubicBezTo>
                    <a:pt x="22726" y="46272"/>
                    <a:pt x="22813" y="45712"/>
                    <a:pt x="22922" y="45163"/>
                  </a:cubicBezTo>
                  <a:cubicBezTo>
                    <a:pt x="22976" y="44879"/>
                    <a:pt x="23052" y="44603"/>
                    <a:pt x="23123" y="44331"/>
                  </a:cubicBezTo>
                  <a:cubicBezTo>
                    <a:pt x="23205" y="44015"/>
                    <a:pt x="23292" y="43689"/>
                    <a:pt x="23346" y="43368"/>
                  </a:cubicBezTo>
                  <a:cubicBezTo>
                    <a:pt x="23439" y="42823"/>
                    <a:pt x="23493" y="42263"/>
                    <a:pt x="23547" y="41725"/>
                  </a:cubicBezTo>
                  <a:cubicBezTo>
                    <a:pt x="23569" y="41492"/>
                    <a:pt x="23591" y="41246"/>
                    <a:pt x="23619" y="41007"/>
                  </a:cubicBezTo>
                  <a:cubicBezTo>
                    <a:pt x="24081" y="36835"/>
                    <a:pt x="24304" y="32979"/>
                    <a:pt x="24315" y="29214"/>
                  </a:cubicBezTo>
                  <a:cubicBezTo>
                    <a:pt x="24315" y="28887"/>
                    <a:pt x="24304" y="28556"/>
                    <a:pt x="24298" y="28241"/>
                  </a:cubicBezTo>
                  <a:cubicBezTo>
                    <a:pt x="24271" y="26919"/>
                    <a:pt x="24244" y="25668"/>
                    <a:pt x="24734" y="24416"/>
                  </a:cubicBezTo>
                  <a:cubicBezTo>
                    <a:pt x="25251" y="23100"/>
                    <a:pt x="25995" y="21870"/>
                    <a:pt x="26719" y="20680"/>
                  </a:cubicBezTo>
                  <a:cubicBezTo>
                    <a:pt x="26833" y="20489"/>
                    <a:pt x="26948" y="20299"/>
                    <a:pt x="27061" y="20108"/>
                  </a:cubicBezTo>
                  <a:lnTo>
                    <a:pt x="27104" y="20038"/>
                  </a:lnTo>
                  <a:cubicBezTo>
                    <a:pt x="27839" y="18814"/>
                    <a:pt x="28595" y="17552"/>
                    <a:pt x="29112" y="16203"/>
                  </a:cubicBezTo>
                  <a:cubicBezTo>
                    <a:pt x="29416" y="15408"/>
                    <a:pt x="29787" y="14223"/>
                    <a:pt x="29509" y="13086"/>
                  </a:cubicBezTo>
                  <a:cubicBezTo>
                    <a:pt x="29324" y="12314"/>
                    <a:pt x="28856" y="11585"/>
                    <a:pt x="28090" y="10856"/>
                  </a:cubicBezTo>
                  <a:cubicBezTo>
                    <a:pt x="27420" y="10219"/>
                    <a:pt x="26610" y="9659"/>
                    <a:pt x="25892" y="9170"/>
                  </a:cubicBezTo>
                  <a:cubicBezTo>
                    <a:pt x="25658" y="9012"/>
                    <a:pt x="25440" y="8860"/>
                    <a:pt x="25234" y="8713"/>
                  </a:cubicBezTo>
                  <a:cubicBezTo>
                    <a:pt x="22954" y="7098"/>
                    <a:pt x="21111" y="5667"/>
                    <a:pt x="19419" y="4209"/>
                  </a:cubicBezTo>
                  <a:cubicBezTo>
                    <a:pt x="19093" y="3932"/>
                    <a:pt x="18761" y="3633"/>
                    <a:pt x="18440" y="3350"/>
                  </a:cubicBezTo>
                  <a:cubicBezTo>
                    <a:pt x="17336" y="2360"/>
                    <a:pt x="16188" y="1337"/>
                    <a:pt x="14898" y="598"/>
                  </a:cubicBezTo>
                  <a:cubicBezTo>
                    <a:pt x="14475" y="354"/>
                    <a:pt x="13740" y="1"/>
                    <a:pt x="1303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4"/>
            <p:cNvSpPr/>
            <p:nvPr/>
          </p:nvSpPr>
          <p:spPr>
            <a:xfrm>
              <a:off x="749150" y="3263950"/>
              <a:ext cx="489300" cy="1307850"/>
            </a:xfrm>
            <a:custGeom>
              <a:avLst/>
              <a:gdLst/>
              <a:ahLst/>
              <a:cxnLst/>
              <a:rect l="l" t="t" r="r" b="b"/>
              <a:pathLst>
                <a:path w="19572" h="52314" extrusionOk="0">
                  <a:moveTo>
                    <a:pt x="7942" y="52"/>
                  </a:moveTo>
                  <a:cubicBezTo>
                    <a:pt x="8116" y="52"/>
                    <a:pt x="8307" y="107"/>
                    <a:pt x="8492" y="215"/>
                  </a:cubicBezTo>
                  <a:cubicBezTo>
                    <a:pt x="9177" y="612"/>
                    <a:pt x="9721" y="1265"/>
                    <a:pt x="10243" y="1902"/>
                  </a:cubicBezTo>
                  <a:cubicBezTo>
                    <a:pt x="10401" y="2091"/>
                    <a:pt x="10553" y="2271"/>
                    <a:pt x="10705" y="2445"/>
                  </a:cubicBezTo>
                  <a:cubicBezTo>
                    <a:pt x="12017" y="3930"/>
                    <a:pt x="13408" y="5289"/>
                    <a:pt x="14714" y="6541"/>
                  </a:cubicBezTo>
                  <a:cubicBezTo>
                    <a:pt x="14932" y="6753"/>
                    <a:pt x="15155" y="6966"/>
                    <a:pt x="15394" y="7182"/>
                  </a:cubicBezTo>
                  <a:cubicBezTo>
                    <a:pt x="16835" y="8532"/>
                    <a:pt x="18326" y="9930"/>
                    <a:pt x="19055" y="11693"/>
                  </a:cubicBezTo>
                  <a:cubicBezTo>
                    <a:pt x="19523" y="12835"/>
                    <a:pt x="19305" y="13950"/>
                    <a:pt x="19034" y="14891"/>
                  </a:cubicBezTo>
                  <a:cubicBezTo>
                    <a:pt x="18582" y="16463"/>
                    <a:pt x="17869" y="18002"/>
                    <a:pt x="17244" y="19356"/>
                  </a:cubicBezTo>
                  <a:cubicBezTo>
                    <a:pt x="16978" y="19928"/>
                    <a:pt x="16705" y="20505"/>
                    <a:pt x="16438" y="21065"/>
                  </a:cubicBezTo>
                  <a:cubicBezTo>
                    <a:pt x="15803" y="22408"/>
                    <a:pt x="15143" y="23801"/>
                    <a:pt x="14568" y="25198"/>
                  </a:cubicBezTo>
                  <a:cubicBezTo>
                    <a:pt x="14236" y="26003"/>
                    <a:pt x="13865" y="26960"/>
                    <a:pt x="13621" y="27946"/>
                  </a:cubicBezTo>
                  <a:cubicBezTo>
                    <a:pt x="13446" y="28652"/>
                    <a:pt x="13453" y="29322"/>
                    <a:pt x="13463" y="30028"/>
                  </a:cubicBezTo>
                  <a:cubicBezTo>
                    <a:pt x="13463" y="30198"/>
                    <a:pt x="13469" y="30376"/>
                    <a:pt x="13463" y="30550"/>
                  </a:cubicBezTo>
                  <a:cubicBezTo>
                    <a:pt x="13453" y="34075"/>
                    <a:pt x="12658" y="37594"/>
                    <a:pt x="11886" y="41000"/>
                  </a:cubicBezTo>
                  <a:cubicBezTo>
                    <a:pt x="11706" y="41805"/>
                    <a:pt x="11516" y="42637"/>
                    <a:pt x="11342" y="43459"/>
                  </a:cubicBezTo>
                  <a:cubicBezTo>
                    <a:pt x="11244" y="43915"/>
                    <a:pt x="11168" y="44290"/>
                    <a:pt x="11103" y="44633"/>
                  </a:cubicBezTo>
                  <a:cubicBezTo>
                    <a:pt x="11076" y="44774"/>
                    <a:pt x="11053" y="44938"/>
                    <a:pt x="11038" y="45090"/>
                  </a:cubicBezTo>
                  <a:cubicBezTo>
                    <a:pt x="11005" y="45357"/>
                    <a:pt x="10972" y="45635"/>
                    <a:pt x="10890" y="45874"/>
                  </a:cubicBezTo>
                  <a:cubicBezTo>
                    <a:pt x="10809" y="46107"/>
                    <a:pt x="10657" y="46346"/>
                    <a:pt x="10509" y="46575"/>
                  </a:cubicBezTo>
                  <a:cubicBezTo>
                    <a:pt x="10401" y="46744"/>
                    <a:pt x="10287" y="46923"/>
                    <a:pt x="10205" y="47097"/>
                  </a:cubicBezTo>
                  <a:cubicBezTo>
                    <a:pt x="10047" y="47430"/>
                    <a:pt x="9916" y="47777"/>
                    <a:pt x="9791" y="48115"/>
                  </a:cubicBezTo>
                  <a:cubicBezTo>
                    <a:pt x="9732" y="48284"/>
                    <a:pt x="9667" y="48457"/>
                    <a:pt x="9602" y="48631"/>
                  </a:cubicBezTo>
                  <a:cubicBezTo>
                    <a:pt x="9476" y="48947"/>
                    <a:pt x="9324" y="49230"/>
                    <a:pt x="9150" y="49496"/>
                  </a:cubicBezTo>
                  <a:cubicBezTo>
                    <a:pt x="8932" y="49817"/>
                    <a:pt x="8801" y="50084"/>
                    <a:pt x="8623" y="50491"/>
                  </a:cubicBezTo>
                  <a:cubicBezTo>
                    <a:pt x="8329" y="51183"/>
                    <a:pt x="7724" y="51999"/>
                    <a:pt x="6919" y="52216"/>
                  </a:cubicBezTo>
                  <a:cubicBezTo>
                    <a:pt x="6805" y="52248"/>
                    <a:pt x="6697" y="52265"/>
                    <a:pt x="6587" y="52265"/>
                  </a:cubicBezTo>
                  <a:cubicBezTo>
                    <a:pt x="5751" y="52265"/>
                    <a:pt x="5065" y="51405"/>
                    <a:pt x="4679" y="50922"/>
                  </a:cubicBezTo>
                  <a:cubicBezTo>
                    <a:pt x="3394" y="49316"/>
                    <a:pt x="2247" y="47272"/>
                    <a:pt x="1252" y="44845"/>
                  </a:cubicBezTo>
                  <a:cubicBezTo>
                    <a:pt x="730" y="43567"/>
                    <a:pt x="409" y="42294"/>
                    <a:pt x="208" y="40712"/>
                  </a:cubicBezTo>
                  <a:cubicBezTo>
                    <a:pt x="196" y="40597"/>
                    <a:pt x="175" y="40489"/>
                    <a:pt x="158" y="40380"/>
                  </a:cubicBezTo>
                  <a:cubicBezTo>
                    <a:pt x="104" y="40075"/>
                    <a:pt x="50" y="39786"/>
                    <a:pt x="142" y="39455"/>
                  </a:cubicBezTo>
                  <a:cubicBezTo>
                    <a:pt x="278" y="38965"/>
                    <a:pt x="632" y="38563"/>
                    <a:pt x="926" y="38269"/>
                  </a:cubicBezTo>
                  <a:cubicBezTo>
                    <a:pt x="1181" y="38013"/>
                    <a:pt x="1463" y="37775"/>
                    <a:pt x="1736" y="37546"/>
                  </a:cubicBezTo>
                  <a:cubicBezTo>
                    <a:pt x="2274" y="37089"/>
                    <a:pt x="2829" y="36621"/>
                    <a:pt x="3193" y="36000"/>
                  </a:cubicBezTo>
                  <a:cubicBezTo>
                    <a:pt x="3471" y="35538"/>
                    <a:pt x="3597" y="35028"/>
                    <a:pt x="3552" y="34521"/>
                  </a:cubicBezTo>
                  <a:cubicBezTo>
                    <a:pt x="3531" y="34238"/>
                    <a:pt x="3449" y="33999"/>
                    <a:pt x="3356" y="33743"/>
                  </a:cubicBezTo>
                  <a:cubicBezTo>
                    <a:pt x="3324" y="33651"/>
                    <a:pt x="3291" y="33553"/>
                    <a:pt x="3264" y="33455"/>
                  </a:cubicBezTo>
                  <a:cubicBezTo>
                    <a:pt x="3133" y="33042"/>
                    <a:pt x="3275" y="32580"/>
                    <a:pt x="3401" y="32172"/>
                  </a:cubicBezTo>
                  <a:cubicBezTo>
                    <a:pt x="3422" y="32106"/>
                    <a:pt x="3439" y="32041"/>
                    <a:pt x="3460" y="31976"/>
                  </a:cubicBezTo>
                  <a:cubicBezTo>
                    <a:pt x="4009" y="30067"/>
                    <a:pt x="4961" y="28222"/>
                    <a:pt x="5892" y="26438"/>
                  </a:cubicBezTo>
                  <a:lnTo>
                    <a:pt x="5962" y="26297"/>
                  </a:lnTo>
                  <a:cubicBezTo>
                    <a:pt x="6457" y="25350"/>
                    <a:pt x="6963" y="24394"/>
                    <a:pt x="7458" y="23468"/>
                  </a:cubicBezTo>
                  <a:cubicBezTo>
                    <a:pt x="8056" y="22348"/>
                    <a:pt x="8671" y="21195"/>
                    <a:pt x="9258" y="20048"/>
                  </a:cubicBezTo>
                  <a:cubicBezTo>
                    <a:pt x="10059" y="18486"/>
                    <a:pt x="10966" y="16664"/>
                    <a:pt x="11674" y="14787"/>
                  </a:cubicBezTo>
                  <a:cubicBezTo>
                    <a:pt x="11929" y="14108"/>
                    <a:pt x="12082" y="13553"/>
                    <a:pt x="12055" y="12888"/>
                  </a:cubicBezTo>
                  <a:cubicBezTo>
                    <a:pt x="12033" y="12361"/>
                    <a:pt x="11924" y="11784"/>
                    <a:pt x="11728" y="11126"/>
                  </a:cubicBezTo>
                  <a:cubicBezTo>
                    <a:pt x="11189" y="9364"/>
                    <a:pt x="10254" y="7727"/>
                    <a:pt x="9351" y="6144"/>
                  </a:cubicBezTo>
                  <a:cubicBezTo>
                    <a:pt x="9073" y="5665"/>
                    <a:pt x="8791" y="5171"/>
                    <a:pt x="8525" y="4681"/>
                  </a:cubicBezTo>
                  <a:cubicBezTo>
                    <a:pt x="8453" y="4545"/>
                    <a:pt x="8377" y="4408"/>
                    <a:pt x="8296" y="4262"/>
                  </a:cubicBezTo>
                  <a:cubicBezTo>
                    <a:pt x="7724" y="3245"/>
                    <a:pt x="7012" y="1977"/>
                    <a:pt x="7164" y="835"/>
                  </a:cubicBezTo>
                  <a:cubicBezTo>
                    <a:pt x="7213" y="498"/>
                    <a:pt x="7371" y="242"/>
                    <a:pt x="7611" y="122"/>
                  </a:cubicBezTo>
                  <a:cubicBezTo>
                    <a:pt x="7714" y="74"/>
                    <a:pt x="7822" y="52"/>
                    <a:pt x="7942" y="52"/>
                  </a:cubicBezTo>
                  <a:close/>
                  <a:moveTo>
                    <a:pt x="7939" y="1"/>
                  </a:moveTo>
                  <a:cubicBezTo>
                    <a:pt x="7815" y="1"/>
                    <a:pt x="7696" y="27"/>
                    <a:pt x="7589" y="79"/>
                  </a:cubicBezTo>
                  <a:cubicBezTo>
                    <a:pt x="7333" y="205"/>
                    <a:pt x="7164" y="471"/>
                    <a:pt x="7115" y="830"/>
                  </a:cubicBezTo>
                  <a:cubicBezTo>
                    <a:pt x="6963" y="1988"/>
                    <a:pt x="7676" y="3261"/>
                    <a:pt x="8252" y="4284"/>
                  </a:cubicBezTo>
                  <a:cubicBezTo>
                    <a:pt x="8334" y="4430"/>
                    <a:pt x="8410" y="4571"/>
                    <a:pt x="8480" y="4702"/>
                  </a:cubicBezTo>
                  <a:cubicBezTo>
                    <a:pt x="8747" y="5191"/>
                    <a:pt x="9030" y="5688"/>
                    <a:pt x="9308" y="6165"/>
                  </a:cubicBezTo>
                  <a:cubicBezTo>
                    <a:pt x="10210" y="7749"/>
                    <a:pt x="11146" y="9381"/>
                    <a:pt x="11679" y="11143"/>
                  </a:cubicBezTo>
                  <a:cubicBezTo>
                    <a:pt x="11875" y="11796"/>
                    <a:pt x="11984" y="12366"/>
                    <a:pt x="12005" y="12894"/>
                  </a:cubicBezTo>
                  <a:cubicBezTo>
                    <a:pt x="12033" y="13546"/>
                    <a:pt x="11892" y="14080"/>
                    <a:pt x="11630" y="14771"/>
                  </a:cubicBezTo>
                  <a:cubicBezTo>
                    <a:pt x="10923" y="16647"/>
                    <a:pt x="10014" y="18464"/>
                    <a:pt x="9215" y="20025"/>
                  </a:cubicBezTo>
                  <a:cubicBezTo>
                    <a:pt x="8628" y="21173"/>
                    <a:pt x="8013" y="22326"/>
                    <a:pt x="7415" y="23442"/>
                  </a:cubicBezTo>
                  <a:cubicBezTo>
                    <a:pt x="6919" y="24366"/>
                    <a:pt x="6409" y="25323"/>
                    <a:pt x="5919" y="26275"/>
                  </a:cubicBezTo>
                  <a:lnTo>
                    <a:pt x="5849" y="26417"/>
                  </a:lnTo>
                  <a:cubicBezTo>
                    <a:pt x="4918" y="28200"/>
                    <a:pt x="3961" y="30050"/>
                    <a:pt x="3411" y="31965"/>
                  </a:cubicBezTo>
                  <a:cubicBezTo>
                    <a:pt x="3394" y="32025"/>
                    <a:pt x="3373" y="32091"/>
                    <a:pt x="3351" y="32161"/>
                  </a:cubicBezTo>
                  <a:cubicBezTo>
                    <a:pt x="3226" y="32574"/>
                    <a:pt x="3085" y="33042"/>
                    <a:pt x="3215" y="33472"/>
                  </a:cubicBezTo>
                  <a:cubicBezTo>
                    <a:pt x="3248" y="33570"/>
                    <a:pt x="3281" y="33668"/>
                    <a:pt x="3313" y="33760"/>
                  </a:cubicBezTo>
                  <a:cubicBezTo>
                    <a:pt x="3401" y="34010"/>
                    <a:pt x="3482" y="34250"/>
                    <a:pt x="3504" y="34527"/>
                  </a:cubicBezTo>
                  <a:cubicBezTo>
                    <a:pt x="3547" y="35021"/>
                    <a:pt x="3422" y="35523"/>
                    <a:pt x="3155" y="35980"/>
                  </a:cubicBezTo>
                  <a:cubicBezTo>
                    <a:pt x="2791" y="36588"/>
                    <a:pt x="2236" y="37057"/>
                    <a:pt x="1704" y="37508"/>
                  </a:cubicBezTo>
                  <a:cubicBezTo>
                    <a:pt x="1431" y="37737"/>
                    <a:pt x="1142" y="37976"/>
                    <a:pt x="893" y="38237"/>
                  </a:cubicBezTo>
                  <a:cubicBezTo>
                    <a:pt x="594" y="38536"/>
                    <a:pt x="235" y="38944"/>
                    <a:pt x="93" y="39439"/>
                  </a:cubicBezTo>
                  <a:cubicBezTo>
                    <a:pt x="0" y="39781"/>
                    <a:pt x="50" y="40075"/>
                    <a:pt x="110" y="40391"/>
                  </a:cubicBezTo>
                  <a:cubicBezTo>
                    <a:pt x="125" y="40494"/>
                    <a:pt x="148" y="40602"/>
                    <a:pt x="158" y="40717"/>
                  </a:cubicBezTo>
                  <a:cubicBezTo>
                    <a:pt x="359" y="42306"/>
                    <a:pt x="685" y="43584"/>
                    <a:pt x="1208" y="44862"/>
                  </a:cubicBezTo>
                  <a:cubicBezTo>
                    <a:pt x="2198" y="47299"/>
                    <a:pt x="3356" y="49344"/>
                    <a:pt x="4641" y="50948"/>
                  </a:cubicBezTo>
                  <a:cubicBezTo>
                    <a:pt x="5033" y="51444"/>
                    <a:pt x="5728" y="52314"/>
                    <a:pt x="6587" y="52314"/>
                  </a:cubicBezTo>
                  <a:cubicBezTo>
                    <a:pt x="6702" y="52314"/>
                    <a:pt x="6816" y="52298"/>
                    <a:pt x="6936" y="52265"/>
                  </a:cubicBezTo>
                  <a:cubicBezTo>
                    <a:pt x="7311" y="52162"/>
                    <a:pt x="7664" y="51934"/>
                    <a:pt x="7986" y="51580"/>
                  </a:cubicBezTo>
                  <a:cubicBezTo>
                    <a:pt x="8334" y="51204"/>
                    <a:pt x="8551" y="50791"/>
                    <a:pt x="8671" y="50513"/>
                  </a:cubicBezTo>
                  <a:cubicBezTo>
                    <a:pt x="8845" y="50106"/>
                    <a:pt x="8975" y="49838"/>
                    <a:pt x="9188" y="49524"/>
                  </a:cubicBezTo>
                  <a:cubicBezTo>
                    <a:pt x="9367" y="49257"/>
                    <a:pt x="9519" y="48969"/>
                    <a:pt x="9645" y="48648"/>
                  </a:cubicBezTo>
                  <a:cubicBezTo>
                    <a:pt x="9715" y="48479"/>
                    <a:pt x="9775" y="48299"/>
                    <a:pt x="9841" y="48131"/>
                  </a:cubicBezTo>
                  <a:cubicBezTo>
                    <a:pt x="9966" y="47794"/>
                    <a:pt x="10091" y="47451"/>
                    <a:pt x="10248" y="47119"/>
                  </a:cubicBezTo>
                  <a:cubicBezTo>
                    <a:pt x="10330" y="46945"/>
                    <a:pt x="10444" y="46771"/>
                    <a:pt x="10553" y="46597"/>
                  </a:cubicBezTo>
                  <a:cubicBezTo>
                    <a:pt x="10700" y="46368"/>
                    <a:pt x="10858" y="46130"/>
                    <a:pt x="10940" y="45889"/>
                  </a:cubicBezTo>
                  <a:cubicBezTo>
                    <a:pt x="11021" y="45645"/>
                    <a:pt x="11053" y="45367"/>
                    <a:pt x="11086" y="45096"/>
                  </a:cubicBezTo>
                  <a:cubicBezTo>
                    <a:pt x="11108" y="44938"/>
                    <a:pt x="11124" y="44786"/>
                    <a:pt x="11151" y="44644"/>
                  </a:cubicBezTo>
                  <a:cubicBezTo>
                    <a:pt x="11217" y="44297"/>
                    <a:pt x="11292" y="43926"/>
                    <a:pt x="11390" y="43469"/>
                  </a:cubicBezTo>
                  <a:cubicBezTo>
                    <a:pt x="11565" y="42648"/>
                    <a:pt x="11749" y="41816"/>
                    <a:pt x="11935" y="41011"/>
                  </a:cubicBezTo>
                  <a:cubicBezTo>
                    <a:pt x="12707" y="37606"/>
                    <a:pt x="13501" y="34081"/>
                    <a:pt x="13518" y="30550"/>
                  </a:cubicBezTo>
                  <a:cubicBezTo>
                    <a:pt x="13518" y="30376"/>
                    <a:pt x="13512" y="30198"/>
                    <a:pt x="13512" y="30028"/>
                  </a:cubicBezTo>
                  <a:cubicBezTo>
                    <a:pt x="13501" y="29327"/>
                    <a:pt x="13496" y="28664"/>
                    <a:pt x="13670" y="27956"/>
                  </a:cubicBezTo>
                  <a:cubicBezTo>
                    <a:pt x="13915" y="26972"/>
                    <a:pt x="14284" y="26020"/>
                    <a:pt x="14611" y="25220"/>
                  </a:cubicBezTo>
                  <a:cubicBezTo>
                    <a:pt x="15188" y="23822"/>
                    <a:pt x="15846" y="22430"/>
                    <a:pt x="16482" y="21085"/>
                  </a:cubicBezTo>
                  <a:cubicBezTo>
                    <a:pt x="16749" y="20525"/>
                    <a:pt x="17026" y="19950"/>
                    <a:pt x="17287" y="19378"/>
                  </a:cubicBezTo>
                  <a:cubicBezTo>
                    <a:pt x="17918" y="18018"/>
                    <a:pt x="18630" y="16479"/>
                    <a:pt x="19082" y="14907"/>
                  </a:cubicBezTo>
                  <a:cubicBezTo>
                    <a:pt x="19354" y="13955"/>
                    <a:pt x="19572" y="12828"/>
                    <a:pt x="19099" y="11676"/>
                  </a:cubicBezTo>
                  <a:cubicBezTo>
                    <a:pt x="18369" y="9898"/>
                    <a:pt x="16873" y="8500"/>
                    <a:pt x="15427" y="7150"/>
                  </a:cubicBezTo>
                  <a:cubicBezTo>
                    <a:pt x="15193" y="6928"/>
                    <a:pt x="14970" y="6720"/>
                    <a:pt x="14747" y="6509"/>
                  </a:cubicBezTo>
                  <a:cubicBezTo>
                    <a:pt x="13441" y="5257"/>
                    <a:pt x="12055" y="3898"/>
                    <a:pt x="10744" y="2412"/>
                  </a:cubicBezTo>
                  <a:cubicBezTo>
                    <a:pt x="10591" y="2238"/>
                    <a:pt x="10439" y="2058"/>
                    <a:pt x="10281" y="1869"/>
                  </a:cubicBezTo>
                  <a:cubicBezTo>
                    <a:pt x="9753" y="1232"/>
                    <a:pt x="9210" y="574"/>
                    <a:pt x="8518" y="172"/>
                  </a:cubicBezTo>
                  <a:cubicBezTo>
                    <a:pt x="8323" y="58"/>
                    <a:pt x="8125" y="1"/>
                    <a:pt x="79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4"/>
            <p:cNvSpPr/>
            <p:nvPr/>
          </p:nvSpPr>
          <p:spPr>
            <a:xfrm>
              <a:off x="867325" y="3268625"/>
              <a:ext cx="283575" cy="1301550"/>
            </a:xfrm>
            <a:custGeom>
              <a:avLst/>
              <a:gdLst/>
              <a:ahLst/>
              <a:cxnLst/>
              <a:rect l="l" t="t" r="r" b="b"/>
              <a:pathLst>
                <a:path w="11343" h="52062" extrusionOk="0">
                  <a:moveTo>
                    <a:pt x="3803" y="1"/>
                  </a:moveTo>
                  <a:lnTo>
                    <a:pt x="3753" y="11"/>
                  </a:lnTo>
                  <a:cubicBezTo>
                    <a:pt x="3759" y="23"/>
                    <a:pt x="4052" y="1055"/>
                    <a:pt x="4293" y="1535"/>
                  </a:cubicBezTo>
                  <a:cubicBezTo>
                    <a:pt x="4966" y="2883"/>
                    <a:pt x="5945" y="4085"/>
                    <a:pt x="6892" y="5245"/>
                  </a:cubicBezTo>
                  <a:cubicBezTo>
                    <a:pt x="6963" y="5331"/>
                    <a:pt x="7029" y="5418"/>
                    <a:pt x="7099" y="5506"/>
                  </a:cubicBezTo>
                  <a:cubicBezTo>
                    <a:pt x="7328" y="5783"/>
                    <a:pt x="7567" y="6071"/>
                    <a:pt x="7795" y="6349"/>
                  </a:cubicBezTo>
                  <a:cubicBezTo>
                    <a:pt x="9101" y="7909"/>
                    <a:pt x="10449" y="9531"/>
                    <a:pt x="11064" y="11423"/>
                  </a:cubicBezTo>
                  <a:cubicBezTo>
                    <a:pt x="11102" y="11538"/>
                    <a:pt x="11134" y="11652"/>
                    <a:pt x="11162" y="11760"/>
                  </a:cubicBezTo>
                  <a:cubicBezTo>
                    <a:pt x="11211" y="11989"/>
                    <a:pt x="11239" y="12212"/>
                    <a:pt x="11249" y="12435"/>
                  </a:cubicBezTo>
                  <a:cubicBezTo>
                    <a:pt x="11287" y="13224"/>
                    <a:pt x="11097" y="14002"/>
                    <a:pt x="10873" y="14785"/>
                  </a:cubicBezTo>
                  <a:cubicBezTo>
                    <a:pt x="10390" y="16472"/>
                    <a:pt x="9753" y="18141"/>
                    <a:pt x="9133" y="19756"/>
                  </a:cubicBezTo>
                  <a:lnTo>
                    <a:pt x="9003" y="20100"/>
                  </a:lnTo>
                  <a:cubicBezTo>
                    <a:pt x="8839" y="20529"/>
                    <a:pt x="8671" y="20970"/>
                    <a:pt x="8508" y="21400"/>
                  </a:cubicBezTo>
                  <a:cubicBezTo>
                    <a:pt x="7866" y="23064"/>
                    <a:pt x="7208" y="24782"/>
                    <a:pt x="6610" y="26496"/>
                  </a:cubicBezTo>
                  <a:cubicBezTo>
                    <a:pt x="6332" y="27290"/>
                    <a:pt x="6093" y="28046"/>
                    <a:pt x="5892" y="28764"/>
                  </a:cubicBezTo>
                  <a:cubicBezTo>
                    <a:pt x="5641" y="29640"/>
                    <a:pt x="5450" y="30440"/>
                    <a:pt x="5320" y="31163"/>
                  </a:cubicBezTo>
                  <a:cubicBezTo>
                    <a:pt x="5277" y="31392"/>
                    <a:pt x="5239" y="31615"/>
                    <a:pt x="5206" y="31827"/>
                  </a:cubicBezTo>
                  <a:cubicBezTo>
                    <a:pt x="4945" y="33606"/>
                    <a:pt x="4009" y="35428"/>
                    <a:pt x="3221" y="36815"/>
                  </a:cubicBezTo>
                  <a:cubicBezTo>
                    <a:pt x="2922" y="37332"/>
                    <a:pt x="2601" y="37854"/>
                    <a:pt x="2290" y="38354"/>
                  </a:cubicBezTo>
                  <a:cubicBezTo>
                    <a:pt x="1800" y="39137"/>
                    <a:pt x="1295" y="39953"/>
                    <a:pt x="876" y="40796"/>
                  </a:cubicBezTo>
                  <a:cubicBezTo>
                    <a:pt x="436" y="41688"/>
                    <a:pt x="201" y="42646"/>
                    <a:pt x="185" y="43646"/>
                  </a:cubicBezTo>
                  <a:cubicBezTo>
                    <a:pt x="163" y="44599"/>
                    <a:pt x="338" y="45572"/>
                    <a:pt x="708" y="46540"/>
                  </a:cubicBezTo>
                  <a:cubicBezTo>
                    <a:pt x="1366" y="48287"/>
                    <a:pt x="2138" y="51871"/>
                    <a:pt x="2176" y="52051"/>
                  </a:cubicBezTo>
                  <a:lnTo>
                    <a:pt x="2176" y="52061"/>
                  </a:lnTo>
                  <a:lnTo>
                    <a:pt x="2225" y="52051"/>
                  </a:lnTo>
                  <a:lnTo>
                    <a:pt x="2225" y="52046"/>
                  </a:lnTo>
                  <a:cubicBezTo>
                    <a:pt x="2192" y="51888"/>
                    <a:pt x="1420" y="48275"/>
                    <a:pt x="756" y="46525"/>
                  </a:cubicBezTo>
                  <a:cubicBezTo>
                    <a:pt x="0" y="44534"/>
                    <a:pt x="60" y="42564"/>
                    <a:pt x="926" y="40819"/>
                  </a:cubicBezTo>
                  <a:cubicBezTo>
                    <a:pt x="1343" y="39980"/>
                    <a:pt x="1850" y="39165"/>
                    <a:pt x="2340" y="38376"/>
                  </a:cubicBezTo>
                  <a:cubicBezTo>
                    <a:pt x="2649" y="37876"/>
                    <a:pt x="2970" y="37359"/>
                    <a:pt x="3264" y="36837"/>
                  </a:cubicBezTo>
                  <a:cubicBezTo>
                    <a:pt x="4118" y="35336"/>
                    <a:pt x="5021" y="33568"/>
                    <a:pt x="5260" y="31832"/>
                  </a:cubicBezTo>
                  <a:cubicBezTo>
                    <a:pt x="5292" y="31620"/>
                    <a:pt x="5325" y="31397"/>
                    <a:pt x="5370" y="31169"/>
                  </a:cubicBezTo>
                  <a:cubicBezTo>
                    <a:pt x="5505" y="30435"/>
                    <a:pt x="5696" y="29635"/>
                    <a:pt x="5940" y="28776"/>
                  </a:cubicBezTo>
                  <a:cubicBezTo>
                    <a:pt x="6141" y="28058"/>
                    <a:pt x="6386" y="27290"/>
                    <a:pt x="6670" y="26474"/>
                  </a:cubicBezTo>
                  <a:cubicBezTo>
                    <a:pt x="7262" y="24772"/>
                    <a:pt x="7920" y="23064"/>
                    <a:pt x="8556" y="21410"/>
                  </a:cubicBezTo>
                  <a:cubicBezTo>
                    <a:pt x="8731" y="20964"/>
                    <a:pt x="8905" y="20502"/>
                    <a:pt x="9078" y="20045"/>
                  </a:cubicBezTo>
                  <a:lnTo>
                    <a:pt x="9209" y="19708"/>
                  </a:lnTo>
                  <a:cubicBezTo>
                    <a:pt x="9829" y="18087"/>
                    <a:pt x="10466" y="16417"/>
                    <a:pt x="10945" y="14725"/>
                  </a:cubicBezTo>
                  <a:cubicBezTo>
                    <a:pt x="11157" y="13964"/>
                    <a:pt x="11342" y="13208"/>
                    <a:pt x="11298" y="12419"/>
                  </a:cubicBezTo>
                  <a:cubicBezTo>
                    <a:pt x="11287" y="12201"/>
                    <a:pt x="11260" y="11978"/>
                    <a:pt x="11211" y="11755"/>
                  </a:cubicBezTo>
                  <a:cubicBezTo>
                    <a:pt x="11179" y="11619"/>
                    <a:pt x="11141" y="11478"/>
                    <a:pt x="11091" y="11336"/>
                  </a:cubicBezTo>
                  <a:cubicBezTo>
                    <a:pt x="10456" y="9450"/>
                    <a:pt x="9106" y="7833"/>
                    <a:pt x="7806" y="6272"/>
                  </a:cubicBezTo>
                  <a:cubicBezTo>
                    <a:pt x="7561" y="5984"/>
                    <a:pt x="7311" y="5679"/>
                    <a:pt x="7072" y="5386"/>
                  </a:cubicBezTo>
                  <a:lnTo>
                    <a:pt x="6903" y="5179"/>
                  </a:lnTo>
                  <a:cubicBezTo>
                    <a:pt x="5973" y="4037"/>
                    <a:pt x="5016" y="2857"/>
                    <a:pt x="4346" y="1529"/>
                  </a:cubicBezTo>
                  <a:cubicBezTo>
                    <a:pt x="4107" y="1062"/>
                    <a:pt x="3819" y="50"/>
                    <a:pt x="38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4"/>
            <p:cNvSpPr/>
            <p:nvPr/>
          </p:nvSpPr>
          <p:spPr>
            <a:xfrm>
              <a:off x="292375" y="3379575"/>
              <a:ext cx="1438200" cy="1191275"/>
            </a:xfrm>
            <a:custGeom>
              <a:avLst/>
              <a:gdLst/>
              <a:ahLst/>
              <a:cxnLst/>
              <a:rect l="l" t="t" r="r" b="b"/>
              <a:pathLst>
                <a:path w="57528" h="47651" extrusionOk="0">
                  <a:moveTo>
                    <a:pt x="26616" y="51"/>
                  </a:moveTo>
                  <a:cubicBezTo>
                    <a:pt x="27755" y="51"/>
                    <a:pt x="28867" y="435"/>
                    <a:pt x="29934" y="855"/>
                  </a:cubicBezTo>
                  <a:cubicBezTo>
                    <a:pt x="31495" y="1470"/>
                    <a:pt x="33050" y="2193"/>
                    <a:pt x="34552" y="2901"/>
                  </a:cubicBezTo>
                  <a:cubicBezTo>
                    <a:pt x="36450" y="3792"/>
                    <a:pt x="38408" y="4711"/>
                    <a:pt x="40426" y="5414"/>
                  </a:cubicBezTo>
                  <a:cubicBezTo>
                    <a:pt x="40888" y="5577"/>
                    <a:pt x="41390" y="5718"/>
                    <a:pt x="41867" y="5854"/>
                  </a:cubicBezTo>
                  <a:cubicBezTo>
                    <a:pt x="42733" y="6104"/>
                    <a:pt x="43636" y="6360"/>
                    <a:pt x="44425" y="6762"/>
                  </a:cubicBezTo>
                  <a:cubicBezTo>
                    <a:pt x="45507" y="7312"/>
                    <a:pt x="46290" y="8243"/>
                    <a:pt x="46632" y="9385"/>
                  </a:cubicBezTo>
                  <a:cubicBezTo>
                    <a:pt x="46790" y="9918"/>
                    <a:pt x="46926" y="10467"/>
                    <a:pt x="47057" y="10995"/>
                  </a:cubicBezTo>
                  <a:cubicBezTo>
                    <a:pt x="47237" y="11740"/>
                    <a:pt x="47427" y="12511"/>
                    <a:pt x="47688" y="13252"/>
                  </a:cubicBezTo>
                  <a:cubicBezTo>
                    <a:pt x="48216" y="14743"/>
                    <a:pt x="48999" y="16222"/>
                    <a:pt x="50076" y="17766"/>
                  </a:cubicBezTo>
                  <a:cubicBezTo>
                    <a:pt x="51175" y="19349"/>
                    <a:pt x="52453" y="20829"/>
                    <a:pt x="53694" y="22259"/>
                  </a:cubicBezTo>
                  <a:lnTo>
                    <a:pt x="53704" y="22276"/>
                  </a:lnTo>
                  <a:cubicBezTo>
                    <a:pt x="53852" y="22445"/>
                    <a:pt x="53998" y="22613"/>
                    <a:pt x="54145" y="22782"/>
                  </a:cubicBezTo>
                  <a:cubicBezTo>
                    <a:pt x="55047" y="23815"/>
                    <a:pt x="55989" y="24892"/>
                    <a:pt x="56674" y="26088"/>
                  </a:cubicBezTo>
                  <a:cubicBezTo>
                    <a:pt x="57103" y="26845"/>
                    <a:pt x="57474" y="27993"/>
                    <a:pt x="56782" y="29151"/>
                  </a:cubicBezTo>
                  <a:cubicBezTo>
                    <a:pt x="56217" y="30114"/>
                    <a:pt x="55205" y="30810"/>
                    <a:pt x="54319" y="31420"/>
                  </a:cubicBezTo>
                  <a:lnTo>
                    <a:pt x="54297" y="31435"/>
                  </a:lnTo>
                  <a:cubicBezTo>
                    <a:pt x="54204" y="31496"/>
                    <a:pt x="54118" y="31556"/>
                    <a:pt x="54030" y="31616"/>
                  </a:cubicBezTo>
                  <a:cubicBezTo>
                    <a:pt x="52122" y="32926"/>
                    <a:pt x="50320" y="34161"/>
                    <a:pt x="48956" y="36037"/>
                  </a:cubicBezTo>
                  <a:cubicBezTo>
                    <a:pt x="47900" y="37485"/>
                    <a:pt x="46709" y="39122"/>
                    <a:pt x="45811" y="40955"/>
                  </a:cubicBezTo>
                  <a:cubicBezTo>
                    <a:pt x="45567" y="41460"/>
                    <a:pt x="45333" y="41977"/>
                    <a:pt x="45110" y="42478"/>
                  </a:cubicBezTo>
                  <a:cubicBezTo>
                    <a:pt x="44882" y="42978"/>
                    <a:pt x="44653" y="43495"/>
                    <a:pt x="44408" y="43995"/>
                  </a:cubicBezTo>
                  <a:cubicBezTo>
                    <a:pt x="43935" y="44964"/>
                    <a:pt x="43401" y="45964"/>
                    <a:pt x="42548" y="46617"/>
                  </a:cubicBezTo>
                  <a:cubicBezTo>
                    <a:pt x="41580" y="47357"/>
                    <a:pt x="40323" y="47602"/>
                    <a:pt x="39061" y="47602"/>
                  </a:cubicBezTo>
                  <a:cubicBezTo>
                    <a:pt x="37494" y="47602"/>
                    <a:pt x="35912" y="47226"/>
                    <a:pt x="34840" y="46976"/>
                  </a:cubicBezTo>
                  <a:cubicBezTo>
                    <a:pt x="33181" y="46584"/>
                    <a:pt x="31468" y="46074"/>
                    <a:pt x="29608" y="45404"/>
                  </a:cubicBezTo>
                  <a:cubicBezTo>
                    <a:pt x="28699" y="45078"/>
                    <a:pt x="27796" y="44691"/>
                    <a:pt x="26926" y="44322"/>
                  </a:cubicBezTo>
                  <a:cubicBezTo>
                    <a:pt x="26784" y="44262"/>
                    <a:pt x="26638" y="44196"/>
                    <a:pt x="26490" y="44136"/>
                  </a:cubicBezTo>
                  <a:cubicBezTo>
                    <a:pt x="25935" y="43897"/>
                    <a:pt x="25315" y="43789"/>
                    <a:pt x="24717" y="43686"/>
                  </a:cubicBezTo>
                  <a:cubicBezTo>
                    <a:pt x="24597" y="43664"/>
                    <a:pt x="24479" y="43642"/>
                    <a:pt x="24358" y="43621"/>
                  </a:cubicBezTo>
                  <a:cubicBezTo>
                    <a:pt x="22280" y="43234"/>
                    <a:pt x="20078" y="42783"/>
                    <a:pt x="17956" y="41884"/>
                  </a:cubicBezTo>
                  <a:cubicBezTo>
                    <a:pt x="15785" y="40971"/>
                    <a:pt x="13648" y="39627"/>
                    <a:pt x="11603" y="37887"/>
                  </a:cubicBezTo>
                  <a:cubicBezTo>
                    <a:pt x="11005" y="37381"/>
                    <a:pt x="10433" y="36821"/>
                    <a:pt x="9878" y="36271"/>
                  </a:cubicBezTo>
                  <a:cubicBezTo>
                    <a:pt x="9057" y="35462"/>
                    <a:pt x="8208" y="34623"/>
                    <a:pt x="7246" y="33949"/>
                  </a:cubicBezTo>
                  <a:cubicBezTo>
                    <a:pt x="6587" y="33486"/>
                    <a:pt x="5924" y="33079"/>
                    <a:pt x="5092" y="33079"/>
                  </a:cubicBezTo>
                  <a:cubicBezTo>
                    <a:pt x="4945" y="33079"/>
                    <a:pt x="4799" y="33090"/>
                    <a:pt x="4641" y="33117"/>
                  </a:cubicBezTo>
                  <a:cubicBezTo>
                    <a:pt x="4581" y="33127"/>
                    <a:pt x="4526" y="33144"/>
                    <a:pt x="4466" y="33155"/>
                  </a:cubicBezTo>
                  <a:cubicBezTo>
                    <a:pt x="4379" y="33179"/>
                    <a:pt x="4294" y="33201"/>
                    <a:pt x="4224" y="33201"/>
                  </a:cubicBezTo>
                  <a:cubicBezTo>
                    <a:pt x="4185" y="33201"/>
                    <a:pt x="4151" y="33194"/>
                    <a:pt x="4124" y="33177"/>
                  </a:cubicBezTo>
                  <a:cubicBezTo>
                    <a:pt x="4086" y="33155"/>
                    <a:pt x="4064" y="33112"/>
                    <a:pt x="4048" y="33040"/>
                  </a:cubicBezTo>
                  <a:cubicBezTo>
                    <a:pt x="4026" y="32904"/>
                    <a:pt x="4101" y="32698"/>
                    <a:pt x="4162" y="32529"/>
                  </a:cubicBezTo>
                  <a:cubicBezTo>
                    <a:pt x="4189" y="32459"/>
                    <a:pt x="4211" y="32399"/>
                    <a:pt x="4227" y="32344"/>
                  </a:cubicBezTo>
                  <a:cubicBezTo>
                    <a:pt x="4319" y="32007"/>
                    <a:pt x="4428" y="31616"/>
                    <a:pt x="4526" y="31207"/>
                  </a:cubicBezTo>
                  <a:cubicBezTo>
                    <a:pt x="4857" y="29821"/>
                    <a:pt x="5043" y="28689"/>
                    <a:pt x="5108" y="27644"/>
                  </a:cubicBezTo>
                  <a:cubicBezTo>
                    <a:pt x="5195" y="26268"/>
                    <a:pt x="5075" y="25104"/>
                    <a:pt x="4733" y="24071"/>
                  </a:cubicBezTo>
                  <a:cubicBezTo>
                    <a:pt x="4199" y="22455"/>
                    <a:pt x="3428" y="20899"/>
                    <a:pt x="2682" y="19393"/>
                  </a:cubicBezTo>
                  <a:cubicBezTo>
                    <a:pt x="2231" y="18490"/>
                    <a:pt x="1763" y="17554"/>
                    <a:pt x="1355" y="16613"/>
                  </a:cubicBezTo>
                  <a:cubicBezTo>
                    <a:pt x="915" y="15591"/>
                    <a:pt x="463" y="14502"/>
                    <a:pt x="278" y="13393"/>
                  </a:cubicBezTo>
                  <a:cubicBezTo>
                    <a:pt x="55" y="12055"/>
                    <a:pt x="273" y="11017"/>
                    <a:pt x="953" y="10227"/>
                  </a:cubicBezTo>
                  <a:cubicBezTo>
                    <a:pt x="1665" y="9395"/>
                    <a:pt x="2911" y="9124"/>
                    <a:pt x="3911" y="8906"/>
                  </a:cubicBezTo>
                  <a:cubicBezTo>
                    <a:pt x="5282" y="8602"/>
                    <a:pt x="6707" y="8454"/>
                    <a:pt x="8088" y="8313"/>
                  </a:cubicBezTo>
                  <a:lnTo>
                    <a:pt x="8143" y="8308"/>
                  </a:lnTo>
                  <a:cubicBezTo>
                    <a:pt x="8507" y="8269"/>
                    <a:pt x="8878" y="8231"/>
                    <a:pt x="9237" y="8193"/>
                  </a:cubicBezTo>
                  <a:cubicBezTo>
                    <a:pt x="11440" y="7975"/>
                    <a:pt x="13719" y="7753"/>
                    <a:pt x="15868" y="7126"/>
                  </a:cubicBezTo>
                  <a:cubicBezTo>
                    <a:pt x="17015" y="6795"/>
                    <a:pt x="17919" y="6343"/>
                    <a:pt x="18712" y="5713"/>
                  </a:cubicBezTo>
                  <a:cubicBezTo>
                    <a:pt x="19496" y="5087"/>
                    <a:pt x="20191" y="4347"/>
                    <a:pt x="20872" y="3634"/>
                  </a:cubicBezTo>
                  <a:cubicBezTo>
                    <a:pt x="21029" y="3471"/>
                    <a:pt x="21193" y="3297"/>
                    <a:pt x="21351" y="3134"/>
                  </a:cubicBezTo>
                  <a:cubicBezTo>
                    <a:pt x="22471" y="1970"/>
                    <a:pt x="23505" y="965"/>
                    <a:pt x="24838" y="403"/>
                  </a:cubicBezTo>
                  <a:cubicBezTo>
                    <a:pt x="25436" y="152"/>
                    <a:pt x="26030" y="51"/>
                    <a:pt x="26616" y="51"/>
                  </a:cubicBezTo>
                  <a:close/>
                  <a:moveTo>
                    <a:pt x="26617" y="1"/>
                  </a:moveTo>
                  <a:cubicBezTo>
                    <a:pt x="26024" y="1"/>
                    <a:pt x="25422" y="104"/>
                    <a:pt x="24815" y="360"/>
                  </a:cubicBezTo>
                  <a:cubicBezTo>
                    <a:pt x="23477" y="920"/>
                    <a:pt x="22438" y="1932"/>
                    <a:pt x="21318" y="3096"/>
                  </a:cubicBezTo>
                  <a:cubicBezTo>
                    <a:pt x="21155" y="3265"/>
                    <a:pt x="20992" y="3438"/>
                    <a:pt x="20834" y="3602"/>
                  </a:cubicBezTo>
                  <a:cubicBezTo>
                    <a:pt x="20159" y="4314"/>
                    <a:pt x="19458" y="5049"/>
                    <a:pt x="18680" y="5670"/>
                  </a:cubicBezTo>
                  <a:cubicBezTo>
                    <a:pt x="17891" y="6300"/>
                    <a:pt x="16993" y="6752"/>
                    <a:pt x="15856" y="7078"/>
                  </a:cubicBezTo>
                  <a:cubicBezTo>
                    <a:pt x="13708" y="7703"/>
                    <a:pt x="11434" y="7927"/>
                    <a:pt x="9231" y="8145"/>
                  </a:cubicBezTo>
                  <a:cubicBezTo>
                    <a:pt x="8872" y="8183"/>
                    <a:pt x="8502" y="8215"/>
                    <a:pt x="8138" y="8253"/>
                  </a:cubicBezTo>
                  <a:lnTo>
                    <a:pt x="8083" y="8263"/>
                  </a:lnTo>
                  <a:cubicBezTo>
                    <a:pt x="6702" y="8406"/>
                    <a:pt x="5276" y="8552"/>
                    <a:pt x="3900" y="8856"/>
                  </a:cubicBezTo>
                  <a:cubicBezTo>
                    <a:pt x="2894" y="9074"/>
                    <a:pt x="1643" y="9346"/>
                    <a:pt x="915" y="10194"/>
                  </a:cubicBezTo>
                  <a:cubicBezTo>
                    <a:pt x="229" y="11000"/>
                    <a:pt x="1" y="12044"/>
                    <a:pt x="229" y="13399"/>
                  </a:cubicBezTo>
                  <a:cubicBezTo>
                    <a:pt x="414" y="14514"/>
                    <a:pt x="865" y="15607"/>
                    <a:pt x="1312" y="16635"/>
                  </a:cubicBezTo>
                  <a:cubicBezTo>
                    <a:pt x="1719" y="17577"/>
                    <a:pt x="2188" y="18511"/>
                    <a:pt x="2633" y="19415"/>
                  </a:cubicBezTo>
                  <a:cubicBezTo>
                    <a:pt x="3383" y="20921"/>
                    <a:pt x="4156" y="22472"/>
                    <a:pt x="4689" y="24087"/>
                  </a:cubicBezTo>
                  <a:cubicBezTo>
                    <a:pt x="5451" y="26409"/>
                    <a:pt x="4977" y="29108"/>
                    <a:pt x="4477" y="31197"/>
                  </a:cubicBezTo>
                  <a:cubicBezTo>
                    <a:pt x="4380" y="31599"/>
                    <a:pt x="4270" y="31996"/>
                    <a:pt x="4178" y="32328"/>
                  </a:cubicBezTo>
                  <a:cubicBezTo>
                    <a:pt x="4162" y="32382"/>
                    <a:pt x="4139" y="32442"/>
                    <a:pt x="4118" y="32512"/>
                  </a:cubicBezTo>
                  <a:cubicBezTo>
                    <a:pt x="4048" y="32693"/>
                    <a:pt x="3971" y="32899"/>
                    <a:pt x="3998" y="33052"/>
                  </a:cubicBezTo>
                  <a:cubicBezTo>
                    <a:pt x="4015" y="33133"/>
                    <a:pt x="4048" y="33187"/>
                    <a:pt x="4096" y="33220"/>
                  </a:cubicBezTo>
                  <a:cubicBezTo>
                    <a:pt x="4133" y="33243"/>
                    <a:pt x="4175" y="33251"/>
                    <a:pt x="4222" y="33251"/>
                  </a:cubicBezTo>
                  <a:cubicBezTo>
                    <a:pt x="4298" y="33251"/>
                    <a:pt x="4385" y="33227"/>
                    <a:pt x="4477" y="33203"/>
                  </a:cubicBezTo>
                  <a:cubicBezTo>
                    <a:pt x="4537" y="33187"/>
                    <a:pt x="4591" y="33177"/>
                    <a:pt x="4646" y="33165"/>
                  </a:cubicBezTo>
                  <a:cubicBezTo>
                    <a:pt x="4800" y="33139"/>
                    <a:pt x="4948" y="33126"/>
                    <a:pt x="5091" y="33126"/>
                  </a:cubicBezTo>
                  <a:cubicBezTo>
                    <a:pt x="5913" y="33126"/>
                    <a:pt x="6569" y="33534"/>
                    <a:pt x="7219" y="33993"/>
                  </a:cubicBezTo>
                  <a:cubicBezTo>
                    <a:pt x="8176" y="34661"/>
                    <a:pt x="9024" y="35499"/>
                    <a:pt x="9846" y="36310"/>
                  </a:cubicBezTo>
                  <a:cubicBezTo>
                    <a:pt x="10395" y="36853"/>
                    <a:pt x="10972" y="37420"/>
                    <a:pt x="11570" y="37925"/>
                  </a:cubicBezTo>
                  <a:cubicBezTo>
                    <a:pt x="13621" y="39665"/>
                    <a:pt x="15758" y="41015"/>
                    <a:pt x="17934" y="41929"/>
                  </a:cubicBezTo>
                  <a:cubicBezTo>
                    <a:pt x="20061" y="42826"/>
                    <a:pt x="22270" y="43283"/>
                    <a:pt x="24348" y="43669"/>
                  </a:cubicBezTo>
                  <a:cubicBezTo>
                    <a:pt x="24467" y="43691"/>
                    <a:pt x="24592" y="43712"/>
                    <a:pt x="24707" y="43734"/>
                  </a:cubicBezTo>
                  <a:cubicBezTo>
                    <a:pt x="25305" y="43837"/>
                    <a:pt x="25920" y="43947"/>
                    <a:pt x="26475" y="44181"/>
                  </a:cubicBezTo>
                  <a:cubicBezTo>
                    <a:pt x="26616" y="44246"/>
                    <a:pt x="26763" y="44306"/>
                    <a:pt x="26909" y="44365"/>
                  </a:cubicBezTo>
                  <a:cubicBezTo>
                    <a:pt x="27780" y="44741"/>
                    <a:pt x="28682" y="45122"/>
                    <a:pt x="29591" y="45454"/>
                  </a:cubicBezTo>
                  <a:cubicBezTo>
                    <a:pt x="31451" y="46117"/>
                    <a:pt x="33165" y="46634"/>
                    <a:pt x="34830" y="47025"/>
                  </a:cubicBezTo>
                  <a:cubicBezTo>
                    <a:pt x="36102" y="47324"/>
                    <a:pt x="37461" y="47608"/>
                    <a:pt x="38784" y="47645"/>
                  </a:cubicBezTo>
                  <a:cubicBezTo>
                    <a:pt x="38887" y="47651"/>
                    <a:pt x="38990" y="47651"/>
                    <a:pt x="39088" y="47651"/>
                  </a:cubicBezTo>
                  <a:cubicBezTo>
                    <a:pt x="40562" y="47651"/>
                    <a:pt x="41704" y="47324"/>
                    <a:pt x="42575" y="46661"/>
                  </a:cubicBezTo>
                  <a:cubicBezTo>
                    <a:pt x="43440" y="45997"/>
                    <a:pt x="43978" y="44991"/>
                    <a:pt x="44452" y="44018"/>
                  </a:cubicBezTo>
                  <a:cubicBezTo>
                    <a:pt x="44696" y="43516"/>
                    <a:pt x="44930" y="43001"/>
                    <a:pt x="45153" y="42499"/>
                  </a:cubicBezTo>
                  <a:cubicBezTo>
                    <a:pt x="45376" y="41999"/>
                    <a:pt x="45610" y="41482"/>
                    <a:pt x="45856" y="40977"/>
                  </a:cubicBezTo>
                  <a:cubicBezTo>
                    <a:pt x="46752" y="39149"/>
                    <a:pt x="47944" y="37511"/>
                    <a:pt x="48999" y="36065"/>
                  </a:cubicBezTo>
                  <a:cubicBezTo>
                    <a:pt x="50359" y="34199"/>
                    <a:pt x="52154" y="32964"/>
                    <a:pt x="54058" y="31659"/>
                  </a:cubicBezTo>
                  <a:cubicBezTo>
                    <a:pt x="54145" y="31599"/>
                    <a:pt x="54231" y="31539"/>
                    <a:pt x="54324" y="31473"/>
                  </a:cubicBezTo>
                  <a:lnTo>
                    <a:pt x="54346" y="31463"/>
                  </a:lnTo>
                  <a:cubicBezTo>
                    <a:pt x="55238" y="30848"/>
                    <a:pt x="56255" y="30147"/>
                    <a:pt x="56827" y="29178"/>
                  </a:cubicBezTo>
                  <a:cubicBezTo>
                    <a:pt x="57528" y="27998"/>
                    <a:pt x="57153" y="26834"/>
                    <a:pt x="56717" y="26067"/>
                  </a:cubicBezTo>
                  <a:cubicBezTo>
                    <a:pt x="56026" y="24860"/>
                    <a:pt x="55085" y="23788"/>
                    <a:pt x="54178" y="22749"/>
                  </a:cubicBezTo>
                  <a:cubicBezTo>
                    <a:pt x="54036" y="22581"/>
                    <a:pt x="53889" y="22412"/>
                    <a:pt x="53742" y="22244"/>
                  </a:cubicBezTo>
                  <a:lnTo>
                    <a:pt x="53731" y="22227"/>
                  </a:lnTo>
                  <a:cubicBezTo>
                    <a:pt x="52491" y="20796"/>
                    <a:pt x="51213" y="19317"/>
                    <a:pt x="50114" y="17740"/>
                  </a:cubicBezTo>
                  <a:cubicBezTo>
                    <a:pt x="49042" y="16194"/>
                    <a:pt x="48264" y="14720"/>
                    <a:pt x="47737" y="13236"/>
                  </a:cubicBezTo>
                  <a:cubicBezTo>
                    <a:pt x="47476" y="12496"/>
                    <a:pt x="47285" y="11728"/>
                    <a:pt x="47106" y="10984"/>
                  </a:cubicBezTo>
                  <a:cubicBezTo>
                    <a:pt x="46976" y="10455"/>
                    <a:pt x="46840" y="9907"/>
                    <a:pt x="46677" y="9368"/>
                  </a:cubicBezTo>
                  <a:cubicBezTo>
                    <a:pt x="46333" y="8215"/>
                    <a:pt x="45540" y="7274"/>
                    <a:pt x="44446" y="6719"/>
                  </a:cubicBezTo>
                  <a:cubicBezTo>
                    <a:pt x="43652" y="6311"/>
                    <a:pt x="42749" y="6056"/>
                    <a:pt x="41879" y="5811"/>
                  </a:cubicBezTo>
                  <a:cubicBezTo>
                    <a:pt x="41400" y="5675"/>
                    <a:pt x="40905" y="5534"/>
                    <a:pt x="40443" y="5371"/>
                  </a:cubicBezTo>
                  <a:cubicBezTo>
                    <a:pt x="38430" y="4663"/>
                    <a:pt x="36467" y="3744"/>
                    <a:pt x="34574" y="2858"/>
                  </a:cubicBezTo>
                  <a:cubicBezTo>
                    <a:pt x="33067" y="2150"/>
                    <a:pt x="31516" y="1422"/>
                    <a:pt x="29950" y="807"/>
                  </a:cubicBezTo>
                  <a:cubicBezTo>
                    <a:pt x="28882" y="387"/>
                    <a:pt x="27764" y="1"/>
                    <a:pt x="2661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4"/>
            <p:cNvSpPr/>
            <p:nvPr/>
          </p:nvSpPr>
          <p:spPr>
            <a:xfrm>
              <a:off x="290075" y="3530525"/>
              <a:ext cx="1420525" cy="925850"/>
            </a:xfrm>
            <a:custGeom>
              <a:avLst/>
              <a:gdLst/>
              <a:ahLst/>
              <a:cxnLst/>
              <a:rect l="l" t="t" r="r" b="b"/>
              <a:pathLst>
                <a:path w="56821" h="37034" extrusionOk="0">
                  <a:moveTo>
                    <a:pt x="31392" y="50"/>
                  </a:moveTo>
                  <a:cubicBezTo>
                    <a:pt x="31408" y="50"/>
                    <a:pt x="31424" y="50"/>
                    <a:pt x="31440" y="51"/>
                  </a:cubicBezTo>
                  <a:cubicBezTo>
                    <a:pt x="32283" y="56"/>
                    <a:pt x="33121" y="267"/>
                    <a:pt x="33931" y="475"/>
                  </a:cubicBezTo>
                  <a:lnTo>
                    <a:pt x="33996" y="491"/>
                  </a:lnTo>
                  <a:cubicBezTo>
                    <a:pt x="36107" y="1023"/>
                    <a:pt x="38838" y="1796"/>
                    <a:pt x="41248" y="2998"/>
                  </a:cubicBezTo>
                  <a:cubicBezTo>
                    <a:pt x="42297" y="3526"/>
                    <a:pt x="43124" y="4075"/>
                    <a:pt x="43771" y="4673"/>
                  </a:cubicBezTo>
                  <a:cubicBezTo>
                    <a:pt x="44369" y="5228"/>
                    <a:pt x="44718" y="6011"/>
                    <a:pt x="45055" y="6767"/>
                  </a:cubicBezTo>
                  <a:cubicBezTo>
                    <a:pt x="45125" y="6937"/>
                    <a:pt x="45207" y="7111"/>
                    <a:pt x="45283" y="7279"/>
                  </a:cubicBezTo>
                  <a:cubicBezTo>
                    <a:pt x="46545" y="9972"/>
                    <a:pt x="48324" y="12479"/>
                    <a:pt x="50876" y="15172"/>
                  </a:cubicBezTo>
                  <a:cubicBezTo>
                    <a:pt x="51506" y="15835"/>
                    <a:pt x="52164" y="16488"/>
                    <a:pt x="52795" y="17125"/>
                  </a:cubicBezTo>
                  <a:cubicBezTo>
                    <a:pt x="53312" y="17647"/>
                    <a:pt x="53851" y="18180"/>
                    <a:pt x="54368" y="18719"/>
                  </a:cubicBezTo>
                  <a:cubicBezTo>
                    <a:pt x="54438" y="18789"/>
                    <a:pt x="54509" y="18865"/>
                    <a:pt x="54585" y="18941"/>
                  </a:cubicBezTo>
                  <a:cubicBezTo>
                    <a:pt x="55347" y="19724"/>
                    <a:pt x="56135" y="20529"/>
                    <a:pt x="56494" y="21558"/>
                  </a:cubicBezTo>
                  <a:cubicBezTo>
                    <a:pt x="56771" y="22341"/>
                    <a:pt x="56663" y="23070"/>
                    <a:pt x="56163" y="23788"/>
                  </a:cubicBezTo>
                  <a:cubicBezTo>
                    <a:pt x="55706" y="24446"/>
                    <a:pt x="54971" y="24995"/>
                    <a:pt x="54389" y="25397"/>
                  </a:cubicBezTo>
                  <a:cubicBezTo>
                    <a:pt x="53545" y="25975"/>
                    <a:pt x="52664" y="26529"/>
                    <a:pt x="51810" y="27062"/>
                  </a:cubicBezTo>
                  <a:cubicBezTo>
                    <a:pt x="51065" y="27536"/>
                    <a:pt x="50293" y="28020"/>
                    <a:pt x="49548" y="28525"/>
                  </a:cubicBezTo>
                  <a:cubicBezTo>
                    <a:pt x="48368" y="29314"/>
                    <a:pt x="46975" y="30250"/>
                    <a:pt x="45529" y="31174"/>
                  </a:cubicBezTo>
                  <a:cubicBezTo>
                    <a:pt x="45381" y="31267"/>
                    <a:pt x="45235" y="31365"/>
                    <a:pt x="45087" y="31457"/>
                  </a:cubicBezTo>
                  <a:cubicBezTo>
                    <a:pt x="43777" y="32306"/>
                    <a:pt x="42423" y="33177"/>
                    <a:pt x="40905" y="33568"/>
                  </a:cubicBezTo>
                  <a:cubicBezTo>
                    <a:pt x="40779" y="33595"/>
                    <a:pt x="40654" y="33627"/>
                    <a:pt x="40535" y="33655"/>
                  </a:cubicBezTo>
                  <a:cubicBezTo>
                    <a:pt x="40132" y="33752"/>
                    <a:pt x="39752" y="33845"/>
                    <a:pt x="39360" y="34008"/>
                  </a:cubicBezTo>
                  <a:cubicBezTo>
                    <a:pt x="38854" y="34215"/>
                    <a:pt x="38354" y="34460"/>
                    <a:pt x="37869" y="34694"/>
                  </a:cubicBezTo>
                  <a:lnTo>
                    <a:pt x="37794" y="34732"/>
                  </a:lnTo>
                  <a:cubicBezTo>
                    <a:pt x="36586" y="35319"/>
                    <a:pt x="35334" y="35929"/>
                    <a:pt x="34035" y="36358"/>
                  </a:cubicBezTo>
                  <a:cubicBezTo>
                    <a:pt x="32772" y="36775"/>
                    <a:pt x="31551" y="36983"/>
                    <a:pt x="30390" y="36983"/>
                  </a:cubicBezTo>
                  <a:cubicBezTo>
                    <a:pt x="29931" y="36983"/>
                    <a:pt x="29481" y="36950"/>
                    <a:pt x="29042" y="36886"/>
                  </a:cubicBezTo>
                  <a:cubicBezTo>
                    <a:pt x="27991" y="36728"/>
                    <a:pt x="26926" y="36375"/>
                    <a:pt x="25869" y="35846"/>
                  </a:cubicBezTo>
                  <a:cubicBezTo>
                    <a:pt x="25108" y="35461"/>
                    <a:pt x="24456" y="34982"/>
                    <a:pt x="23760" y="34470"/>
                  </a:cubicBezTo>
                  <a:cubicBezTo>
                    <a:pt x="23624" y="34367"/>
                    <a:pt x="23477" y="34259"/>
                    <a:pt x="23336" y="34156"/>
                  </a:cubicBezTo>
                  <a:cubicBezTo>
                    <a:pt x="22525" y="33568"/>
                    <a:pt x="21698" y="32974"/>
                    <a:pt x="20898" y="32404"/>
                  </a:cubicBezTo>
                  <a:cubicBezTo>
                    <a:pt x="19685" y="31538"/>
                    <a:pt x="18435" y="30642"/>
                    <a:pt x="17216" y="29738"/>
                  </a:cubicBezTo>
                  <a:cubicBezTo>
                    <a:pt x="16133" y="28939"/>
                    <a:pt x="15008" y="28172"/>
                    <a:pt x="13919" y="27426"/>
                  </a:cubicBezTo>
                  <a:cubicBezTo>
                    <a:pt x="13115" y="26878"/>
                    <a:pt x="12282" y="26306"/>
                    <a:pt x="11477" y="25729"/>
                  </a:cubicBezTo>
                  <a:cubicBezTo>
                    <a:pt x="11325" y="25621"/>
                    <a:pt x="11167" y="25507"/>
                    <a:pt x="11020" y="25397"/>
                  </a:cubicBezTo>
                  <a:cubicBezTo>
                    <a:pt x="10661" y="25136"/>
                    <a:pt x="10291" y="24870"/>
                    <a:pt x="9910" y="24626"/>
                  </a:cubicBezTo>
                  <a:cubicBezTo>
                    <a:pt x="9644" y="24446"/>
                    <a:pt x="9421" y="24320"/>
                    <a:pt x="9122" y="24320"/>
                  </a:cubicBezTo>
                  <a:cubicBezTo>
                    <a:pt x="9089" y="24320"/>
                    <a:pt x="9062" y="24320"/>
                    <a:pt x="9035" y="24326"/>
                  </a:cubicBezTo>
                  <a:cubicBezTo>
                    <a:pt x="8812" y="24343"/>
                    <a:pt x="8622" y="24435"/>
                    <a:pt x="8436" y="24528"/>
                  </a:cubicBezTo>
                  <a:cubicBezTo>
                    <a:pt x="8268" y="24609"/>
                    <a:pt x="8110" y="24685"/>
                    <a:pt x="7931" y="24712"/>
                  </a:cubicBezTo>
                  <a:cubicBezTo>
                    <a:pt x="7908" y="24715"/>
                    <a:pt x="7886" y="24717"/>
                    <a:pt x="7866" y="24717"/>
                  </a:cubicBezTo>
                  <a:cubicBezTo>
                    <a:pt x="7608" y="24717"/>
                    <a:pt x="7533" y="24468"/>
                    <a:pt x="7447" y="24212"/>
                  </a:cubicBezTo>
                  <a:lnTo>
                    <a:pt x="7447" y="24202"/>
                  </a:lnTo>
                  <a:cubicBezTo>
                    <a:pt x="7294" y="23738"/>
                    <a:pt x="7196" y="23243"/>
                    <a:pt x="7098" y="22766"/>
                  </a:cubicBezTo>
                  <a:cubicBezTo>
                    <a:pt x="7050" y="22520"/>
                    <a:pt x="7000" y="22270"/>
                    <a:pt x="6947" y="22025"/>
                  </a:cubicBezTo>
                  <a:cubicBezTo>
                    <a:pt x="6761" y="21232"/>
                    <a:pt x="6500" y="20187"/>
                    <a:pt x="6086" y="19176"/>
                  </a:cubicBezTo>
                  <a:cubicBezTo>
                    <a:pt x="5760" y="18365"/>
                    <a:pt x="5315" y="17597"/>
                    <a:pt x="4879" y="16858"/>
                  </a:cubicBezTo>
                  <a:cubicBezTo>
                    <a:pt x="4793" y="16711"/>
                    <a:pt x="4705" y="16565"/>
                    <a:pt x="4623" y="16417"/>
                  </a:cubicBezTo>
                  <a:cubicBezTo>
                    <a:pt x="4411" y="16053"/>
                    <a:pt x="4193" y="15684"/>
                    <a:pt x="3982" y="15325"/>
                  </a:cubicBezTo>
                  <a:cubicBezTo>
                    <a:pt x="3084" y="13796"/>
                    <a:pt x="2160" y="12218"/>
                    <a:pt x="1447" y="10580"/>
                  </a:cubicBezTo>
                  <a:cubicBezTo>
                    <a:pt x="979" y="9493"/>
                    <a:pt x="0" y="7236"/>
                    <a:pt x="1153" y="5832"/>
                  </a:cubicBezTo>
                  <a:cubicBezTo>
                    <a:pt x="1713" y="5152"/>
                    <a:pt x="2584" y="4750"/>
                    <a:pt x="3819" y="4608"/>
                  </a:cubicBezTo>
                  <a:cubicBezTo>
                    <a:pt x="4196" y="4563"/>
                    <a:pt x="4585" y="4546"/>
                    <a:pt x="4971" y="4546"/>
                  </a:cubicBezTo>
                  <a:cubicBezTo>
                    <a:pt x="5663" y="4546"/>
                    <a:pt x="6345" y="4601"/>
                    <a:pt x="6935" y="4646"/>
                  </a:cubicBezTo>
                  <a:cubicBezTo>
                    <a:pt x="7065" y="4658"/>
                    <a:pt x="7191" y="4668"/>
                    <a:pt x="7311" y="4678"/>
                  </a:cubicBezTo>
                  <a:cubicBezTo>
                    <a:pt x="8687" y="4783"/>
                    <a:pt x="10073" y="4951"/>
                    <a:pt x="11418" y="5120"/>
                  </a:cubicBezTo>
                  <a:cubicBezTo>
                    <a:pt x="13093" y="5331"/>
                    <a:pt x="14823" y="5544"/>
                    <a:pt x="16535" y="5625"/>
                  </a:cubicBezTo>
                  <a:cubicBezTo>
                    <a:pt x="16764" y="5636"/>
                    <a:pt x="16984" y="5642"/>
                    <a:pt x="17194" y="5642"/>
                  </a:cubicBezTo>
                  <a:cubicBezTo>
                    <a:pt x="18290" y="5642"/>
                    <a:pt x="19158" y="5483"/>
                    <a:pt x="20007" y="5142"/>
                  </a:cubicBezTo>
                  <a:cubicBezTo>
                    <a:pt x="21219" y="4652"/>
                    <a:pt x="22367" y="3960"/>
                    <a:pt x="23471" y="3287"/>
                  </a:cubicBezTo>
                  <a:cubicBezTo>
                    <a:pt x="23624" y="3194"/>
                    <a:pt x="23781" y="3101"/>
                    <a:pt x="23933" y="3009"/>
                  </a:cubicBezTo>
                  <a:cubicBezTo>
                    <a:pt x="25478" y="2074"/>
                    <a:pt x="27077" y="1111"/>
                    <a:pt x="28819" y="523"/>
                  </a:cubicBezTo>
                  <a:cubicBezTo>
                    <a:pt x="29756" y="208"/>
                    <a:pt x="30600" y="50"/>
                    <a:pt x="31392" y="50"/>
                  </a:cubicBezTo>
                  <a:close/>
                  <a:moveTo>
                    <a:pt x="31401" y="1"/>
                  </a:moveTo>
                  <a:cubicBezTo>
                    <a:pt x="30602" y="1"/>
                    <a:pt x="29750" y="159"/>
                    <a:pt x="28802" y="475"/>
                  </a:cubicBezTo>
                  <a:cubicBezTo>
                    <a:pt x="27056" y="1062"/>
                    <a:pt x="25457" y="2030"/>
                    <a:pt x="23906" y="2966"/>
                  </a:cubicBezTo>
                  <a:cubicBezTo>
                    <a:pt x="23755" y="3058"/>
                    <a:pt x="23602" y="3151"/>
                    <a:pt x="23444" y="3242"/>
                  </a:cubicBezTo>
                  <a:cubicBezTo>
                    <a:pt x="22339" y="3917"/>
                    <a:pt x="21197" y="4608"/>
                    <a:pt x="19984" y="5098"/>
                  </a:cubicBezTo>
                  <a:cubicBezTo>
                    <a:pt x="19139" y="5436"/>
                    <a:pt x="18279" y="5594"/>
                    <a:pt x="17187" y="5594"/>
                  </a:cubicBezTo>
                  <a:cubicBezTo>
                    <a:pt x="16979" y="5594"/>
                    <a:pt x="16762" y="5588"/>
                    <a:pt x="16535" y="5577"/>
                  </a:cubicBezTo>
                  <a:cubicBezTo>
                    <a:pt x="14828" y="5494"/>
                    <a:pt x="13098" y="5278"/>
                    <a:pt x="11423" y="5070"/>
                  </a:cubicBezTo>
                  <a:cubicBezTo>
                    <a:pt x="10080" y="4902"/>
                    <a:pt x="8692" y="4733"/>
                    <a:pt x="7316" y="4630"/>
                  </a:cubicBezTo>
                  <a:cubicBezTo>
                    <a:pt x="7196" y="4620"/>
                    <a:pt x="7065" y="4608"/>
                    <a:pt x="6935" y="4598"/>
                  </a:cubicBezTo>
                  <a:cubicBezTo>
                    <a:pt x="6337" y="4552"/>
                    <a:pt x="5645" y="4496"/>
                    <a:pt x="4943" y="4496"/>
                  </a:cubicBezTo>
                  <a:cubicBezTo>
                    <a:pt x="4565" y="4496"/>
                    <a:pt x="4184" y="4512"/>
                    <a:pt x="3814" y="4554"/>
                  </a:cubicBezTo>
                  <a:cubicBezTo>
                    <a:pt x="2562" y="4701"/>
                    <a:pt x="1680" y="5109"/>
                    <a:pt x="1115" y="5800"/>
                  </a:cubicBezTo>
                  <a:cubicBezTo>
                    <a:pt x="626" y="6393"/>
                    <a:pt x="462" y="7198"/>
                    <a:pt x="620" y="8193"/>
                  </a:cubicBezTo>
                  <a:cubicBezTo>
                    <a:pt x="751" y="9019"/>
                    <a:pt x="1077" y="9842"/>
                    <a:pt x="1404" y="10597"/>
                  </a:cubicBezTo>
                  <a:cubicBezTo>
                    <a:pt x="2116" y="12245"/>
                    <a:pt x="3041" y="13823"/>
                    <a:pt x="3938" y="15345"/>
                  </a:cubicBezTo>
                  <a:cubicBezTo>
                    <a:pt x="4150" y="15704"/>
                    <a:pt x="4368" y="16075"/>
                    <a:pt x="4580" y="16439"/>
                  </a:cubicBezTo>
                  <a:cubicBezTo>
                    <a:pt x="4662" y="16586"/>
                    <a:pt x="4748" y="16733"/>
                    <a:pt x="4836" y="16879"/>
                  </a:cubicBezTo>
                  <a:cubicBezTo>
                    <a:pt x="5270" y="17620"/>
                    <a:pt x="5717" y="18386"/>
                    <a:pt x="6043" y="19191"/>
                  </a:cubicBezTo>
                  <a:cubicBezTo>
                    <a:pt x="6451" y="20203"/>
                    <a:pt x="6712" y="21242"/>
                    <a:pt x="6897" y="22036"/>
                  </a:cubicBezTo>
                  <a:cubicBezTo>
                    <a:pt x="6952" y="22281"/>
                    <a:pt x="7005" y="22531"/>
                    <a:pt x="7050" y="22776"/>
                  </a:cubicBezTo>
                  <a:cubicBezTo>
                    <a:pt x="7148" y="23255"/>
                    <a:pt x="7246" y="23750"/>
                    <a:pt x="7397" y="24217"/>
                  </a:cubicBezTo>
                  <a:lnTo>
                    <a:pt x="7404" y="24228"/>
                  </a:lnTo>
                  <a:cubicBezTo>
                    <a:pt x="7484" y="24481"/>
                    <a:pt x="7574" y="24767"/>
                    <a:pt x="7871" y="24767"/>
                  </a:cubicBezTo>
                  <a:cubicBezTo>
                    <a:pt x="7893" y="24767"/>
                    <a:pt x="7917" y="24765"/>
                    <a:pt x="7941" y="24762"/>
                  </a:cubicBezTo>
                  <a:cubicBezTo>
                    <a:pt x="8127" y="24734"/>
                    <a:pt x="8295" y="24652"/>
                    <a:pt x="8458" y="24571"/>
                  </a:cubicBezTo>
                  <a:cubicBezTo>
                    <a:pt x="8637" y="24484"/>
                    <a:pt x="8823" y="24391"/>
                    <a:pt x="9035" y="24375"/>
                  </a:cubicBezTo>
                  <a:cubicBezTo>
                    <a:pt x="9066" y="24373"/>
                    <a:pt x="9097" y="24372"/>
                    <a:pt x="9126" y="24372"/>
                  </a:cubicBezTo>
                  <a:cubicBezTo>
                    <a:pt x="9413" y="24372"/>
                    <a:pt x="9617" y="24491"/>
                    <a:pt x="9884" y="24664"/>
                  </a:cubicBezTo>
                  <a:cubicBezTo>
                    <a:pt x="10264" y="24908"/>
                    <a:pt x="10635" y="25181"/>
                    <a:pt x="10987" y="25442"/>
                  </a:cubicBezTo>
                  <a:cubicBezTo>
                    <a:pt x="11140" y="25550"/>
                    <a:pt x="11293" y="25659"/>
                    <a:pt x="11444" y="25773"/>
                  </a:cubicBezTo>
                  <a:cubicBezTo>
                    <a:pt x="12255" y="26349"/>
                    <a:pt x="13088" y="26916"/>
                    <a:pt x="13892" y="27465"/>
                  </a:cubicBezTo>
                  <a:cubicBezTo>
                    <a:pt x="14981" y="28209"/>
                    <a:pt x="16106" y="28977"/>
                    <a:pt x="17183" y="29776"/>
                  </a:cubicBezTo>
                  <a:cubicBezTo>
                    <a:pt x="18402" y="30679"/>
                    <a:pt x="19658" y="31578"/>
                    <a:pt x="20871" y="32447"/>
                  </a:cubicBezTo>
                  <a:cubicBezTo>
                    <a:pt x="21671" y="33019"/>
                    <a:pt x="22497" y="33611"/>
                    <a:pt x="23303" y="34194"/>
                  </a:cubicBezTo>
                  <a:cubicBezTo>
                    <a:pt x="23449" y="34302"/>
                    <a:pt x="23591" y="34405"/>
                    <a:pt x="23732" y="34508"/>
                  </a:cubicBezTo>
                  <a:cubicBezTo>
                    <a:pt x="24396" y="34998"/>
                    <a:pt x="25081" y="35504"/>
                    <a:pt x="25843" y="35891"/>
                  </a:cubicBezTo>
                  <a:cubicBezTo>
                    <a:pt x="26903" y="36423"/>
                    <a:pt x="27980" y="36777"/>
                    <a:pt x="29035" y="36935"/>
                  </a:cubicBezTo>
                  <a:cubicBezTo>
                    <a:pt x="29476" y="37000"/>
                    <a:pt x="29928" y="37033"/>
                    <a:pt x="30396" y="37033"/>
                  </a:cubicBezTo>
                  <a:cubicBezTo>
                    <a:pt x="31560" y="37033"/>
                    <a:pt x="32783" y="36820"/>
                    <a:pt x="34051" y="36408"/>
                  </a:cubicBezTo>
                  <a:cubicBezTo>
                    <a:pt x="35351" y="35977"/>
                    <a:pt x="36607" y="35369"/>
                    <a:pt x="37814" y="34776"/>
                  </a:cubicBezTo>
                  <a:lnTo>
                    <a:pt x="37892" y="34737"/>
                  </a:lnTo>
                  <a:cubicBezTo>
                    <a:pt x="38376" y="34503"/>
                    <a:pt x="38876" y="34259"/>
                    <a:pt x="39376" y="34051"/>
                  </a:cubicBezTo>
                  <a:cubicBezTo>
                    <a:pt x="39767" y="33888"/>
                    <a:pt x="40149" y="33802"/>
                    <a:pt x="40546" y="33704"/>
                  </a:cubicBezTo>
                  <a:cubicBezTo>
                    <a:pt x="40666" y="33677"/>
                    <a:pt x="40791" y="33644"/>
                    <a:pt x="40915" y="33617"/>
                  </a:cubicBezTo>
                  <a:cubicBezTo>
                    <a:pt x="42444" y="33225"/>
                    <a:pt x="43804" y="32349"/>
                    <a:pt x="45115" y="31501"/>
                  </a:cubicBezTo>
                  <a:cubicBezTo>
                    <a:pt x="45262" y="31408"/>
                    <a:pt x="45408" y="31310"/>
                    <a:pt x="45556" y="31219"/>
                  </a:cubicBezTo>
                  <a:cubicBezTo>
                    <a:pt x="47002" y="30293"/>
                    <a:pt x="48395" y="29358"/>
                    <a:pt x="49575" y="28563"/>
                  </a:cubicBezTo>
                  <a:cubicBezTo>
                    <a:pt x="50321" y="28063"/>
                    <a:pt x="51092" y="27579"/>
                    <a:pt x="51838" y="27106"/>
                  </a:cubicBezTo>
                  <a:cubicBezTo>
                    <a:pt x="52692" y="26572"/>
                    <a:pt x="53573" y="26018"/>
                    <a:pt x="54416" y="25435"/>
                  </a:cubicBezTo>
                  <a:cubicBezTo>
                    <a:pt x="55004" y="25033"/>
                    <a:pt x="55739" y="24484"/>
                    <a:pt x="56201" y="23820"/>
                  </a:cubicBezTo>
                  <a:cubicBezTo>
                    <a:pt x="56711" y="23086"/>
                    <a:pt x="56821" y="22341"/>
                    <a:pt x="56538" y="21541"/>
                  </a:cubicBezTo>
                  <a:cubicBezTo>
                    <a:pt x="56173" y="20507"/>
                    <a:pt x="55385" y="19691"/>
                    <a:pt x="54617" y="18903"/>
                  </a:cubicBezTo>
                  <a:cubicBezTo>
                    <a:pt x="54547" y="18832"/>
                    <a:pt x="54476" y="18757"/>
                    <a:pt x="54400" y="18680"/>
                  </a:cubicBezTo>
                  <a:cubicBezTo>
                    <a:pt x="53884" y="18147"/>
                    <a:pt x="53350" y="17609"/>
                    <a:pt x="52834" y="17092"/>
                  </a:cubicBezTo>
                  <a:cubicBezTo>
                    <a:pt x="52197" y="16455"/>
                    <a:pt x="51544" y="15797"/>
                    <a:pt x="50914" y="15134"/>
                  </a:cubicBezTo>
                  <a:cubicBezTo>
                    <a:pt x="48363" y="12446"/>
                    <a:pt x="46589" y="9945"/>
                    <a:pt x="45327" y="7257"/>
                  </a:cubicBezTo>
                  <a:cubicBezTo>
                    <a:pt x="45250" y="7094"/>
                    <a:pt x="45175" y="6920"/>
                    <a:pt x="45099" y="6752"/>
                  </a:cubicBezTo>
                  <a:cubicBezTo>
                    <a:pt x="44761" y="5990"/>
                    <a:pt x="44414" y="5201"/>
                    <a:pt x="43804" y="4635"/>
                  </a:cubicBezTo>
                  <a:cubicBezTo>
                    <a:pt x="43151" y="4032"/>
                    <a:pt x="42325" y="3483"/>
                    <a:pt x="41269" y="2955"/>
                  </a:cubicBezTo>
                  <a:cubicBezTo>
                    <a:pt x="38854" y="1748"/>
                    <a:pt x="36124" y="980"/>
                    <a:pt x="34013" y="442"/>
                  </a:cubicBezTo>
                  <a:lnTo>
                    <a:pt x="33942" y="425"/>
                  </a:lnTo>
                  <a:cubicBezTo>
                    <a:pt x="33132" y="219"/>
                    <a:pt x="32288" y="6"/>
                    <a:pt x="31440" y="1"/>
                  </a:cubicBezTo>
                  <a:cubicBezTo>
                    <a:pt x="31427" y="1"/>
                    <a:pt x="31414" y="1"/>
                    <a:pt x="314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4"/>
            <p:cNvSpPr/>
            <p:nvPr/>
          </p:nvSpPr>
          <p:spPr>
            <a:xfrm>
              <a:off x="309100" y="3677650"/>
              <a:ext cx="1380550" cy="671275"/>
            </a:xfrm>
            <a:custGeom>
              <a:avLst/>
              <a:gdLst/>
              <a:ahLst/>
              <a:cxnLst/>
              <a:rect l="l" t="t" r="r" b="b"/>
              <a:pathLst>
                <a:path w="55222" h="26851" extrusionOk="0">
                  <a:moveTo>
                    <a:pt x="31601" y="50"/>
                  </a:moveTo>
                  <a:cubicBezTo>
                    <a:pt x="31944" y="50"/>
                    <a:pt x="32196" y="149"/>
                    <a:pt x="32512" y="269"/>
                  </a:cubicBezTo>
                  <a:cubicBezTo>
                    <a:pt x="32550" y="279"/>
                    <a:pt x="32589" y="295"/>
                    <a:pt x="32627" y="306"/>
                  </a:cubicBezTo>
                  <a:cubicBezTo>
                    <a:pt x="33355" y="583"/>
                    <a:pt x="34101" y="839"/>
                    <a:pt x="34824" y="1095"/>
                  </a:cubicBezTo>
                  <a:cubicBezTo>
                    <a:pt x="35798" y="1432"/>
                    <a:pt x="36804" y="1786"/>
                    <a:pt x="37778" y="2172"/>
                  </a:cubicBezTo>
                  <a:cubicBezTo>
                    <a:pt x="38610" y="2498"/>
                    <a:pt x="39257" y="2830"/>
                    <a:pt x="39812" y="3211"/>
                  </a:cubicBezTo>
                  <a:cubicBezTo>
                    <a:pt x="40535" y="3711"/>
                    <a:pt x="41183" y="4348"/>
                    <a:pt x="41808" y="4962"/>
                  </a:cubicBezTo>
                  <a:cubicBezTo>
                    <a:pt x="41966" y="5120"/>
                    <a:pt x="42134" y="5283"/>
                    <a:pt x="42298" y="5441"/>
                  </a:cubicBezTo>
                  <a:cubicBezTo>
                    <a:pt x="45072" y="8107"/>
                    <a:pt x="47999" y="10489"/>
                    <a:pt x="50234" y="12267"/>
                  </a:cubicBezTo>
                  <a:cubicBezTo>
                    <a:pt x="50343" y="12355"/>
                    <a:pt x="50457" y="12447"/>
                    <a:pt x="50572" y="12533"/>
                  </a:cubicBezTo>
                  <a:cubicBezTo>
                    <a:pt x="51556" y="13317"/>
                    <a:pt x="52573" y="14117"/>
                    <a:pt x="53465" y="15031"/>
                  </a:cubicBezTo>
                  <a:cubicBezTo>
                    <a:pt x="53992" y="15569"/>
                    <a:pt x="54579" y="16206"/>
                    <a:pt x="54863" y="16939"/>
                  </a:cubicBezTo>
                  <a:cubicBezTo>
                    <a:pt x="55222" y="17870"/>
                    <a:pt x="54830" y="18686"/>
                    <a:pt x="53628" y="19512"/>
                  </a:cubicBezTo>
                  <a:cubicBezTo>
                    <a:pt x="52595" y="20220"/>
                    <a:pt x="51322" y="20818"/>
                    <a:pt x="49744" y="21345"/>
                  </a:cubicBezTo>
                  <a:cubicBezTo>
                    <a:pt x="46965" y="22266"/>
                    <a:pt x="43783" y="22755"/>
                    <a:pt x="39736" y="22874"/>
                  </a:cubicBezTo>
                  <a:lnTo>
                    <a:pt x="39573" y="22879"/>
                  </a:lnTo>
                  <a:cubicBezTo>
                    <a:pt x="38534" y="22907"/>
                    <a:pt x="37636" y="22934"/>
                    <a:pt x="36684" y="23418"/>
                  </a:cubicBezTo>
                  <a:cubicBezTo>
                    <a:pt x="35988" y="23772"/>
                    <a:pt x="35341" y="24224"/>
                    <a:pt x="34710" y="24659"/>
                  </a:cubicBezTo>
                  <a:cubicBezTo>
                    <a:pt x="34253" y="24975"/>
                    <a:pt x="33779" y="25301"/>
                    <a:pt x="33295" y="25588"/>
                  </a:cubicBezTo>
                  <a:cubicBezTo>
                    <a:pt x="31924" y="26399"/>
                    <a:pt x="30624" y="26802"/>
                    <a:pt x="29346" y="26802"/>
                  </a:cubicBezTo>
                  <a:cubicBezTo>
                    <a:pt x="29178" y="26802"/>
                    <a:pt x="29009" y="26790"/>
                    <a:pt x="28841" y="26780"/>
                  </a:cubicBezTo>
                  <a:cubicBezTo>
                    <a:pt x="27377" y="26660"/>
                    <a:pt x="26120" y="25997"/>
                    <a:pt x="24907" y="25360"/>
                  </a:cubicBezTo>
                  <a:cubicBezTo>
                    <a:pt x="24353" y="25066"/>
                    <a:pt x="23782" y="24767"/>
                    <a:pt x="23195" y="24518"/>
                  </a:cubicBezTo>
                  <a:cubicBezTo>
                    <a:pt x="20187" y="23245"/>
                    <a:pt x="17418" y="21084"/>
                    <a:pt x="14730" y="17908"/>
                  </a:cubicBezTo>
                  <a:cubicBezTo>
                    <a:pt x="14671" y="17838"/>
                    <a:pt x="14611" y="17767"/>
                    <a:pt x="14551" y="17690"/>
                  </a:cubicBezTo>
                  <a:cubicBezTo>
                    <a:pt x="14355" y="17441"/>
                    <a:pt x="14149" y="17190"/>
                    <a:pt x="13904" y="17016"/>
                  </a:cubicBezTo>
                  <a:cubicBezTo>
                    <a:pt x="13773" y="16929"/>
                    <a:pt x="13670" y="16907"/>
                    <a:pt x="13555" y="16907"/>
                  </a:cubicBezTo>
                  <a:cubicBezTo>
                    <a:pt x="13502" y="16907"/>
                    <a:pt x="13441" y="16913"/>
                    <a:pt x="13381" y="16919"/>
                  </a:cubicBezTo>
                  <a:cubicBezTo>
                    <a:pt x="13344" y="16924"/>
                    <a:pt x="13301" y="16929"/>
                    <a:pt x="13261" y="16929"/>
                  </a:cubicBezTo>
                  <a:cubicBezTo>
                    <a:pt x="13018" y="16949"/>
                    <a:pt x="12789" y="16958"/>
                    <a:pt x="12572" y="16958"/>
                  </a:cubicBezTo>
                  <a:cubicBezTo>
                    <a:pt x="11951" y="16958"/>
                    <a:pt x="11432" y="16878"/>
                    <a:pt x="10977" y="16717"/>
                  </a:cubicBezTo>
                  <a:cubicBezTo>
                    <a:pt x="9553" y="16211"/>
                    <a:pt x="8475" y="14911"/>
                    <a:pt x="7529" y="13763"/>
                  </a:cubicBezTo>
                  <a:cubicBezTo>
                    <a:pt x="7344" y="13540"/>
                    <a:pt x="7170" y="13328"/>
                    <a:pt x="6995" y="13121"/>
                  </a:cubicBezTo>
                  <a:cubicBezTo>
                    <a:pt x="6806" y="12904"/>
                    <a:pt x="6615" y="12681"/>
                    <a:pt x="6425" y="12458"/>
                  </a:cubicBezTo>
                  <a:cubicBezTo>
                    <a:pt x="5418" y="11283"/>
                    <a:pt x="4374" y="10075"/>
                    <a:pt x="3395" y="8840"/>
                  </a:cubicBezTo>
                  <a:cubicBezTo>
                    <a:pt x="2388" y="7579"/>
                    <a:pt x="1349" y="6214"/>
                    <a:pt x="686" y="4690"/>
                  </a:cubicBezTo>
                  <a:cubicBezTo>
                    <a:pt x="55" y="3244"/>
                    <a:pt x="93" y="2220"/>
                    <a:pt x="789" y="1650"/>
                  </a:cubicBezTo>
                  <a:cubicBezTo>
                    <a:pt x="1306" y="1231"/>
                    <a:pt x="2051" y="1143"/>
                    <a:pt x="2639" y="1117"/>
                  </a:cubicBezTo>
                  <a:cubicBezTo>
                    <a:pt x="2779" y="1110"/>
                    <a:pt x="2920" y="1107"/>
                    <a:pt x="3061" y="1107"/>
                  </a:cubicBezTo>
                  <a:cubicBezTo>
                    <a:pt x="4076" y="1107"/>
                    <a:pt x="5090" y="1269"/>
                    <a:pt x="5978" y="1421"/>
                  </a:cubicBezTo>
                  <a:cubicBezTo>
                    <a:pt x="7665" y="1720"/>
                    <a:pt x="9351" y="2139"/>
                    <a:pt x="10989" y="2541"/>
                  </a:cubicBezTo>
                  <a:cubicBezTo>
                    <a:pt x="12435" y="2900"/>
                    <a:pt x="13931" y="3271"/>
                    <a:pt x="15422" y="3553"/>
                  </a:cubicBezTo>
                  <a:cubicBezTo>
                    <a:pt x="16144" y="3692"/>
                    <a:pt x="16898" y="3818"/>
                    <a:pt x="17680" y="3818"/>
                  </a:cubicBezTo>
                  <a:cubicBezTo>
                    <a:pt x="18157" y="3818"/>
                    <a:pt x="18645" y="3771"/>
                    <a:pt x="19142" y="3651"/>
                  </a:cubicBezTo>
                  <a:cubicBezTo>
                    <a:pt x="20371" y="3357"/>
                    <a:pt x="21563" y="2857"/>
                    <a:pt x="22716" y="2373"/>
                  </a:cubicBezTo>
                  <a:cubicBezTo>
                    <a:pt x="22813" y="2330"/>
                    <a:pt x="22906" y="2292"/>
                    <a:pt x="23004" y="2253"/>
                  </a:cubicBezTo>
                  <a:lnTo>
                    <a:pt x="23026" y="2242"/>
                  </a:lnTo>
                  <a:cubicBezTo>
                    <a:pt x="24554" y="1600"/>
                    <a:pt x="26137" y="942"/>
                    <a:pt x="27774" y="535"/>
                  </a:cubicBezTo>
                  <a:cubicBezTo>
                    <a:pt x="28595" y="327"/>
                    <a:pt x="29449" y="186"/>
                    <a:pt x="30309" y="116"/>
                  </a:cubicBezTo>
                  <a:cubicBezTo>
                    <a:pt x="30701" y="83"/>
                    <a:pt x="31103" y="61"/>
                    <a:pt x="31550" y="51"/>
                  </a:cubicBezTo>
                  <a:cubicBezTo>
                    <a:pt x="31567" y="50"/>
                    <a:pt x="31584" y="50"/>
                    <a:pt x="31601" y="50"/>
                  </a:cubicBezTo>
                  <a:close/>
                  <a:moveTo>
                    <a:pt x="31598" y="0"/>
                  </a:moveTo>
                  <a:cubicBezTo>
                    <a:pt x="31580" y="0"/>
                    <a:pt x="31562" y="1"/>
                    <a:pt x="31544" y="1"/>
                  </a:cubicBezTo>
                  <a:cubicBezTo>
                    <a:pt x="31103" y="13"/>
                    <a:pt x="30696" y="34"/>
                    <a:pt x="30309" y="66"/>
                  </a:cubicBezTo>
                  <a:cubicBezTo>
                    <a:pt x="29444" y="138"/>
                    <a:pt x="28590" y="279"/>
                    <a:pt x="27764" y="485"/>
                  </a:cubicBezTo>
                  <a:cubicBezTo>
                    <a:pt x="26120" y="894"/>
                    <a:pt x="24538" y="1557"/>
                    <a:pt x="23004" y="2199"/>
                  </a:cubicBezTo>
                  <a:lnTo>
                    <a:pt x="22982" y="2205"/>
                  </a:lnTo>
                  <a:cubicBezTo>
                    <a:pt x="22889" y="2248"/>
                    <a:pt x="22791" y="2286"/>
                    <a:pt x="22700" y="2325"/>
                  </a:cubicBezTo>
                  <a:cubicBezTo>
                    <a:pt x="21546" y="2808"/>
                    <a:pt x="20355" y="3309"/>
                    <a:pt x="19131" y="3603"/>
                  </a:cubicBezTo>
                  <a:cubicBezTo>
                    <a:pt x="18638" y="3722"/>
                    <a:pt x="18153" y="3769"/>
                    <a:pt x="17678" y="3769"/>
                  </a:cubicBezTo>
                  <a:cubicBezTo>
                    <a:pt x="16901" y="3769"/>
                    <a:pt x="16149" y="3643"/>
                    <a:pt x="15427" y="3505"/>
                  </a:cubicBezTo>
                  <a:cubicBezTo>
                    <a:pt x="13941" y="3222"/>
                    <a:pt x="12445" y="2852"/>
                    <a:pt x="10999" y="2493"/>
                  </a:cubicBezTo>
                  <a:cubicBezTo>
                    <a:pt x="9362" y="2090"/>
                    <a:pt x="7675" y="1672"/>
                    <a:pt x="5983" y="1372"/>
                  </a:cubicBezTo>
                  <a:cubicBezTo>
                    <a:pt x="5095" y="1219"/>
                    <a:pt x="4081" y="1058"/>
                    <a:pt x="3063" y="1058"/>
                  </a:cubicBezTo>
                  <a:cubicBezTo>
                    <a:pt x="2921" y="1058"/>
                    <a:pt x="2780" y="1061"/>
                    <a:pt x="2639" y="1068"/>
                  </a:cubicBezTo>
                  <a:cubicBezTo>
                    <a:pt x="2041" y="1095"/>
                    <a:pt x="1284" y="1182"/>
                    <a:pt x="756" y="1612"/>
                  </a:cubicBezTo>
                  <a:cubicBezTo>
                    <a:pt x="38" y="2199"/>
                    <a:pt x="0" y="3244"/>
                    <a:pt x="643" y="4712"/>
                  </a:cubicBezTo>
                  <a:cubicBezTo>
                    <a:pt x="1306" y="6241"/>
                    <a:pt x="2350" y="7605"/>
                    <a:pt x="3357" y="8873"/>
                  </a:cubicBezTo>
                  <a:cubicBezTo>
                    <a:pt x="4336" y="10103"/>
                    <a:pt x="5380" y="11315"/>
                    <a:pt x="6387" y="12490"/>
                  </a:cubicBezTo>
                  <a:cubicBezTo>
                    <a:pt x="6577" y="12714"/>
                    <a:pt x="6767" y="12932"/>
                    <a:pt x="6957" y="13154"/>
                  </a:cubicBezTo>
                  <a:cubicBezTo>
                    <a:pt x="7132" y="13361"/>
                    <a:pt x="7306" y="13573"/>
                    <a:pt x="7491" y="13796"/>
                  </a:cubicBezTo>
                  <a:cubicBezTo>
                    <a:pt x="8443" y="14943"/>
                    <a:pt x="9520" y="16254"/>
                    <a:pt x="10961" y="16766"/>
                  </a:cubicBezTo>
                  <a:cubicBezTo>
                    <a:pt x="11500" y="16956"/>
                    <a:pt x="12071" y="17009"/>
                    <a:pt x="12568" y="17009"/>
                  </a:cubicBezTo>
                  <a:cubicBezTo>
                    <a:pt x="12824" y="17009"/>
                    <a:pt x="13060" y="16995"/>
                    <a:pt x="13261" y="16979"/>
                  </a:cubicBezTo>
                  <a:cubicBezTo>
                    <a:pt x="13306" y="16979"/>
                    <a:pt x="13349" y="16972"/>
                    <a:pt x="13387" y="16967"/>
                  </a:cubicBezTo>
                  <a:cubicBezTo>
                    <a:pt x="13450" y="16962"/>
                    <a:pt x="13505" y="16956"/>
                    <a:pt x="13558" y="16956"/>
                  </a:cubicBezTo>
                  <a:cubicBezTo>
                    <a:pt x="13660" y="16956"/>
                    <a:pt x="13753" y="16977"/>
                    <a:pt x="13871" y="17060"/>
                  </a:cubicBezTo>
                  <a:cubicBezTo>
                    <a:pt x="14116" y="17223"/>
                    <a:pt x="14317" y="17479"/>
                    <a:pt x="14513" y="17717"/>
                  </a:cubicBezTo>
                  <a:cubicBezTo>
                    <a:pt x="14573" y="17794"/>
                    <a:pt x="14632" y="17870"/>
                    <a:pt x="14692" y="17935"/>
                  </a:cubicBezTo>
                  <a:cubicBezTo>
                    <a:pt x="15944" y="19420"/>
                    <a:pt x="17243" y="20704"/>
                    <a:pt x="18560" y="21759"/>
                  </a:cubicBezTo>
                  <a:cubicBezTo>
                    <a:pt x="20045" y="22956"/>
                    <a:pt x="21595" y="23898"/>
                    <a:pt x="23178" y="24566"/>
                  </a:cubicBezTo>
                  <a:cubicBezTo>
                    <a:pt x="23760" y="24811"/>
                    <a:pt x="24332" y="25110"/>
                    <a:pt x="24887" y="25404"/>
                  </a:cubicBezTo>
                  <a:cubicBezTo>
                    <a:pt x="26105" y="26045"/>
                    <a:pt x="27360" y="26710"/>
                    <a:pt x="28836" y="26828"/>
                  </a:cubicBezTo>
                  <a:cubicBezTo>
                    <a:pt x="28999" y="26840"/>
                    <a:pt x="29167" y="26851"/>
                    <a:pt x="29330" y="26851"/>
                  </a:cubicBezTo>
                  <a:cubicBezTo>
                    <a:pt x="29933" y="26851"/>
                    <a:pt x="30554" y="26758"/>
                    <a:pt x="31168" y="26584"/>
                  </a:cubicBezTo>
                  <a:cubicBezTo>
                    <a:pt x="31871" y="26383"/>
                    <a:pt x="32594" y="26062"/>
                    <a:pt x="33317" y="25633"/>
                  </a:cubicBezTo>
                  <a:cubicBezTo>
                    <a:pt x="33807" y="25344"/>
                    <a:pt x="34279" y="25018"/>
                    <a:pt x="34736" y="24696"/>
                  </a:cubicBezTo>
                  <a:cubicBezTo>
                    <a:pt x="35368" y="24267"/>
                    <a:pt x="36016" y="23815"/>
                    <a:pt x="36706" y="23462"/>
                  </a:cubicBezTo>
                  <a:cubicBezTo>
                    <a:pt x="37647" y="22984"/>
                    <a:pt x="38539" y="22956"/>
                    <a:pt x="39573" y="22929"/>
                  </a:cubicBezTo>
                  <a:lnTo>
                    <a:pt x="39736" y="22924"/>
                  </a:lnTo>
                  <a:cubicBezTo>
                    <a:pt x="43788" y="22804"/>
                    <a:pt x="46975" y="22314"/>
                    <a:pt x="49761" y="21390"/>
                  </a:cubicBezTo>
                  <a:cubicBezTo>
                    <a:pt x="51343" y="20868"/>
                    <a:pt x="52616" y="20263"/>
                    <a:pt x="53655" y="19550"/>
                  </a:cubicBezTo>
                  <a:cubicBezTo>
                    <a:pt x="54194" y="19181"/>
                    <a:pt x="54564" y="18822"/>
                    <a:pt x="54787" y="18447"/>
                  </a:cubicBezTo>
                  <a:cubicBezTo>
                    <a:pt x="55075" y="17963"/>
                    <a:pt x="55113" y="17451"/>
                    <a:pt x="54912" y="16924"/>
                  </a:cubicBezTo>
                  <a:cubicBezTo>
                    <a:pt x="54624" y="16178"/>
                    <a:pt x="54031" y="15536"/>
                    <a:pt x="53497" y="14993"/>
                  </a:cubicBezTo>
                  <a:cubicBezTo>
                    <a:pt x="52606" y="14084"/>
                    <a:pt x="51589" y="13279"/>
                    <a:pt x="50604" y="12496"/>
                  </a:cubicBezTo>
                  <a:cubicBezTo>
                    <a:pt x="50489" y="12409"/>
                    <a:pt x="50376" y="12317"/>
                    <a:pt x="50261" y="12229"/>
                  </a:cubicBezTo>
                  <a:cubicBezTo>
                    <a:pt x="48026" y="10451"/>
                    <a:pt x="45104" y="8069"/>
                    <a:pt x="42330" y="5403"/>
                  </a:cubicBezTo>
                  <a:cubicBezTo>
                    <a:pt x="42167" y="5245"/>
                    <a:pt x="42004" y="5082"/>
                    <a:pt x="41841" y="4924"/>
                  </a:cubicBezTo>
                  <a:cubicBezTo>
                    <a:pt x="41215" y="4309"/>
                    <a:pt x="40568" y="3673"/>
                    <a:pt x="39839" y="3173"/>
                  </a:cubicBezTo>
                  <a:cubicBezTo>
                    <a:pt x="39279" y="2787"/>
                    <a:pt x="38632" y="2455"/>
                    <a:pt x="37794" y="2122"/>
                  </a:cubicBezTo>
                  <a:cubicBezTo>
                    <a:pt x="36820" y="1737"/>
                    <a:pt x="35813" y="1389"/>
                    <a:pt x="34841" y="1045"/>
                  </a:cubicBezTo>
                  <a:cubicBezTo>
                    <a:pt x="34116" y="796"/>
                    <a:pt x="33372" y="535"/>
                    <a:pt x="32642" y="262"/>
                  </a:cubicBezTo>
                  <a:cubicBezTo>
                    <a:pt x="32604" y="246"/>
                    <a:pt x="32567" y="236"/>
                    <a:pt x="32534" y="219"/>
                  </a:cubicBezTo>
                  <a:cubicBezTo>
                    <a:pt x="32213" y="100"/>
                    <a:pt x="31955" y="0"/>
                    <a:pt x="315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4"/>
            <p:cNvSpPr/>
            <p:nvPr/>
          </p:nvSpPr>
          <p:spPr>
            <a:xfrm>
              <a:off x="321200" y="3767975"/>
              <a:ext cx="1338700" cy="414775"/>
            </a:xfrm>
            <a:custGeom>
              <a:avLst/>
              <a:gdLst/>
              <a:ahLst/>
              <a:cxnLst/>
              <a:rect l="l" t="t" r="r" b="b"/>
              <a:pathLst>
                <a:path w="53548" h="16591" extrusionOk="0">
                  <a:moveTo>
                    <a:pt x="1153" y="50"/>
                  </a:moveTo>
                  <a:cubicBezTo>
                    <a:pt x="1605" y="50"/>
                    <a:pt x="2193" y="131"/>
                    <a:pt x="2905" y="289"/>
                  </a:cubicBezTo>
                  <a:cubicBezTo>
                    <a:pt x="3646" y="452"/>
                    <a:pt x="4537" y="708"/>
                    <a:pt x="5408" y="1007"/>
                  </a:cubicBezTo>
                  <a:lnTo>
                    <a:pt x="5424" y="1012"/>
                  </a:lnTo>
                  <a:cubicBezTo>
                    <a:pt x="6126" y="1251"/>
                    <a:pt x="6837" y="1512"/>
                    <a:pt x="7529" y="1763"/>
                  </a:cubicBezTo>
                  <a:cubicBezTo>
                    <a:pt x="9302" y="2410"/>
                    <a:pt x="11135" y="3085"/>
                    <a:pt x="13006" y="3470"/>
                  </a:cubicBezTo>
                  <a:cubicBezTo>
                    <a:pt x="13698" y="3612"/>
                    <a:pt x="14273" y="3683"/>
                    <a:pt x="14818" y="3699"/>
                  </a:cubicBezTo>
                  <a:cubicBezTo>
                    <a:pt x="14850" y="3699"/>
                    <a:pt x="14882" y="3700"/>
                    <a:pt x="14915" y="3700"/>
                  </a:cubicBezTo>
                  <a:cubicBezTo>
                    <a:pt x="15204" y="3700"/>
                    <a:pt x="15497" y="3674"/>
                    <a:pt x="15780" y="3645"/>
                  </a:cubicBezTo>
                  <a:cubicBezTo>
                    <a:pt x="16003" y="3628"/>
                    <a:pt x="16232" y="3607"/>
                    <a:pt x="16460" y="3595"/>
                  </a:cubicBezTo>
                  <a:cubicBezTo>
                    <a:pt x="16548" y="3593"/>
                    <a:pt x="16636" y="3591"/>
                    <a:pt x="16724" y="3591"/>
                  </a:cubicBezTo>
                  <a:cubicBezTo>
                    <a:pt x="17605" y="3591"/>
                    <a:pt x="18509" y="3739"/>
                    <a:pt x="19420" y="4020"/>
                  </a:cubicBezTo>
                  <a:cubicBezTo>
                    <a:pt x="20132" y="4243"/>
                    <a:pt x="20823" y="4542"/>
                    <a:pt x="21491" y="4825"/>
                  </a:cubicBezTo>
                  <a:cubicBezTo>
                    <a:pt x="22020" y="5054"/>
                    <a:pt x="22568" y="5287"/>
                    <a:pt x="23123" y="5483"/>
                  </a:cubicBezTo>
                  <a:cubicBezTo>
                    <a:pt x="24044" y="5810"/>
                    <a:pt x="24880" y="6000"/>
                    <a:pt x="25686" y="6048"/>
                  </a:cubicBezTo>
                  <a:cubicBezTo>
                    <a:pt x="25860" y="6061"/>
                    <a:pt x="26036" y="6067"/>
                    <a:pt x="26212" y="6067"/>
                  </a:cubicBezTo>
                  <a:cubicBezTo>
                    <a:pt x="26504" y="6067"/>
                    <a:pt x="26798" y="6050"/>
                    <a:pt x="27089" y="6016"/>
                  </a:cubicBezTo>
                  <a:cubicBezTo>
                    <a:pt x="27290" y="5995"/>
                    <a:pt x="27503" y="5951"/>
                    <a:pt x="27725" y="5902"/>
                  </a:cubicBezTo>
                  <a:cubicBezTo>
                    <a:pt x="28031" y="5837"/>
                    <a:pt x="28350" y="5766"/>
                    <a:pt x="28627" y="5766"/>
                  </a:cubicBezTo>
                  <a:cubicBezTo>
                    <a:pt x="28671" y="5766"/>
                    <a:pt x="28713" y="5768"/>
                    <a:pt x="28754" y="5772"/>
                  </a:cubicBezTo>
                  <a:cubicBezTo>
                    <a:pt x="28889" y="5782"/>
                    <a:pt x="29020" y="5787"/>
                    <a:pt x="29151" y="5787"/>
                  </a:cubicBezTo>
                  <a:cubicBezTo>
                    <a:pt x="30222" y="5787"/>
                    <a:pt x="31289" y="5418"/>
                    <a:pt x="32322" y="5059"/>
                  </a:cubicBezTo>
                  <a:cubicBezTo>
                    <a:pt x="32828" y="4885"/>
                    <a:pt x="33350" y="4700"/>
                    <a:pt x="33867" y="4564"/>
                  </a:cubicBezTo>
                  <a:cubicBezTo>
                    <a:pt x="34479" y="4404"/>
                    <a:pt x="35047" y="4323"/>
                    <a:pt x="35580" y="4323"/>
                  </a:cubicBezTo>
                  <a:cubicBezTo>
                    <a:pt x="35861" y="4323"/>
                    <a:pt x="36133" y="4345"/>
                    <a:pt x="36396" y="4391"/>
                  </a:cubicBezTo>
                  <a:cubicBezTo>
                    <a:pt x="37511" y="4575"/>
                    <a:pt x="38555" y="5141"/>
                    <a:pt x="39562" y="5689"/>
                  </a:cubicBezTo>
                  <a:cubicBezTo>
                    <a:pt x="39677" y="5749"/>
                    <a:pt x="39785" y="5810"/>
                    <a:pt x="39893" y="5870"/>
                  </a:cubicBezTo>
                  <a:cubicBezTo>
                    <a:pt x="43086" y="7589"/>
                    <a:pt x="46187" y="9618"/>
                    <a:pt x="48793" y="11375"/>
                  </a:cubicBezTo>
                  <a:cubicBezTo>
                    <a:pt x="49043" y="11543"/>
                    <a:pt x="49304" y="11717"/>
                    <a:pt x="49559" y="11885"/>
                  </a:cubicBezTo>
                  <a:cubicBezTo>
                    <a:pt x="50773" y="12685"/>
                    <a:pt x="52024" y="13512"/>
                    <a:pt x="53013" y="14540"/>
                  </a:cubicBezTo>
                  <a:cubicBezTo>
                    <a:pt x="53340" y="14877"/>
                    <a:pt x="53498" y="15176"/>
                    <a:pt x="53470" y="15427"/>
                  </a:cubicBezTo>
                  <a:cubicBezTo>
                    <a:pt x="53449" y="15606"/>
                    <a:pt x="53340" y="15764"/>
                    <a:pt x="53144" y="15899"/>
                  </a:cubicBezTo>
                  <a:cubicBezTo>
                    <a:pt x="52426" y="16384"/>
                    <a:pt x="51447" y="16460"/>
                    <a:pt x="50593" y="16471"/>
                  </a:cubicBezTo>
                  <a:cubicBezTo>
                    <a:pt x="50547" y="16472"/>
                    <a:pt x="50502" y="16472"/>
                    <a:pt x="50456" y="16472"/>
                  </a:cubicBezTo>
                  <a:cubicBezTo>
                    <a:pt x="47608" y="16472"/>
                    <a:pt x="44783" y="15637"/>
                    <a:pt x="42052" y="14822"/>
                  </a:cubicBezTo>
                  <a:cubicBezTo>
                    <a:pt x="41161" y="14556"/>
                    <a:pt x="40237" y="14285"/>
                    <a:pt x="39338" y="14044"/>
                  </a:cubicBezTo>
                  <a:cubicBezTo>
                    <a:pt x="39285" y="14034"/>
                    <a:pt x="39230" y="14018"/>
                    <a:pt x="39170" y="14001"/>
                  </a:cubicBezTo>
                  <a:cubicBezTo>
                    <a:pt x="38424" y="13805"/>
                    <a:pt x="37658" y="13602"/>
                    <a:pt x="36877" y="13602"/>
                  </a:cubicBezTo>
                  <a:cubicBezTo>
                    <a:pt x="36662" y="13602"/>
                    <a:pt x="36445" y="13617"/>
                    <a:pt x="36227" y="13653"/>
                  </a:cubicBezTo>
                  <a:cubicBezTo>
                    <a:pt x="35183" y="13828"/>
                    <a:pt x="34214" y="14317"/>
                    <a:pt x="33280" y="14790"/>
                  </a:cubicBezTo>
                  <a:cubicBezTo>
                    <a:pt x="33208" y="14822"/>
                    <a:pt x="33132" y="14860"/>
                    <a:pt x="33062" y="14900"/>
                  </a:cubicBezTo>
                  <a:cubicBezTo>
                    <a:pt x="32105" y="15377"/>
                    <a:pt x="30918" y="15977"/>
                    <a:pt x="29673" y="16243"/>
                  </a:cubicBezTo>
                  <a:cubicBezTo>
                    <a:pt x="29173" y="16349"/>
                    <a:pt x="28676" y="16403"/>
                    <a:pt x="28185" y="16403"/>
                  </a:cubicBezTo>
                  <a:cubicBezTo>
                    <a:pt x="27976" y="16403"/>
                    <a:pt x="27768" y="16393"/>
                    <a:pt x="27562" y="16373"/>
                  </a:cubicBezTo>
                  <a:cubicBezTo>
                    <a:pt x="27235" y="16341"/>
                    <a:pt x="26904" y="16281"/>
                    <a:pt x="26572" y="16198"/>
                  </a:cubicBezTo>
                  <a:cubicBezTo>
                    <a:pt x="26378" y="16151"/>
                    <a:pt x="26213" y="16126"/>
                    <a:pt x="26051" y="16126"/>
                  </a:cubicBezTo>
                  <a:cubicBezTo>
                    <a:pt x="25845" y="16126"/>
                    <a:pt x="25646" y="16166"/>
                    <a:pt x="25403" y="16248"/>
                  </a:cubicBezTo>
                  <a:cubicBezTo>
                    <a:pt x="24819" y="16444"/>
                    <a:pt x="24233" y="16540"/>
                    <a:pt x="23660" y="16540"/>
                  </a:cubicBezTo>
                  <a:cubicBezTo>
                    <a:pt x="22451" y="16540"/>
                    <a:pt x="21300" y="16110"/>
                    <a:pt x="20356" y="15279"/>
                  </a:cubicBezTo>
                  <a:cubicBezTo>
                    <a:pt x="19409" y="14453"/>
                    <a:pt x="18734" y="13376"/>
                    <a:pt x="18087" y="12332"/>
                  </a:cubicBezTo>
                  <a:cubicBezTo>
                    <a:pt x="17918" y="12065"/>
                    <a:pt x="17750" y="11782"/>
                    <a:pt x="17570" y="11516"/>
                  </a:cubicBezTo>
                  <a:cubicBezTo>
                    <a:pt x="16987" y="10618"/>
                    <a:pt x="16276" y="9650"/>
                    <a:pt x="15182" y="9508"/>
                  </a:cubicBezTo>
                  <a:cubicBezTo>
                    <a:pt x="14753" y="9454"/>
                    <a:pt x="14301" y="9437"/>
                    <a:pt x="13871" y="9427"/>
                  </a:cubicBezTo>
                  <a:cubicBezTo>
                    <a:pt x="13490" y="9417"/>
                    <a:pt x="13104" y="9405"/>
                    <a:pt x="12724" y="9367"/>
                  </a:cubicBezTo>
                  <a:lnTo>
                    <a:pt x="12202" y="9319"/>
                  </a:lnTo>
                  <a:cubicBezTo>
                    <a:pt x="11815" y="9291"/>
                    <a:pt x="11418" y="9259"/>
                    <a:pt x="11027" y="9176"/>
                  </a:cubicBezTo>
                  <a:cubicBezTo>
                    <a:pt x="9149" y="8769"/>
                    <a:pt x="7600" y="7556"/>
                    <a:pt x="6099" y="6381"/>
                  </a:cubicBezTo>
                  <a:lnTo>
                    <a:pt x="6087" y="6370"/>
                  </a:lnTo>
                  <a:cubicBezTo>
                    <a:pt x="4814" y="5375"/>
                    <a:pt x="3498" y="4346"/>
                    <a:pt x="2225" y="3269"/>
                  </a:cubicBezTo>
                  <a:cubicBezTo>
                    <a:pt x="2155" y="3216"/>
                    <a:pt x="2084" y="3156"/>
                    <a:pt x="2007" y="3095"/>
                  </a:cubicBezTo>
                  <a:cubicBezTo>
                    <a:pt x="1328" y="2530"/>
                    <a:pt x="561" y="1888"/>
                    <a:pt x="202" y="1077"/>
                  </a:cubicBezTo>
                  <a:cubicBezTo>
                    <a:pt x="56" y="735"/>
                    <a:pt x="56" y="479"/>
                    <a:pt x="212" y="304"/>
                  </a:cubicBezTo>
                  <a:cubicBezTo>
                    <a:pt x="370" y="136"/>
                    <a:pt x="686" y="50"/>
                    <a:pt x="1153" y="50"/>
                  </a:cubicBezTo>
                  <a:close/>
                  <a:moveTo>
                    <a:pt x="1152" y="1"/>
                  </a:moveTo>
                  <a:cubicBezTo>
                    <a:pt x="707" y="1"/>
                    <a:pt x="354" y="77"/>
                    <a:pt x="174" y="272"/>
                  </a:cubicBezTo>
                  <a:cubicBezTo>
                    <a:pt x="6" y="457"/>
                    <a:pt x="1" y="735"/>
                    <a:pt x="159" y="1099"/>
                  </a:cubicBezTo>
                  <a:cubicBezTo>
                    <a:pt x="518" y="1915"/>
                    <a:pt x="1296" y="2563"/>
                    <a:pt x="1981" y="3133"/>
                  </a:cubicBezTo>
                  <a:cubicBezTo>
                    <a:pt x="2052" y="3193"/>
                    <a:pt x="2122" y="3253"/>
                    <a:pt x="2193" y="3307"/>
                  </a:cubicBezTo>
                  <a:cubicBezTo>
                    <a:pt x="3465" y="4384"/>
                    <a:pt x="4781" y="5413"/>
                    <a:pt x="6054" y="6407"/>
                  </a:cubicBezTo>
                  <a:lnTo>
                    <a:pt x="6066" y="6419"/>
                  </a:lnTo>
                  <a:cubicBezTo>
                    <a:pt x="7572" y="7594"/>
                    <a:pt x="9129" y="8812"/>
                    <a:pt x="11015" y="9226"/>
                  </a:cubicBezTo>
                  <a:cubicBezTo>
                    <a:pt x="11407" y="9307"/>
                    <a:pt x="11810" y="9340"/>
                    <a:pt x="12202" y="9372"/>
                  </a:cubicBezTo>
                  <a:cubicBezTo>
                    <a:pt x="12370" y="9384"/>
                    <a:pt x="12544" y="9400"/>
                    <a:pt x="12719" y="9417"/>
                  </a:cubicBezTo>
                  <a:cubicBezTo>
                    <a:pt x="13098" y="9454"/>
                    <a:pt x="13490" y="9465"/>
                    <a:pt x="13866" y="9475"/>
                  </a:cubicBezTo>
                  <a:cubicBezTo>
                    <a:pt x="14301" y="9487"/>
                    <a:pt x="14747" y="9503"/>
                    <a:pt x="15177" y="9558"/>
                  </a:cubicBezTo>
                  <a:cubicBezTo>
                    <a:pt x="16249" y="9699"/>
                    <a:pt x="16955" y="10657"/>
                    <a:pt x="17532" y="11543"/>
                  </a:cubicBezTo>
                  <a:cubicBezTo>
                    <a:pt x="17705" y="11809"/>
                    <a:pt x="17880" y="12086"/>
                    <a:pt x="18044" y="12359"/>
                  </a:cubicBezTo>
                  <a:cubicBezTo>
                    <a:pt x="18696" y="13403"/>
                    <a:pt x="19370" y="14486"/>
                    <a:pt x="20323" y="15317"/>
                  </a:cubicBezTo>
                  <a:cubicBezTo>
                    <a:pt x="21034" y="15949"/>
                    <a:pt x="21857" y="16346"/>
                    <a:pt x="22754" y="16509"/>
                  </a:cubicBezTo>
                  <a:cubicBezTo>
                    <a:pt x="23053" y="16564"/>
                    <a:pt x="23352" y="16590"/>
                    <a:pt x="23657" y="16590"/>
                  </a:cubicBezTo>
                  <a:cubicBezTo>
                    <a:pt x="24239" y="16590"/>
                    <a:pt x="24827" y="16492"/>
                    <a:pt x="25419" y="16291"/>
                  </a:cubicBezTo>
                  <a:cubicBezTo>
                    <a:pt x="25654" y="16213"/>
                    <a:pt x="25848" y="16175"/>
                    <a:pt x="26046" y="16175"/>
                  </a:cubicBezTo>
                  <a:cubicBezTo>
                    <a:pt x="26207" y="16175"/>
                    <a:pt x="26370" y="16200"/>
                    <a:pt x="26562" y="16248"/>
                  </a:cubicBezTo>
                  <a:cubicBezTo>
                    <a:pt x="26893" y="16329"/>
                    <a:pt x="27230" y="16389"/>
                    <a:pt x="27557" y="16422"/>
                  </a:cubicBezTo>
                  <a:cubicBezTo>
                    <a:pt x="27766" y="16441"/>
                    <a:pt x="27977" y="16451"/>
                    <a:pt x="28189" y="16451"/>
                  </a:cubicBezTo>
                  <a:cubicBezTo>
                    <a:pt x="28682" y="16451"/>
                    <a:pt x="29181" y="16398"/>
                    <a:pt x="29683" y="16291"/>
                  </a:cubicBezTo>
                  <a:cubicBezTo>
                    <a:pt x="30935" y="16025"/>
                    <a:pt x="32126" y="15427"/>
                    <a:pt x="33084" y="14943"/>
                  </a:cubicBezTo>
                  <a:cubicBezTo>
                    <a:pt x="33154" y="14905"/>
                    <a:pt x="33230" y="14872"/>
                    <a:pt x="33301" y="14834"/>
                  </a:cubicBezTo>
                  <a:cubicBezTo>
                    <a:pt x="34237" y="14360"/>
                    <a:pt x="35199" y="13876"/>
                    <a:pt x="36238" y="13702"/>
                  </a:cubicBezTo>
                  <a:cubicBezTo>
                    <a:pt x="36453" y="13667"/>
                    <a:pt x="36668" y="13652"/>
                    <a:pt x="36882" y="13652"/>
                  </a:cubicBezTo>
                  <a:cubicBezTo>
                    <a:pt x="37656" y="13652"/>
                    <a:pt x="38418" y="13855"/>
                    <a:pt x="39160" y="14051"/>
                  </a:cubicBezTo>
                  <a:cubicBezTo>
                    <a:pt x="39213" y="14067"/>
                    <a:pt x="39273" y="14077"/>
                    <a:pt x="39328" y="14094"/>
                  </a:cubicBezTo>
                  <a:cubicBezTo>
                    <a:pt x="40225" y="14333"/>
                    <a:pt x="41145" y="14606"/>
                    <a:pt x="42037" y="14872"/>
                  </a:cubicBezTo>
                  <a:cubicBezTo>
                    <a:pt x="44768" y="15683"/>
                    <a:pt x="47590" y="16520"/>
                    <a:pt x="50435" y="16520"/>
                  </a:cubicBezTo>
                  <a:lnTo>
                    <a:pt x="50593" y="16520"/>
                  </a:lnTo>
                  <a:cubicBezTo>
                    <a:pt x="51458" y="16509"/>
                    <a:pt x="52443" y="16433"/>
                    <a:pt x="53171" y="15937"/>
                  </a:cubicBezTo>
                  <a:cubicBezTo>
                    <a:pt x="53377" y="15796"/>
                    <a:pt x="53498" y="15628"/>
                    <a:pt x="53520" y="15432"/>
                  </a:cubicBezTo>
                  <a:cubicBezTo>
                    <a:pt x="53547" y="15171"/>
                    <a:pt x="53389" y="14855"/>
                    <a:pt x="53051" y="14508"/>
                  </a:cubicBezTo>
                  <a:cubicBezTo>
                    <a:pt x="52056" y="13469"/>
                    <a:pt x="50799" y="12641"/>
                    <a:pt x="49586" y="11842"/>
                  </a:cubicBezTo>
                  <a:cubicBezTo>
                    <a:pt x="49337" y="11674"/>
                    <a:pt x="49076" y="11505"/>
                    <a:pt x="48825" y="11336"/>
                  </a:cubicBezTo>
                  <a:cubicBezTo>
                    <a:pt x="46214" y="9573"/>
                    <a:pt x="43114" y="7545"/>
                    <a:pt x="39921" y="5827"/>
                  </a:cubicBezTo>
                  <a:cubicBezTo>
                    <a:pt x="39807" y="5766"/>
                    <a:pt x="39697" y="5706"/>
                    <a:pt x="39584" y="5646"/>
                  </a:cubicBezTo>
                  <a:cubicBezTo>
                    <a:pt x="38572" y="5097"/>
                    <a:pt x="37528" y="4526"/>
                    <a:pt x="36406" y="4341"/>
                  </a:cubicBezTo>
                  <a:cubicBezTo>
                    <a:pt x="36142" y="4296"/>
                    <a:pt x="35870" y="4274"/>
                    <a:pt x="35589" y="4274"/>
                  </a:cubicBezTo>
                  <a:cubicBezTo>
                    <a:pt x="35048" y="4274"/>
                    <a:pt x="34473" y="4356"/>
                    <a:pt x="33850" y="4521"/>
                  </a:cubicBezTo>
                  <a:cubicBezTo>
                    <a:pt x="33333" y="4657"/>
                    <a:pt x="32811" y="4836"/>
                    <a:pt x="32306" y="5011"/>
                  </a:cubicBezTo>
                  <a:cubicBezTo>
                    <a:pt x="31274" y="5368"/>
                    <a:pt x="30213" y="5740"/>
                    <a:pt x="29152" y="5740"/>
                  </a:cubicBezTo>
                  <a:cubicBezTo>
                    <a:pt x="29021" y="5740"/>
                    <a:pt x="28890" y="5734"/>
                    <a:pt x="28759" y="5722"/>
                  </a:cubicBezTo>
                  <a:cubicBezTo>
                    <a:pt x="28718" y="5719"/>
                    <a:pt x="28675" y="5717"/>
                    <a:pt x="28632" y="5717"/>
                  </a:cubicBezTo>
                  <a:cubicBezTo>
                    <a:pt x="28346" y="5717"/>
                    <a:pt x="28027" y="5787"/>
                    <a:pt x="27715" y="5853"/>
                  </a:cubicBezTo>
                  <a:cubicBezTo>
                    <a:pt x="27491" y="5902"/>
                    <a:pt x="27280" y="5945"/>
                    <a:pt x="27084" y="5968"/>
                  </a:cubicBezTo>
                  <a:cubicBezTo>
                    <a:pt x="26796" y="6002"/>
                    <a:pt x="26503" y="6019"/>
                    <a:pt x="26213" y="6019"/>
                  </a:cubicBezTo>
                  <a:cubicBezTo>
                    <a:pt x="26038" y="6019"/>
                    <a:pt x="25863" y="6012"/>
                    <a:pt x="25691" y="6000"/>
                  </a:cubicBezTo>
                  <a:cubicBezTo>
                    <a:pt x="24892" y="5945"/>
                    <a:pt x="24054" y="5766"/>
                    <a:pt x="23140" y="5440"/>
                  </a:cubicBezTo>
                  <a:cubicBezTo>
                    <a:pt x="22591" y="5244"/>
                    <a:pt x="22041" y="5011"/>
                    <a:pt x="21514" y="4782"/>
                  </a:cubicBezTo>
                  <a:cubicBezTo>
                    <a:pt x="20839" y="4494"/>
                    <a:pt x="20148" y="4200"/>
                    <a:pt x="19435" y="3977"/>
                  </a:cubicBezTo>
                  <a:cubicBezTo>
                    <a:pt x="18522" y="3690"/>
                    <a:pt x="17612" y="3543"/>
                    <a:pt x="16723" y="3543"/>
                  </a:cubicBezTo>
                  <a:cubicBezTo>
                    <a:pt x="16633" y="3543"/>
                    <a:pt x="16544" y="3544"/>
                    <a:pt x="16455" y="3547"/>
                  </a:cubicBezTo>
                  <a:cubicBezTo>
                    <a:pt x="16226" y="3558"/>
                    <a:pt x="15998" y="3575"/>
                    <a:pt x="15775" y="3595"/>
                  </a:cubicBezTo>
                  <a:cubicBezTo>
                    <a:pt x="15506" y="3619"/>
                    <a:pt x="15224" y="3647"/>
                    <a:pt x="14944" y="3647"/>
                  </a:cubicBezTo>
                  <a:cubicBezTo>
                    <a:pt x="14902" y="3647"/>
                    <a:pt x="14860" y="3646"/>
                    <a:pt x="14818" y="3645"/>
                  </a:cubicBezTo>
                  <a:cubicBezTo>
                    <a:pt x="14279" y="3633"/>
                    <a:pt x="13708" y="3563"/>
                    <a:pt x="13018" y="3422"/>
                  </a:cubicBezTo>
                  <a:cubicBezTo>
                    <a:pt x="11146" y="3035"/>
                    <a:pt x="9318" y="2367"/>
                    <a:pt x="7545" y="1714"/>
                  </a:cubicBezTo>
                  <a:cubicBezTo>
                    <a:pt x="6854" y="1464"/>
                    <a:pt x="6142" y="1203"/>
                    <a:pt x="5441" y="964"/>
                  </a:cubicBezTo>
                  <a:lnTo>
                    <a:pt x="5424" y="957"/>
                  </a:lnTo>
                  <a:cubicBezTo>
                    <a:pt x="4637" y="688"/>
                    <a:pt x="2483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4"/>
            <p:cNvSpPr/>
            <p:nvPr/>
          </p:nvSpPr>
          <p:spPr>
            <a:xfrm>
              <a:off x="325150" y="3794200"/>
              <a:ext cx="1325075" cy="372375"/>
            </a:xfrm>
            <a:custGeom>
              <a:avLst/>
              <a:gdLst/>
              <a:ahLst/>
              <a:cxnLst/>
              <a:rect l="l" t="t" r="r" b="b"/>
              <a:pathLst>
                <a:path w="53003" h="14895" extrusionOk="0">
                  <a:moveTo>
                    <a:pt x="1" y="1"/>
                  </a:moveTo>
                  <a:lnTo>
                    <a:pt x="1" y="39"/>
                  </a:lnTo>
                  <a:lnTo>
                    <a:pt x="1" y="56"/>
                  </a:lnTo>
                  <a:lnTo>
                    <a:pt x="11" y="61"/>
                  </a:lnTo>
                  <a:cubicBezTo>
                    <a:pt x="16" y="66"/>
                    <a:pt x="28" y="71"/>
                    <a:pt x="49" y="83"/>
                  </a:cubicBezTo>
                  <a:cubicBezTo>
                    <a:pt x="463" y="262"/>
                    <a:pt x="3819" y="1768"/>
                    <a:pt x="5489" y="2661"/>
                  </a:cubicBezTo>
                  <a:cubicBezTo>
                    <a:pt x="5723" y="2787"/>
                    <a:pt x="5961" y="2917"/>
                    <a:pt x="6196" y="3041"/>
                  </a:cubicBezTo>
                  <a:cubicBezTo>
                    <a:pt x="7861" y="3945"/>
                    <a:pt x="9584" y="4881"/>
                    <a:pt x="11439" y="5234"/>
                  </a:cubicBezTo>
                  <a:cubicBezTo>
                    <a:pt x="11854" y="5314"/>
                    <a:pt x="12261" y="5352"/>
                    <a:pt x="12651" y="5352"/>
                  </a:cubicBezTo>
                  <a:cubicBezTo>
                    <a:pt x="12764" y="5352"/>
                    <a:pt x="12875" y="5349"/>
                    <a:pt x="12985" y="5343"/>
                  </a:cubicBezTo>
                  <a:cubicBezTo>
                    <a:pt x="13202" y="5332"/>
                    <a:pt x="13425" y="5288"/>
                    <a:pt x="13638" y="5245"/>
                  </a:cubicBezTo>
                  <a:cubicBezTo>
                    <a:pt x="13893" y="5198"/>
                    <a:pt x="14152" y="5147"/>
                    <a:pt x="14408" y="5147"/>
                  </a:cubicBezTo>
                  <a:cubicBezTo>
                    <a:pt x="14452" y="5147"/>
                    <a:pt x="14496" y="5149"/>
                    <a:pt x="14540" y="5152"/>
                  </a:cubicBezTo>
                  <a:cubicBezTo>
                    <a:pt x="15655" y="5240"/>
                    <a:pt x="16498" y="6093"/>
                    <a:pt x="17108" y="6827"/>
                  </a:cubicBezTo>
                  <a:cubicBezTo>
                    <a:pt x="17472" y="7268"/>
                    <a:pt x="17815" y="7741"/>
                    <a:pt x="18147" y="8198"/>
                  </a:cubicBezTo>
                  <a:cubicBezTo>
                    <a:pt x="18772" y="9063"/>
                    <a:pt x="19420" y="9955"/>
                    <a:pt x="20246" y="10668"/>
                  </a:cubicBezTo>
                  <a:cubicBezTo>
                    <a:pt x="21057" y="11370"/>
                    <a:pt x="21933" y="11772"/>
                    <a:pt x="22852" y="11875"/>
                  </a:cubicBezTo>
                  <a:cubicBezTo>
                    <a:pt x="22998" y="11891"/>
                    <a:pt x="23143" y="11899"/>
                    <a:pt x="23288" y="11899"/>
                  </a:cubicBezTo>
                  <a:cubicBezTo>
                    <a:pt x="24474" y="11899"/>
                    <a:pt x="25626" y="11397"/>
                    <a:pt x="26653" y="10951"/>
                  </a:cubicBezTo>
                  <a:cubicBezTo>
                    <a:pt x="26746" y="10913"/>
                    <a:pt x="26838" y="10869"/>
                    <a:pt x="26931" y="10831"/>
                  </a:cubicBezTo>
                  <a:cubicBezTo>
                    <a:pt x="27649" y="10522"/>
                    <a:pt x="28389" y="10195"/>
                    <a:pt x="29173" y="9847"/>
                  </a:cubicBezTo>
                  <a:cubicBezTo>
                    <a:pt x="30472" y="9264"/>
                    <a:pt x="31821" y="8661"/>
                    <a:pt x="33143" y="8133"/>
                  </a:cubicBezTo>
                  <a:cubicBezTo>
                    <a:pt x="33871" y="7837"/>
                    <a:pt x="34819" y="7512"/>
                    <a:pt x="35830" y="7512"/>
                  </a:cubicBezTo>
                  <a:cubicBezTo>
                    <a:pt x="35913" y="7512"/>
                    <a:pt x="35996" y="7514"/>
                    <a:pt x="36080" y="7519"/>
                  </a:cubicBezTo>
                  <a:cubicBezTo>
                    <a:pt x="36586" y="7540"/>
                    <a:pt x="37081" y="7665"/>
                    <a:pt x="37560" y="7834"/>
                  </a:cubicBezTo>
                  <a:cubicBezTo>
                    <a:pt x="38071" y="8014"/>
                    <a:pt x="38566" y="8242"/>
                    <a:pt x="39050" y="8476"/>
                  </a:cubicBezTo>
                  <a:cubicBezTo>
                    <a:pt x="39082" y="8486"/>
                    <a:pt x="39115" y="8503"/>
                    <a:pt x="39153" y="8519"/>
                  </a:cubicBezTo>
                  <a:cubicBezTo>
                    <a:pt x="39284" y="8584"/>
                    <a:pt x="39414" y="8650"/>
                    <a:pt x="39545" y="8710"/>
                  </a:cubicBezTo>
                  <a:cubicBezTo>
                    <a:pt x="40992" y="9385"/>
                    <a:pt x="42444" y="10135"/>
                    <a:pt x="43847" y="10864"/>
                  </a:cubicBezTo>
                  <a:cubicBezTo>
                    <a:pt x="46355" y="12164"/>
                    <a:pt x="48944" y="13507"/>
                    <a:pt x="51632" y="14481"/>
                  </a:cubicBezTo>
                  <a:cubicBezTo>
                    <a:pt x="52061" y="14634"/>
                    <a:pt x="52926" y="14878"/>
                    <a:pt x="52986" y="14895"/>
                  </a:cubicBezTo>
                  <a:lnTo>
                    <a:pt x="52991" y="14895"/>
                  </a:lnTo>
                  <a:lnTo>
                    <a:pt x="53003" y="14845"/>
                  </a:lnTo>
                  <a:lnTo>
                    <a:pt x="52997" y="14845"/>
                  </a:lnTo>
                  <a:cubicBezTo>
                    <a:pt x="52915" y="14823"/>
                    <a:pt x="52077" y="14589"/>
                    <a:pt x="51665" y="14438"/>
                  </a:cubicBezTo>
                  <a:cubicBezTo>
                    <a:pt x="48971" y="13469"/>
                    <a:pt x="46377" y="12121"/>
                    <a:pt x="43870" y="10821"/>
                  </a:cubicBezTo>
                  <a:cubicBezTo>
                    <a:pt x="42417" y="10065"/>
                    <a:pt x="40910" y="9287"/>
                    <a:pt x="39409" y="8584"/>
                  </a:cubicBezTo>
                  <a:cubicBezTo>
                    <a:pt x="39300" y="8536"/>
                    <a:pt x="39186" y="8481"/>
                    <a:pt x="39072" y="8433"/>
                  </a:cubicBezTo>
                  <a:lnTo>
                    <a:pt x="39072" y="8426"/>
                  </a:lnTo>
                  <a:cubicBezTo>
                    <a:pt x="38582" y="8198"/>
                    <a:pt x="38088" y="7964"/>
                    <a:pt x="37576" y="7785"/>
                  </a:cubicBezTo>
                  <a:cubicBezTo>
                    <a:pt x="37081" y="7610"/>
                    <a:pt x="36575" y="7486"/>
                    <a:pt x="36047" y="7459"/>
                  </a:cubicBezTo>
                  <a:cubicBezTo>
                    <a:pt x="35980" y="7456"/>
                    <a:pt x="35912" y="7454"/>
                    <a:pt x="35845" y="7454"/>
                  </a:cubicBezTo>
                  <a:cubicBezTo>
                    <a:pt x="34808" y="7454"/>
                    <a:pt x="33823" y="7800"/>
                    <a:pt x="33067" y="8106"/>
                  </a:cubicBezTo>
                  <a:cubicBezTo>
                    <a:pt x="31767" y="8634"/>
                    <a:pt x="30446" y="9221"/>
                    <a:pt x="29161" y="9792"/>
                  </a:cubicBezTo>
                  <a:cubicBezTo>
                    <a:pt x="28378" y="10140"/>
                    <a:pt x="27632" y="10472"/>
                    <a:pt x="26914" y="10783"/>
                  </a:cubicBezTo>
                  <a:cubicBezTo>
                    <a:pt x="26823" y="10821"/>
                    <a:pt x="26730" y="10858"/>
                    <a:pt x="26637" y="10901"/>
                  </a:cubicBezTo>
                  <a:cubicBezTo>
                    <a:pt x="25616" y="11348"/>
                    <a:pt x="24470" y="11844"/>
                    <a:pt x="23294" y="11844"/>
                  </a:cubicBezTo>
                  <a:cubicBezTo>
                    <a:pt x="23149" y="11844"/>
                    <a:pt x="23003" y="11837"/>
                    <a:pt x="22857" y="11821"/>
                  </a:cubicBezTo>
                  <a:cubicBezTo>
                    <a:pt x="21948" y="11723"/>
                    <a:pt x="21084" y="11321"/>
                    <a:pt x="20279" y="10625"/>
                  </a:cubicBezTo>
                  <a:cubicBezTo>
                    <a:pt x="19457" y="9917"/>
                    <a:pt x="18810" y="9026"/>
                    <a:pt x="18190" y="8165"/>
                  </a:cubicBezTo>
                  <a:cubicBezTo>
                    <a:pt x="17853" y="7708"/>
                    <a:pt x="17510" y="7236"/>
                    <a:pt x="17145" y="6794"/>
                  </a:cubicBezTo>
                  <a:cubicBezTo>
                    <a:pt x="16531" y="6056"/>
                    <a:pt x="15677" y="5190"/>
                    <a:pt x="14545" y="5097"/>
                  </a:cubicBezTo>
                  <a:cubicBezTo>
                    <a:pt x="14503" y="5094"/>
                    <a:pt x="14460" y="5093"/>
                    <a:pt x="14418" y="5093"/>
                  </a:cubicBezTo>
                  <a:cubicBezTo>
                    <a:pt x="14155" y="5093"/>
                    <a:pt x="13890" y="5145"/>
                    <a:pt x="13631" y="5195"/>
                  </a:cubicBezTo>
                  <a:cubicBezTo>
                    <a:pt x="13420" y="5240"/>
                    <a:pt x="13196" y="5283"/>
                    <a:pt x="12985" y="5293"/>
                  </a:cubicBezTo>
                  <a:cubicBezTo>
                    <a:pt x="12881" y="5299"/>
                    <a:pt x="12776" y="5302"/>
                    <a:pt x="12670" y="5302"/>
                  </a:cubicBezTo>
                  <a:cubicBezTo>
                    <a:pt x="12276" y="5302"/>
                    <a:pt x="11867" y="5262"/>
                    <a:pt x="11451" y="5185"/>
                  </a:cubicBezTo>
                  <a:cubicBezTo>
                    <a:pt x="9601" y="4831"/>
                    <a:pt x="7882" y="3896"/>
                    <a:pt x="6223" y="2998"/>
                  </a:cubicBezTo>
                  <a:cubicBezTo>
                    <a:pt x="5989" y="2868"/>
                    <a:pt x="5745" y="2737"/>
                    <a:pt x="5511" y="2612"/>
                  </a:cubicBezTo>
                  <a:cubicBezTo>
                    <a:pt x="3759" y="1677"/>
                    <a:pt x="71" y="33"/>
                    <a:pt x="33" y="1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3" name="Google Shape;1453;p24"/>
          <p:cNvGrpSpPr/>
          <p:nvPr/>
        </p:nvGrpSpPr>
        <p:grpSpPr>
          <a:xfrm rot="-4376160">
            <a:off x="-1561891" y="3395829"/>
            <a:ext cx="3616258" cy="3625120"/>
            <a:chOff x="1482250" y="511075"/>
            <a:chExt cx="1560750" cy="1564575"/>
          </a:xfrm>
        </p:grpSpPr>
        <p:sp>
          <p:nvSpPr>
            <p:cNvPr id="1454" name="Google Shape;1454;p24"/>
            <p:cNvSpPr/>
            <p:nvPr/>
          </p:nvSpPr>
          <p:spPr>
            <a:xfrm>
              <a:off x="1482250" y="511075"/>
              <a:ext cx="1560750" cy="1564575"/>
            </a:xfrm>
            <a:custGeom>
              <a:avLst/>
              <a:gdLst/>
              <a:ahLst/>
              <a:cxnLst/>
              <a:rect l="l" t="t" r="r" b="b"/>
              <a:pathLst>
                <a:path w="62430" h="62583" extrusionOk="0">
                  <a:moveTo>
                    <a:pt x="28106" y="40"/>
                  </a:moveTo>
                  <a:cubicBezTo>
                    <a:pt x="29738" y="67"/>
                    <a:pt x="31310" y="824"/>
                    <a:pt x="32778" y="1595"/>
                  </a:cubicBezTo>
                  <a:cubicBezTo>
                    <a:pt x="34220" y="2351"/>
                    <a:pt x="35623" y="3227"/>
                    <a:pt x="36983" y="4076"/>
                  </a:cubicBezTo>
                  <a:cubicBezTo>
                    <a:pt x="37299" y="4277"/>
                    <a:pt x="37620" y="4479"/>
                    <a:pt x="37947" y="4680"/>
                  </a:cubicBezTo>
                  <a:lnTo>
                    <a:pt x="37990" y="4707"/>
                  </a:lnTo>
                  <a:cubicBezTo>
                    <a:pt x="39361" y="5561"/>
                    <a:pt x="40780" y="6437"/>
                    <a:pt x="42293" y="7068"/>
                  </a:cubicBezTo>
                  <a:cubicBezTo>
                    <a:pt x="42966" y="7344"/>
                    <a:pt x="43679" y="7535"/>
                    <a:pt x="44376" y="7715"/>
                  </a:cubicBezTo>
                  <a:cubicBezTo>
                    <a:pt x="44859" y="7846"/>
                    <a:pt x="45355" y="7976"/>
                    <a:pt x="45838" y="8139"/>
                  </a:cubicBezTo>
                  <a:cubicBezTo>
                    <a:pt x="48363" y="8988"/>
                    <a:pt x="50223" y="10168"/>
                    <a:pt x="51524" y="11757"/>
                  </a:cubicBezTo>
                  <a:cubicBezTo>
                    <a:pt x="52274" y="12664"/>
                    <a:pt x="52900" y="13786"/>
                    <a:pt x="53400" y="15096"/>
                  </a:cubicBezTo>
                  <a:cubicBezTo>
                    <a:pt x="53639" y="15732"/>
                    <a:pt x="53813" y="16412"/>
                    <a:pt x="53982" y="17065"/>
                  </a:cubicBezTo>
                  <a:cubicBezTo>
                    <a:pt x="54172" y="17816"/>
                    <a:pt x="54374" y="18594"/>
                    <a:pt x="54678" y="19317"/>
                  </a:cubicBezTo>
                  <a:cubicBezTo>
                    <a:pt x="55531" y="21346"/>
                    <a:pt x="56821" y="23180"/>
                    <a:pt x="58067" y="24947"/>
                  </a:cubicBezTo>
                  <a:cubicBezTo>
                    <a:pt x="59193" y="26557"/>
                    <a:pt x="60362" y="28216"/>
                    <a:pt x="61205" y="30027"/>
                  </a:cubicBezTo>
                  <a:cubicBezTo>
                    <a:pt x="61787" y="31274"/>
                    <a:pt x="62385" y="32866"/>
                    <a:pt x="61847" y="34146"/>
                  </a:cubicBezTo>
                  <a:cubicBezTo>
                    <a:pt x="61320" y="35386"/>
                    <a:pt x="60025" y="36157"/>
                    <a:pt x="58752" y="36843"/>
                  </a:cubicBezTo>
                  <a:cubicBezTo>
                    <a:pt x="58044" y="37224"/>
                    <a:pt x="57311" y="37583"/>
                    <a:pt x="56603" y="37932"/>
                  </a:cubicBezTo>
                  <a:cubicBezTo>
                    <a:pt x="54351" y="39041"/>
                    <a:pt x="52018" y="40189"/>
                    <a:pt x="50206" y="42082"/>
                  </a:cubicBezTo>
                  <a:cubicBezTo>
                    <a:pt x="49184" y="43147"/>
                    <a:pt x="48384" y="44328"/>
                    <a:pt x="47836" y="45584"/>
                  </a:cubicBezTo>
                  <a:cubicBezTo>
                    <a:pt x="47209" y="47015"/>
                    <a:pt x="46824" y="48554"/>
                    <a:pt x="46448" y="50045"/>
                  </a:cubicBezTo>
                  <a:cubicBezTo>
                    <a:pt x="46410" y="50191"/>
                    <a:pt x="46378" y="50333"/>
                    <a:pt x="46340" y="50480"/>
                  </a:cubicBezTo>
                  <a:lnTo>
                    <a:pt x="46285" y="50698"/>
                  </a:lnTo>
                  <a:cubicBezTo>
                    <a:pt x="45888" y="52275"/>
                    <a:pt x="45479" y="53907"/>
                    <a:pt x="44555" y="55239"/>
                  </a:cubicBezTo>
                  <a:cubicBezTo>
                    <a:pt x="43669" y="56517"/>
                    <a:pt x="42287" y="57220"/>
                    <a:pt x="40649" y="57220"/>
                  </a:cubicBezTo>
                  <a:cubicBezTo>
                    <a:pt x="40584" y="57220"/>
                    <a:pt x="40525" y="57213"/>
                    <a:pt x="40460" y="57213"/>
                  </a:cubicBezTo>
                  <a:cubicBezTo>
                    <a:pt x="38746" y="57160"/>
                    <a:pt x="37059" y="56632"/>
                    <a:pt x="35434" y="56126"/>
                  </a:cubicBezTo>
                  <a:cubicBezTo>
                    <a:pt x="34922" y="55968"/>
                    <a:pt x="34395" y="55799"/>
                    <a:pt x="33872" y="55653"/>
                  </a:cubicBezTo>
                  <a:cubicBezTo>
                    <a:pt x="32979" y="55403"/>
                    <a:pt x="32110" y="55174"/>
                    <a:pt x="31229" y="55152"/>
                  </a:cubicBezTo>
                  <a:cubicBezTo>
                    <a:pt x="31212" y="55152"/>
                    <a:pt x="31196" y="55151"/>
                    <a:pt x="31179" y="55151"/>
                  </a:cubicBezTo>
                  <a:cubicBezTo>
                    <a:pt x="30376" y="55151"/>
                    <a:pt x="29603" y="55519"/>
                    <a:pt x="28874" y="55903"/>
                  </a:cubicBezTo>
                  <a:cubicBezTo>
                    <a:pt x="27393" y="56686"/>
                    <a:pt x="26028" y="57703"/>
                    <a:pt x="24707" y="58688"/>
                  </a:cubicBezTo>
                  <a:cubicBezTo>
                    <a:pt x="23151" y="59852"/>
                    <a:pt x="21536" y="61054"/>
                    <a:pt x="19729" y="61870"/>
                  </a:cubicBezTo>
                  <a:cubicBezTo>
                    <a:pt x="18739" y="62315"/>
                    <a:pt x="17853" y="62539"/>
                    <a:pt x="17079" y="62539"/>
                  </a:cubicBezTo>
                  <a:cubicBezTo>
                    <a:pt x="16586" y="62539"/>
                    <a:pt x="16139" y="62449"/>
                    <a:pt x="15737" y="62267"/>
                  </a:cubicBezTo>
                  <a:cubicBezTo>
                    <a:pt x="15074" y="61968"/>
                    <a:pt x="14524" y="61348"/>
                    <a:pt x="14012" y="60733"/>
                  </a:cubicBezTo>
                  <a:cubicBezTo>
                    <a:pt x="13458" y="60059"/>
                    <a:pt x="12963" y="59329"/>
                    <a:pt x="12544" y="58699"/>
                  </a:cubicBezTo>
                  <a:cubicBezTo>
                    <a:pt x="12360" y="58421"/>
                    <a:pt x="12174" y="58144"/>
                    <a:pt x="11994" y="57866"/>
                  </a:cubicBezTo>
                  <a:cubicBezTo>
                    <a:pt x="10259" y="55245"/>
                    <a:pt x="8469" y="52525"/>
                    <a:pt x="5870" y="50572"/>
                  </a:cubicBezTo>
                  <a:cubicBezTo>
                    <a:pt x="5016" y="49930"/>
                    <a:pt x="4080" y="49397"/>
                    <a:pt x="3177" y="48886"/>
                  </a:cubicBezTo>
                  <a:cubicBezTo>
                    <a:pt x="2868" y="48707"/>
                    <a:pt x="2546" y="48527"/>
                    <a:pt x="2236" y="48343"/>
                  </a:cubicBezTo>
                  <a:cubicBezTo>
                    <a:pt x="1284" y="47776"/>
                    <a:pt x="343" y="47129"/>
                    <a:pt x="207" y="45938"/>
                  </a:cubicBezTo>
                  <a:cubicBezTo>
                    <a:pt x="44" y="44475"/>
                    <a:pt x="659" y="42995"/>
                    <a:pt x="1355" y="41477"/>
                  </a:cubicBezTo>
                  <a:cubicBezTo>
                    <a:pt x="2112" y="39845"/>
                    <a:pt x="3031" y="38258"/>
                    <a:pt x="3922" y="36724"/>
                  </a:cubicBezTo>
                  <a:cubicBezTo>
                    <a:pt x="4005" y="36582"/>
                    <a:pt x="4086" y="36435"/>
                    <a:pt x="4168" y="36293"/>
                  </a:cubicBezTo>
                  <a:cubicBezTo>
                    <a:pt x="4292" y="36082"/>
                    <a:pt x="4422" y="35858"/>
                    <a:pt x="4548" y="35647"/>
                  </a:cubicBezTo>
                  <a:cubicBezTo>
                    <a:pt x="5298" y="34374"/>
                    <a:pt x="6071" y="33062"/>
                    <a:pt x="6468" y="31648"/>
                  </a:cubicBezTo>
                  <a:cubicBezTo>
                    <a:pt x="6844" y="30315"/>
                    <a:pt x="6631" y="28924"/>
                    <a:pt x="6425" y="27574"/>
                  </a:cubicBezTo>
                  <a:lnTo>
                    <a:pt x="6392" y="27383"/>
                  </a:lnTo>
                  <a:cubicBezTo>
                    <a:pt x="6375" y="27275"/>
                    <a:pt x="6360" y="27167"/>
                    <a:pt x="6343" y="27064"/>
                  </a:cubicBezTo>
                  <a:cubicBezTo>
                    <a:pt x="6147" y="25779"/>
                    <a:pt x="5941" y="24458"/>
                    <a:pt x="6136" y="23168"/>
                  </a:cubicBezTo>
                  <a:cubicBezTo>
                    <a:pt x="6343" y="21814"/>
                    <a:pt x="7088" y="20667"/>
                    <a:pt x="8290" y="19856"/>
                  </a:cubicBezTo>
                  <a:cubicBezTo>
                    <a:pt x="9579" y="18980"/>
                    <a:pt x="11097" y="18539"/>
                    <a:pt x="12561" y="18109"/>
                  </a:cubicBezTo>
                  <a:cubicBezTo>
                    <a:pt x="12691" y="18071"/>
                    <a:pt x="12822" y="18034"/>
                    <a:pt x="12952" y="17996"/>
                  </a:cubicBezTo>
                  <a:cubicBezTo>
                    <a:pt x="14644" y="17501"/>
                    <a:pt x="16286" y="16979"/>
                    <a:pt x="17738" y="16065"/>
                  </a:cubicBezTo>
                  <a:cubicBezTo>
                    <a:pt x="19115" y="15205"/>
                    <a:pt x="20246" y="13894"/>
                    <a:pt x="21198" y="12061"/>
                  </a:cubicBezTo>
                  <a:cubicBezTo>
                    <a:pt x="22031" y="10457"/>
                    <a:pt x="22601" y="8722"/>
                    <a:pt x="23156" y="7040"/>
                  </a:cubicBezTo>
                  <a:lnTo>
                    <a:pt x="23233" y="6796"/>
                  </a:lnTo>
                  <a:cubicBezTo>
                    <a:pt x="23326" y="6529"/>
                    <a:pt x="23412" y="6252"/>
                    <a:pt x="23499" y="5985"/>
                  </a:cubicBezTo>
                  <a:cubicBezTo>
                    <a:pt x="23934" y="4615"/>
                    <a:pt x="24386" y="3206"/>
                    <a:pt x="25114" y="1971"/>
                  </a:cubicBezTo>
                  <a:cubicBezTo>
                    <a:pt x="25871" y="687"/>
                    <a:pt x="26861" y="40"/>
                    <a:pt x="28051" y="40"/>
                  </a:cubicBezTo>
                  <a:close/>
                  <a:moveTo>
                    <a:pt x="28049" y="1"/>
                  </a:moveTo>
                  <a:cubicBezTo>
                    <a:pt x="26845" y="1"/>
                    <a:pt x="25842" y="653"/>
                    <a:pt x="25081" y="1949"/>
                  </a:cubicBezTo>
                  <a:cubicBezTo>
                    <a:pt x="24348" y="3189"/>
                    <a:pt x="23896" y="4603"/>
                    <a:pt x="23456" y="5969"/>
                  </a:cubicBezTo>
                  <a:cubicBezTo>
                    <a:pt x="23369" y="6235"/>
                    <a:pt x="23281" y="6513"/>
                    <a:pt x="23195" y="6784"/>
                  </a:cubicBezTo>
                  <a:lnTo>
                    <a:pt x="23113" y="7025"/>
                  </a:lnTo>
                  <a:cubicBezTo>
                    <a:pt x="22025" y="10342"/>
                    <a:pt x="20785" y="14100"/>
                    <a:pt x="17717" y="16026"/>
                  </a:cubicBezTo>
                  <a:cubicBezTo>
                    <a:pt x="16269" y="16940"/>
                    <a:pt x="14632" y="17457"/>
                    <a:pt x="12941" y="17958"/>
                  </a:cubicBezTo>
                  <a:cubicBezTo>
                    <a:pt x="12810" y="17996"/>
                    <a:pt x="12679" y="18034"/>
                    <a:pt x="12549" y="18066"/>
                  </a:cubicBezTo>
                  <a:cubicBezTo>
                    <a:pt x="11080" y="18496"/>
                    <a:pt x="9558" y="18937"/>
                    <a:pt x="8263" y="19818"/>
                  </a:cubicBezTo>
                  <a:cubicBezTo>
                    <a:pt x="7056" y="20639"/>
                    <a:pt x="6305" y="21792"/>
                    <a:pt x="6099" y="23158"/>
                  </a:cubicBezTo>
                  <a:cubicBezTo>
                    <a:pt x="5898" y="24458"/>
                    <a:pt x="6104" y="25784"/>
                    <a:pt x="6300" y="27069"/>
                  </a:cubicBezTo>
                  <a:cubicBezTo>
                    <a:pt x="6322" y="27177"/>
                    <a:pt x="6337" y="27280"/>
                    <a:pt x="6354" y="27390"/>
                  </a:cubicBezTo>
                  <a:lnTo>
                    <a:pt x="6381" y="27586"/>
                  </a:lnTo>
                  <a:cubicBezTo>
                    <a:pt x="6588" y="28929"/>
                    <a:pt x="6800" y="30315"/>
                    <a:pt x="6430" y="31638"/>
                  </a:cubicBezTo>
                  <a:cubicBezTo>
                    <a:pt x="6033" y="33041"/>
                    <a:pt x="5260" y="34357"/>
                    <a:pt x="4510" y="35625"/>
                  </a:cubicBezTo>
                  <a:cubicBezTo>
                    <a:pt x="4385" y="35836"/>
                    <a:pt x="4254" y="36059"/>
                    <a:pt x="4135" y="36272"/>
                  </a:cubicBezTo>
                  <a:cubicBezTo>
                    <a:pt x="4048" y="36413"/>
                    <a:pt x="3965" y="36561"/>
                    <a:pt x="3885" y="36702"/>
                  </a:cubicBezTo>
                  <a:cubicBezTo>
                    <a:pt x="2993" y="38236"/>
                    <a:pt x="2073" y="39824"/>
                    <a:pt x="1317" y="41462"/>
                  </a:cubicBezTo>
                  <a:cubicBezTo>
                    <a:pt x="616" y="42984"/>
                    <a:pt x="1" y="44469"/>
                    <a:pt x="164" y="45943"/>
                  </a:cubicBezTo>
                  <a:cubicBezTo>
                    <a:pt x="300" y="47151"/>
                    <a:pt x="1251" y="47809"/>
                    <a:pt x="2215" y="48375"/>
                  </a:cubicBezTo>
                  <a:cubicBezTo>
                    <a:pt x="2524" y="48559"/>
                    <a:pt x="2845" y="48745"/>
                    <a:pt x="3156" y="48918"/>
                  </a:cubicBezTo>
                  <a:cubicBezTo>
                    <a:pt x="4058" y="49435"/>
                    <a:pt x="4994" y="49968"/>
                    <a:pt x="5843" y="50605"/>
                  </a:cubicBezTo>
                  <a:cubicBezTo>
                    <a:pt x="8437" y="52558"/>
                    <a:pt x="10226" y="55267"/>
                    <a:pt x="11956" y="57893"/>
                  </a:cubicBezTo>
                  <a:cubicBezTo>
                    <a:pt x="12136" y="58166"/>
                    <a:pt x="12320" y="58448"/>
                    <a:pt x="12506" y="58726"/>
                  </a:cubicBezTo>
                  <a:cubicBezTo>
                    <a:pt x="12925" y="59357"/>
                    <a:pt x="13420" y="60085"/>
                    <a:pt x="13980" y="60760"/>
                  </a:cubicBezTo>
                  <a:cubicBezTo>
                    <a:pt x="14491" y="61375"/>
                    <a:pt x="15046" y="62000"/>
                    <a:pt x="15721" y="62305"/>
                  </a:cubicBezTo>
                  <a:cubicBezTo>
                    <a:pt x="16129" y="62490"/>
                    <a:pt x="16580" y="62583"/>
                    <a:pt x="17075" y="62583"/>
                  </a:cubicBezTo>
                  <a:cubicBezTo>
                    <a:pt x="17858" y="62583"/>
                    <a:pt x="18750" y="62359"/>
                    <a:pt x="19746" y="61908"/>
                  </a:cubicBezTo>
                  <a:cubicBezTo>
                    <a:pt x="21557" y="61092"/>
                    <a:pt x="23173" y="59889"/>
                    <a:pt x="24734" y="58726"/>
                  </a:cubicBezTo>
                  <a:cubicBezTo>
                    <a:pt x="26055" y="57742"/>
                    <a:pt x="27421" y="56718"/>
                    <a:pt x="28895" y="55940"/>
                  </a:cubicBezTo>
                  <a:cubicBezTo>
                    <a:pt x="29640" y="55550"/>
                    <a:pt x="30374" y="55195"/>
                    <a:pt x="31158" y="55195"/>
                  </a:cubicBezTo>
                  <a:cubicBezTo>
                    <a:pt x="31182" y="55195"/>
                    <a:pt x="31205" y="55196"/>
                    <a:pt x="31229" y="55196"/>
                  </a:cubicBezTo>
                  <a:cubicBezTo>
                    <a:pt x="32105" y="55217"/>
                    <a:pt x="32974" y="55446"/>
                    <a:pt x="33861" y="55696"/>
                  </a:cubicBezTo>
                  <a:cubicBezTo>
                    <a:pt x="34378" y="55843"/>
                    <a:pt x="34912" y="56006"/>
                    <a:pt x="35417" y="56164"/>
                  </a:cubicBezTo>
                  <a:cubicBezTo>
                    <a:pt x="37049" y="56675"/>
                    <a:pt x="38735" y="57203"/>
                    <a:pt x="40460" y="57258"/>
                  </a:cubicBezTo>
                  <a:cubicBezTo>
                    <a:pt x="40524" y="57260"/>
                    <a:pt x="40589" y="57261"/>
                    <a:pt x="40653" y="57261"/>
                  </a:cubicBezTo>
                  <a:cubicBezTo>
                    <a:pt x="41427" y="57261"/>
                    <a:pt x="42145" y="57107"/>
                    <a:pt x="42787" y="56806"/>
                  </a:cubicBezTo>
                  <a:cubicBezTo>
                    <a:pt x="43511" y="56469"/>
                    <a:pt x="44115" y="55952"/>
                    <a:pt x="44588" y="55267"/>
                  </a:cubicBezTo>
                  <a:cubicBezTo>
                    <a:pt x="45519" y="53923"/>
                    <a:pt x="45931" y="52292"/>
                    <a:pt x="46328" y="50708"/>
                  </a:cubicBezTo>
                  <a:lnTo>
                    <a:pt x="46383" y="50490"/>
                  </a:lnTo>
                  <a:cubicBezTo>
                    <a:pt x="46421" y="50344"/>
                    <a:pt x="46453" y="50203"/>
                    <a:pt x="46491" y="50055"/>
                  </a:cubicBezTo>
                  <a:cubicBezTo>
                    <a:pt x="46862" y="48571"/>
                    <a:pt x="47248" y="47025"/>
                    <a:pt x="47874" y="45601"/>
                  </a:cubicBezTo>
                  <a:cubicBezTo>
                    <a:pt x="48423" y="44349"/>
                    <a:pt x="49217" y="43174"/>
                    <a:pt x="50239" y="42109"/>
                  </a:cubicBezTo>
                  <a:cubicBezTo>
                    <a:pt x="52046" y="40227"/>
                    <a:pt x="54374" y="39079"/>
                    <a:pt x="56625" y="37969"/>
                  </a:cubicBezTo>
                  <a:cubicBezTo>
                    <a:pt x="57333" y="37621"/>
                    <a:pt x="58067" y="37262"/>
                    <a:pt x="58774" y="36881"/>
                  </a:cubicBezTo>
                  <a:cubicBezTo>
                    <a:pt x="60052" y="36190"/>
                    <a:pt x="61353" y="35419"/>
                    <a:pt x="61885" y="34161"/>
                  </a:cubicBezTo>
                  <a:cubicBezTo>
                    <a:pt x="62430" y="32873"/>
                    <a:pt x="61830" y="31262"/>
                    <a:pt x="61243" y="30006"/>
                  </a:cubicBezTo>
                  <a:cubicBezTo>
                    <a:pt x="60401" y="28194"/>
                    <a:pt x="59231" y="26530"/>
                    <a:pt x="58099" y="24925"/>
                  </a:cubicBezTo>
                  <a:cubicBezTo>
                    <a:pt x="56854" y="23158"/>
                    <a:pt x="55571" y="21330"/>
                    <a:pt x="54716" y="19301"/>
                  </a:cubicBezTo>
                  <a:cubicBezTo>
                    <a:pt x="54411" y="18583"/>
                    <a:pt x="54216" y="17805"/>
                    <a:pt x="54025" y="17055"/>
                  </a:cubicBezTo>
                  <a:cubicBezTo>
                    <a:pt x="53857" y="16402"/>
                    <a:pt x="53683" y="15722"/>
                    <a:pt x="53437" y="15079"/>
                  </a:cubicBezTo>
                  <a:cubicBezTo>
                    <a:pt x="52943" y="13769"/>
                    <a:pt x="52307" y="12638"/>
                    <a:pt x="51562" y="11730"/>
                  </a:cubicBezTo>
                  <a:cubicBezTo>
                    <a:pt x="50251" y="10136"/>
                    <a:pt x="48384" y="8950"/>
                    <a:pt x="45850" y="8095"/>
                  </a:cubicBezTo>
                  <a:cubicBezTo>
                    <a:pt x="45371" y="7938"/>
                    <a:pt x="44871" y="7801"/>
                    <a:pt x="44387" y="7677"/>
                  </a:cubicBezTo>
                  <a:cubicBezTo>
                    <a:pt x="43696" y="7492"/>
                    <a:pt x="42978" y="7301"/>
                    <a:pt x="42308" y="7025"/>
                  </a:cubicBezTo>
                  <a:cubicBezTo>
                    <a:pt x="40802" y="6398"/>
                    <a:pt x="39383" y="5523"/>
                    <a:pt x="38012" y="4668"/>
                  </a:cubicBezTo>
                  <a:lnTo>
                    <a:pt x="37968" y="4642"/>
                  </a:lnTo>
                  <a:cubicBezTo>
                    <a:pt x="37647" y="4440"/>
                    <a:pt x="37320" y="4239"/>
                    <a:pt x="37006" y="4043"/>
                  </a:cubicBezTo>
                  <a:cubicBezTo>
                    <a:pt x="35645" y="3189"/>
                    <a:pt x="34242" y="2313"/>
                    <a:pt x="32801" y="1557"/>
                  </a:cubicBezTo>
                  <a:cubicBezTo>
                    <a:pt x="31327" y="785"/>
                    <a:pt x="29748" y="23"/>
                    <a:pt x="28106" y="1"/>
                  </a:cubicBezTo>
                  <a:cubicBezTo>
                    <a:pt x="28087" y="1"/>
                    <a:pt x="28068" y="1"/>
                    <a:pt x="28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4"/>
            <p:cNvSpPr/>
            <p:nvPr/>
          </p:nvSpPr>
          <p:spPr>
            <a:xfrm>
              <a:off x="1610100" y="526425"/>
              <a:ext cx="1262250" cy="1435250"/>
            </a:xfrm>
            <a:custGeom>
              <a:avLst/>
              <a:gdLst/>
              <a:ahLst/>
              <a:cxnLst/>
              <a:rect l="l" t="t" r="r" b="b"/>
              <a:pathLst>
                <a:path w="50490" h="57410" extrusionOk="0">
                  <a:moveTo>
                    <a:pt x="22557" y="46"/>
                  </a:moveTo>
                  <a:cubicBezTo>
                    <a:pt x="23379" y="46"/>
                    <a:pt x="24255" y="378"/>
                    <a:pt x="25091" y="758"/>
                  </a:cubicBezTo>
                  <a:cubicBezTo>
                    <a:pt x="26534" y="1417"/>
                    <a:pt x="27850" y="2281"/>
                    <a:pt x="29302" y="3255"/>
                  </a:cubicBezTo>
                  <a:cubicBezTo>
                    <a:pt x="29803" y="3592"/>
                    <a:pt x="30308" y="3941"/>
                    <a:pt x="30798" y="4278"/>
                  </a:cubicBezTo>
                  <a:cubicBezTo>
                    <a:pt x="32963" y="5763"/>
                    <a:pt x="35204" y="7297"/>
                    <a:pt x="37646" y="8369"/>
                  </a:cubicBezTo>
                  <a:cubicBezTo>
                    <a:pt x="38414" y="8706"/>
                    <a:pt x="39230" y="8962"/>
                    <a:pt x="40013" y="9211"/>
                  </a:cubicBezTo>
                  <a:cubicBezTo>
                    <a:pt x="41568" y="9700"/>
                    <a:pt x="43172" y="10207"/>
                    <a:pt x="44451" y="11349"/>
                  </a:cubicBezTo>
                  <a:cubicBezTo>
                    <a:pt x="45376" y="12170"/>
                    <a:pt x="46044" y="13275"/>
                    <a:pt x="46382" y="14537"/>
                  </a:cubicBezTo>
                  <a:cubicBezTo>
                    <a:pt x="46528" y="15092"/>
                    <a:pt x="46589" y="15662"/>
                    <a:pt x="46654" y="16217"/>
                  </a:cubicBezTo>
                  <a:cubicBezTo>
                    <a:pt x="46671" y="16380"/>
                    <a:pt x="46692" y="16549"/>
                    <a:pt x="46709" y="16712"/>
                  </a:cubicBezTo>
                  <a:cubicBezTo>
                    <a:pt x="46827" y="17653"/>
                    <a:pt x="46985" y="18567"/>
                    <a:pt x="47171" y="19433"/>
                  </a:cubicBezTo>
                  <a:cubicBezTo>
                    <a:pt x="47590" y="21326"/>
                    <a:pt x="48226" y="23164"/>
                    <a:pt x="48840" y="24942"/>
                  </a:cubicBezTo>
                  <a:cubicBezTo>
                    <a:pt x="48895" y="25100"/>
                    <a:pt x="48949" y="25252"/>
                    <a:pt x="49004" y="25410"/>
                  </a:cubicBezTo>
                  <a:cubicBezTo>
                    <a:pt x="49526" y="26895"/>
                    <a:pt x="50065" y="28434"/>
                    <a:pt x="50276" y="30007"/>
                  </a:cubicBezTo>
                  <a:cubicBezTo>
                    <a:pt x="50445" y="31235"/>
                    <a:pt x="50206" y="32259"/>
                    <a:pt x="49498" y="33329"/>
                  </a:cubicBezTo>
                  <a:cubicBezTo>
                    <a:pt x="48873" y="34271"/>
                    <a:pt x="48074" y="35098"/>
                    <a:pt x="47296" y="35897"/>
                  </a:cubicBezTo>
                  <a:cubicBezTo>
                    <a:pt x="47171" y="36028"/>
                    <a:pt x="47045" y="36153"/>
                    <a:pt x="46925" y="36278"/>
                  </a:cubicBezTo>
                  <a:cubicBezTo>
                    <a:pt x="44821" y="38470"/>
                    <a:pt x="43330" y="40532"/>
                    <a:pt x="42220" y="42773"/>
                  </a:cubicBezTo>
                  <a:cubicBezTo>
                    <a:pt x="41301" y="44644"/>
                    <a:pt x="40980" y="46743"/>
                    <a:pt x="40676" y="48778"/>
                  </a:cubicBezTo>
                  <a:cubicBezTo>
                    <a:pt x="40546" y="49605"/>
                    <a:pt x="40415" y="50464"/>
                    <a:pt x="40247" y="51286"/>
                  </a:cubicBezTo>
                  <a:cubicBezTo>
                    <a:pt x="39958" y="52689"/>
                    <a:pt x="39604" y="54146"/>
                    <a:pt x="38680" y="55245"/>
                  </a:cubicBezTo>
                  <a:cubicBezTo>
                    <a:pt x="37749" y="56358"/>
                    <a:pt x="36452" y="56601"/>
                    <a:pt x="35479" y="56601"/>
                  </a:cubicBezTo>
                  <a:cubicBezTo>
                    <a:pt x="35434" y="56601"/>
                    <a:pt x="35390" y="56600"/>
                    <a:pt x="35346" y="56599"/>
                  </a:cubicBezTo>
                  <a:cubicBezTo>
                    <a:pt x="33649" y="56556"/>
                    <a:pt x="31995" y="55991"/>
                    <a:pt x="30390" y="55447"/>
                  </a:cubicBezTo>
                  <a:cubicBezTo>
                    <a:pt x="30281" y="55409"/>
                    <a:pt x="30172" y="55371"/>
                    <a:pt x="30059" y="55333"/>
                  </a:cubicBezTo>
                  <a:cubicBezTo>
                    <a:pt x="29961" y="55300"/>
                    <a:pt x="29856" y="55261"/>
                    <a:pt x="29758" y="55229"/>
                  </a:cubicBezTo>
                  <a:cubicBezTo>
                    <a:pt x="29057" y="54990"/>
                    <a:pt x="28334" y="54745"/>
                    <a:pt x="27611" y="54533"/>
                  </a:cubicBezTo>
                  <a:cubicBezTo>
                    <a:pt x="27513" y="54505"/>
                    <a:pt x="27415" y="54478"/>
                    <a:pt x="27317" y="54445"/>
                  </a:cubicBezTo>
                  <a:cubicBezTo>
                    <a:pt x="26767" y="54282"/>
                    <a:pt x="26147" y="54097"/>
                    <a:pt x="25579" y="54097"/>
                  </a:cubicBezTo>
                  <a:cubicBezTo>
                    <a:pt x="25562" y="54097"/>
                    <a:pt x="25545" y="54098"/>
                    <a:pt x="25527" y="54098"/>
                  </a:cubicBezTo>
                  <a:cubicBezTo>
                    <a:pt x="24521" y="54119"/>
                    <a:pt x="23454" y="54615"/>
                    <a:pt x="22513" y="55055"/>
                  </a:cubicBezTo>
                  <a:cubicBezTo>
                    <a:pt x="22362" y="55125"/>
                    <a:pt x="22219" y="55191"/>
                    <a:pt x="22078" y="55256"/>
                  </a:cubicBezTo>
                  <a:cubicBezTo>
                    <a:pt x="21845" y="55359"/>
                    <a:pt x="21611" y="55469"/>
                    <a:pt x="21383" y="55572"/>
                  </a:cubicBezTo>
                  <a:cubicBezTo>
                    <a:pt x="20333" y="56061"/>
                    <a:pt x="19244" y="56561"/>
                    <a:pt x="18119" y="56910"/>
                  </a:cubicBezTo>
                  <a:cubicBezTo>
                    <a:pt x="17145" y="57214"/>
                    <a:pt x="16224" y="57368"/>
                    <a:pt x="15366" y="57368"/>
                  </a:cubicBezTo>
                  <a:cubicBezTo>
                    <a:pt x="14891" y="57368"/>
                    <a:pt x="14435" y="57321"/>
                    <a:pt x="14001" y="57226"/>
                  </a:cubicBezTo>
                  <a:cubicBezTo>
                    <a:pt x="12598" y="56926"/>
                    <a:pt x="11243" y="56137"/>
                    <a:pt x="9975" y="54881"/>
                  </a:cubicBezTo>
                  <a:cubicBezTo>
                    <a:pt x="8735" y="53652"/>
                    <a:pt x="7751" y="52167"/>
                    <a:pt x="6799" y="50725"/>
                  </a:cubicBezTo>
                  <a:cubicBezTo>
                    <a:pt x="6631" y="50470"/>
                    <a:pt x="6456" y="50209"/>
                    <a:pt x="6287" y="49953"/>
                  </a:cubicBezTo>
                  <a:cubicBezTo>
                    <a:pt x="5118" y="48218"/>
                    <a:pt x="4063" y="46652"/>
                    <a:pt x="2893" y="45106"/>
                  </a:cubicBezTo>
                  <a:cubicBezTo>
                    <a:pt x="2519" y="44606"/>
                    <a:pt x="2127" y="44111"/>
                    <a:pt x="1746" y="43632"/>
                  </a:cubicBezTo>
                  <a:cubicBezTo>
                    <a:pt x="1316" y="43094"/>
                    <a:pt x="870" y="42533"/>
                    <a:pt x="451" y="41968"/>
                  </a:cubicBezTo>
                  <a:cubicBezTo>
                    <a:pt x="425" y="41935"/>
                    <a:pt x="397" y="41897"/>
                    <a:pt x="364" y="41864"/>
                  </a:cubicBezTo>
                  <a:cubicBezTo>
                    <a:pt x="201" y="41646"/>
                    <a:pt x="43" y="41445"/>
                    <a:pt x="59" y="41162"/>
                  </a:cubicBezTo>
                  <a:cubicBezTo>
                    <a:pt x="76" y="40831"/>
                    <a:pt x="294" y="40509"/>
                    <a:pt x="511" y="40216"/>
                  </a:cubicBezTo>
                  <a:cubicBezTo>
                    <a:pt x="979" y="39590"/>
                    <a:pt x="1502" y="38982"/>
                    <a:pt x="2012" y="38400"/>
                  </a:cubicBezTo>
                  <a:cubicBezTo>
                    <a:pt x="3257" y="36964"/>
                    <a:pt x="4547" y="35483"/>
                    <a:pt x="5047" y="33553"/>
                  </a:cubicBezTo>
                  <a:cubicBezTo>
                    <a:pt x="5320" y="32493"/>
                    <a:pt x="5157" y="31421"/>
                    <a:pt x="4994" y="30387"/>
                  </a:cubicBezTo>
                  <a:cubicBezTo>
                    <a:pt x="4944" y="30083"/>
                    <a:pt x="4896" y="29767"/>
                    <a:pt x="4857" y="29452"/>
                  </a:cubicBezTo>
                  <a:cubicBezTo>
                    <a:pt x="4716" y="28277"/>
                    <a:pt x="4580" y="26906"/>
                    <a:pt x="4716" y="25562"/>
                  </a:cubicBezTo>
                  <a:cubicBezTo>
                    <a:pt x="4961" y="23136"/>
                    <a:pt x="6310" y="21183"/>
                    <a:pt x="8828" y="19596"/>
                  </a:cubicBezTo>
                  <a:cubicBezTo>
                    <a:pt x="8986" y="19498"/>
                    <a:pt x="9144" y="19393"/>
                    <a:pt x="9302" y="19296"/>
                  </a:cubicBezTo>
                  <a:cubicBezTo>
                    <a:pt x="11233" y="18083"/>
                    <a:pt x="13234" y="16827"/>
                    <a:pt x="14544" y="14864"/>
                  </a:cubicBezTo>
                  <a:cubicBezTo>
                    <a:pt x="16046" y="12617"/>
                    <a:pt x="16911" y="9929"/>
                    <a:pt x="17748" y="7330"/>
                  </a:cubicBezTo>
                  <a:cubicBezTo>
                    <a:pt x="17868" y="6954"/>
                    <a:pt x="17999" y="6562"/>
                    <a:pt x="18119" y="6182"/>
                  </a:cubicBezTo>
                  <a:lnTo>
                    <a:pt x="18184" y="5986"/>
                  </a:lnTo>
                  <a:cubicBezTo>
                    <a:pt x="18591" y="4751"/>
                    <a:pt x="19010" y="3473"/>
                    <a:pt x="19625" y="2314"/>
                  </a:cubicBezTo>
                  <a:cubicBezTo>
                    <a:pt x="20017" y="1563"/>
                    <a:pt x="20665" y="530"/>
                    <a:pt x="21730" y="171"/>
                  </a:cubicBezTo>
                  <a:cubicBezTo>
                    <a:pt x="21997" y="84"/>
                    <a:pt x="22274" y="46"/>
                    <a:pt x="22557" y="46"/>
                  </a:cubicBezTo>
                  <a:close/>
                  <a:moveTo>
                    <a:pt x="22559" y="0"/>
                  </a:moveTo>
                  <a:cubicBezTo>
                    <a:pt x="22271" y="0"/>
                    <a:pt x="21988" y="40"/>
                    <a:pt x="21714" y="133"/>
                  </a:cubicBezTo>
                  <a:cubicBezTo>
                    <a:pt x="20637" y="492"/>
                    <a:pt x="19984" y="1536"/>
                    <a:pt x="19588" y="2292"/>
                  </a:cubicBezTo>
                  <a:cubicBezTo>
                    <a:pt x="18973" y="3456"/>
                    <a:pt x="18548" y="4734"/>
                    <a:pt x="18146" y="5969"/>
                  </a:cubicBezTo>
                  <a:lnTo>
                    <a:pt x="18081" y="6170"/>
                  </a:lnTo>
                  <a:cubicBezTo>
                    <a:pt x="17956" y="6552"/>
                    <a:pt x="17830" y="6938"/>
                    <a:pt x="17705" y="7318"/>
                  </a:cubicBezTo>
                  <a:cubicBezTo>
                    <a:pt x="16873" y="9913"/>
                    <a:pt x="16008" y="12595"/>
                    <a:pt x="14512" y="14836"/>
                  </a:cubicBezTo>
                  <a:cubicBezTo>
                    <a:pt x="13201" y="16800"/>
                    <a:pt x="11205" y="18050"/>
                    <a:pt x="9280" y="19263"/>
                  </a:cubicBezTo>
                  <a:cubicBezTo>
                    <a:pt x="9122" y="19361"/>
                    <a:pt x="8964" y="19459"/>
                    <a:pt x="8806" y="19557"/>
                  </a:cubicBezTo>
                  <a:cubicBezTo>
                    <a:pt x="6272" y="21156"/>
                    <a:pt x="4922" y="23121"/>
                    <a:pt x="4673" y="25557"/>
                  </a:cubicBezTo>
                  <a:cubicBezTo>
                    <a:pt x="4537" y="26906"/>
                    <a:pt x="4673" y="28277"/>
                    <a:pt x="4814" y="29457"/>
                  </a:cubicBezTo>
                  <a:cubicBezTo>
                    <a:pt x="4851" y="29772"/>
                    <a:pt x="4901" y="30088"/>
                    <a:pt x="4949" y="30399"/>
                  </a:cubicBezTo>
                  <a:cubicBezTo>
                    <a:pt x="5112" y="31426"/>
                    <a:pt x="5276" y="32487"/>
                    <a:pt x="5004" y="33542"/>
                  </a:cubicBezTo>
                  <a:cubicBezTo>
                    <a:pt x="4509" y="35462"/>
                    <a:pt x="3220" y="36942"/>
                    <a:pt x="1979" y="38372"/>
                  </a:cubicBezTo>
                  <a:cubicBezTo>
                    <a:pt x="1469" y="38955"/>
                    <a:pt x="947" y="39563"/>
                    <a:pt x="478" y="40190"/>
                  </a:cubicBezTo>
                  <a:cubicBezTo>
                    <a:pt x="255" y="40494"/>
                    <a:pt x="33" y="40815"/>
                    <a:pt x="16" y="41162"/>
                  </a:cubicBezTo>
                  <a:cubicBezTo>
                    <a:pt x="0" y="41456"/>
                    <a:pt x="163" y="41669"/>
                    <a:pt x="332" y="41887"/>
                  </a:cubicBezTo>
                  <a:cubicBezTo>
                    <a:pt x="359" y="41925"/>
                    <a:pt x="385" y="41957"/>
                    <a:pt x="413" y="41995"/>
                  </a:cubicBezTo>
                  <a:cubicBezTo>
                    <a:pt x="832" y="42560"/>
                    <a:pt x="1278" y="43120"/>
                    <a:pt x="1713" y="43659"/>
                  </a:cubicBezTo>
                  <a:cubicBezTo>
                    <a:pt x="2094" y="44139"/>
                    <a:pt x="2486" y="44633"/>
                    <a:pt x="2861" y="45128"/>
                  </a:cubicBezTo>
                  <a:cubicBezTo>
                    <a:pt x="4025" y="46678"/>
                    <a:pt x="5085" y="48239"/>
                    <a:pt x="6250" y="49981"/>
                  </a:cubicBezTo>
                  <a:cubicBezTo>
                    <a:pt x="6423" y="50235"/>
                    <a:pt x="6593" y="50496"/>
                    <a:pt x="6761" y="50747"/>
                  </a:cubicBezTo>
                  <a:cubicBezTo>
                    <a:pt x="7713" y="52188"/>
                    <a:pt x="8703" y="53679"/>
                    <a:pt x="9943" y="54909"/>
                  </a:cubicBezTo>
                  <a:cubicBezTo>
                    <a:pt x="11221" y="56175"/>
                    <a:pt x="12581" y="56965"/>
                    <a:pt x="13990" y="57269"/>
                  </a:cubicBezTo>
                  <a:cubicBezTo>
                    <a:pt x="14431" y="57362"/>
                    <a:pt x="14888" y="57410"/>
                    <a:pt x="15366" y="57410"/>
                  </a:cubicBezTo>
                  <a:cubicBezTo>
                    <a:pt x="16231" y="57410"/>
                    <a:pt x="17155" y="57259"/>
                    <a:pt x="18129" y="56953"/>
                  </a:cubicBezTo>
                  <a:cubicBezTo>
                    <a:pt x="19256" y="56599"/>
                    <a:pt x="20349" y="56099"/>
                    <a:pt x="21403" y="55615"/>
                  </a:cubicBezTo>
                  <a:cubicBezTo>
                    <a:pt x="21627" y="55507"/>
                    <a:pt x="21860" y="55403"/>
                    <a:pt x="22095" y="55294"/>
                  </a:cubicBezTo>
                  <a:cubicBezTo>
                    <a:pt x="22236" y="55229"/>
                    <a:pt x="22377" y="55163"/>
                    <a:pt x="22530" y="55093"/>
                  </a:cubicBezTo>
                  <a:cubicBezTo>
                    <a:pt x="23466" y="54658"/>
                    <a:pt x="24526" y="54163"/>
                    <a:pt x="25527" y="54141"/>
                  </a:cubicBezTo>
                  <a:cubicBezTo>
                    <a:pt x="25543" y="54141"/>
                    <a:pt x="25558" y="54141"/>
                    <a:pt x="25573" y="54141"/>
                  </a:cubicBezTo>
                  <a:cubicBezTo>
                    <a:pt x="26137" y="54141"/>
                    <a:pt x="26755" y="54326"/>
                    <a:pt x="27305" y="54490"/>
                  </a:cubicBezTo>
                  <a:cubicBezTo>
                    <a:pt x="27403" y="54517"/>
                    <a:pt x="27501" y="54550"/>
                    <a:pt x="27599" y="54576"/>
                  </a:cubicBezTo>
                  <a:cubicBezTo>
                    <a:pt x="28317" y="54783"/>
                    <a:pt x="29040" y="55033"/>
                    <a:pt x="29743" y="55273"/>
                  </a:cubicBezTo>
                  <a:cubicBezTo>
                    <a:pt x="29846" y="55306"/>
                    <a:pt x="29944" y="55338"/>
                    <a:pt x="30047" y="55371"/>
                  </a:cubicBezTo>
                  <a:cubicBezTo>
                    <a:pt x="30157" y="55409"/>
                    <a:pt x="30265" y="55447"/>
                    <a:pt x="30379" y="55484"/>
                  </a:cubicBezTo>
                  <a:cubicBezTo>
                    <a:pt x="31984" y="56034"/>
                    <a:pt x="33642" y="56599"/>
                    <a:pt x="35346" y="56644"/>
                  </a:cubicBezTo>
                  <a:lnTo>
                    <a:pt x="35487" y="56644"/>
                  </a:lnTo>
                  <a:cubicBezTo>
                    <a:pt x="36466" y="56644"/>
                    <a:pt x="37771" y="56393"/>
                    <a:pt x="38713" y="55273"/>
                  </a:cubicBezTo>
                  <a:cubicBezTo>
                    <a:pt x="39642" y="54168"/>
                    <a:pt x="40001" y="52705"/>
                    <a:pt x="40290" y="51296"/>
                  </a:cubicBezTo>
                  <a:cubicBezTo>
                    <a:pt x="40458" y="50470"/>
                    <a:pt x="40589" y="49615"/>
                    <a:pt x="40714" y="48783"/>
                  </a:cubicBezTo>
                  <a:cubicBezTo>
                    <a:pt x="41025" y="46755"/>
                    <a:pt x="41344" y="44654"/>
                    <a:pt x="42265" y="42794"/>
                  </a:cubicBezTo>
                  <a:cubicBezTo>
                    <a:pt x="43363" y="40554"/>
                    <a:pt x="44854" y="38498"/>
                    <a:pt x="46958" y="36311"/>
                  </a:cubicBezTo>
                  <a:cubicBezTo>
                    <a:pt x="47078" y="36186"/>
                    <a:pt x="47203" y="36055"/>
                    <a:pt x="47323" y="35930"/>
                  </a:cubicBezTo>
                  <a:cubicBezTo>
                    <a:pt x="48100" y="35124"/>
                    <a:pt x="48906" y="34298"/>
                    <a:pt x="49531" y="33352"/>
                  </a:cubicBezTo>
                  <a:cubicBezTo>
                    <a:pt x="50244" y="32275"/>
                    <a:pt x="50489" y="31241"/>
                    <a:pt x="50320" y="30000"/>
                  </a:cubicBezTo>
                  <a:cubicBezTo>
                    <a:pt x="50103" y="28423"/>
                    <a:pt x="49564" y="26884"/>
                    <a:pt x="49047" y="25393"/>
                  </a:cubicBezTo>
                  <a:cubicBezTo>
                    <a:pt x="48993" y="25242"/>
                    <a:pt x="48938" y="25084"/>
                    <a:pt x="48884" y="24931"/>
                  </a:cubicBezTo>
                  <a:cubicBezTo>
                    <a:pt x="48263" y="23153"/>
                    <a:pt x="47628" y="21314"/>
                    <a:pt x="47214" y="19421"/>
                  </a:cubicBezTo>
                  <a:cubicBezTo>
                    <a:pt x="47023" y="18562"/>
                    <a:pt x="46872" y="17648"/>
                    <a:pt x="46752" y="16707"/>
                  </a:cubicBezTo>
                  <a:cubicBezTo>
                    <a:pt x="46736" y="16544"/>
                    <a:pt x="46714" y="16375"/>
                    <a:pt x="46697" y="16212"/>
                  </a:cubicBezTo>
                  <a:cubicBezTo>
                    <a:pt x="46632" y="15657"/>
                    <a:pt x="46566" y="15080"/>
                    <a:pt x="46420" y="14525"/>
                  </a:cubicBezTo>
                  <a:cubicBezTo>
                    <a:pt x="46083" y="13253"/>
                    <a:pt x="45414" y="12143"/>
                    <a:pt x="44484" y="11317"/>
                  </a:cubicBezTo>
                  <a:cubicBezTo>
                    <a:pt x="43194" y="10169"/>
                    <a:pt x="41585" y="9663"/>
                    <a:pt x="40029" y="9173"/>
                  </a:cubicBezTo>
                  <a:cubicBezTo>
                    <a:pt x="39240" y="8924"/>
                    <a:pt x="38429" y="8668"/>
                    <a:pt x="37663" y="8330"/>
                  </a:cubicBezTo>
                  <a:cubicBezTo>
                    <a:pt x="35220" y="7259"/>
                    <a:pt x="32984" y="5725"/>
                    <a:pt x="30825" y="4240"/>
                  </a:cubicBezTo>
                  <a:cubicBezTo>
                    <a:pt x="30335" y="3903"/>
                    <a:pt x="29824" y="3554"/>
                    <a:pt x="29324" y="3217"/>
                  </a:cubicBezTo>
                  <a:cubicBezTo>
                    <a:pt x="27872" y="2244"/>
                    <a:pt x="26550" y="1378"/>
                    <a:pt x="25108" y="720"/>
                  </a:cubicBezTo>
                  <a:cubicBezTo>
                    <a:pt x="24267" y="336"/>
                    <a:pt x="23391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4"/>
            <p:cNvSpPr/>
            <p:nvPr/>
          </p:nvSpPr>
          <p:spPr>
            <a:xfrm>
              <a:off x="1739000" y="554275"/>
              <a:ext cx="955175" cy="1388250"/>
            </a:xfrm>
            <a:custGeom>
              <a:avLst/>
              <a:gdLst/>
              <a:ahLst/>
              <a:cxnLst/>
              <a:rect l="l" t="t" r="r" b="b"/>
              <a:pathLst>
                <a:path w="38207" h="55530" extrusionOk="0">
                  <a:moveTo>
                    <a:pt x="17015" y="44"/>
                  </a:moveTo>
                  <a:cubicBezTo>
                    <a:pt x="18351" y="44"/>
                    <a:pt x="19775" y="936"/>
                    <a:pt x="20894" y="1635"/>
                  </a:cubicBezTo>
                  <a:cubicBezTo>
                    <a:pt x="21007" y="1707"/>
                    <a:pt x="21122" y="1777"/>
                    <a:pt x="21230" y="1848"/>
                  </a:cubicBezTo>
                  <a:cubicBezTo>
                    <a:pt x="22471" y="2609"/>
                    <a:pt x="23700" y="3425"/>
                    <a:pt x="24891" y="4220"/>
                  </a:cubicBezTo>
                  <a:cubicBezTo>
                    <a:pt x="26344" y="5182"/>
                    <a:pt x="27845" y="6183"/>
                    <a:pt x="29374" y="7085"/>
                  </a:cubicBezTo>
                  <a:cubicBezTo>
                    <a:pt x="30575" y="7803"/>
                    <a:pt x="31799" y="8468"/>
                    <a:pt x="33263" y="9251"/>
                  </a:cubicBezTo>
                  <a:cubicBezTo>
                    <a:pt x="33393" y="9316"/>
                    <a:pt x="33524" y="9387"/>
                    <a:pt x="33655" y="9457"/>
                  </a:cubicBezTo>
                  <a:cubicBezTo>
                    <a:pt x="34606" y="9957"/>
                    <a:pt x="35591" y="10479"/>
                    <a:pt x="36434" y="11165"/>
                  </a:cubicBezTo>
                  <a:cubicBezTo>
                    <a:pt x="37461" y="12008"/>
                    <a:pt x="38055" y="13097"/>
                    <a:pt x="38109" y="14233"/>
                  </a:cubicBezTo>
                  <a:cubicBezTo>
                    <a:pt x="38164" y="15402"/>
                    <a:pt x="37837" y="16594"/>
                    <a:pt x="37516" y="17742"/>
                  </a:cubicBezTo>
                  <a:cubicBezTo>
                    <a:pt x="37440" y="18018"/>
                    <a:pt x="37358" y="18312"/>
                    <a:pt x="37282" y="18590"/>
                  </a:cubicBezTo>
                  <a:cubicBezTo>
                    <a:pt x="36798" y="20499"/>
                    <a:pt x="36504" y="22065"/>
                    <a:pt x="36374" y="23518"/>
                  </a:cubicBezTo>
                  <a:cubicBezTo>
                    <a:pt x="36303" y="24296"/>
                    <a:pt x="36276" y="25063"/>
                    <a:pt x="36286" y="25792"/>
                  </a:cubicBezTo>
                  <a:cubicBezTo>
                    <a:pt x="36298" y="26298"/>
                    <a:pt x="36369" y="26798"/>
                    <a:pt x="36439" y="27277"/>
                  </a:cubicBezTo>
                  <a:cubicBezTo>
                    <a:pt x="36467" y="27467"/>
                    <a:pt x="36494" y="27663"/>
                    <a:pt x="36515" y="27864"/>
                  </a:cubicBezTo>
                  <a:cubicBezTo>
                    <a:pt x="36874" y="30747"/>
                    <a:pt x="36341" y="33679"/>
                    <a:pt x="35874" y="36262"/>
                  </a:cubicBezTo>
                  <a:cubicBezTo>
                    <a:pt x="35673" y="37346"/>
                    <a:pt x="35438" y="38624"/>
                    <a:pt x="35171" y="39924"/>
                  </a:cubicBezTo>
                  <a:cubicBezTo>
                    <a:pt x="35096" y="40299"/>
                    <a:pt x="35003" y="40685"/>
                    <a:pt x="34916" y="41055"/>
                  </a:cubicBezTo>
                  <a:cubicBezTo>
                    <a:pt x="34742" y="41790"/>
                    <a:pt x="34563" y="42556"/>
                    <a:pt x="34476" y="43329"/>
                  </a:cubicBezTo>
                  <a:cubicBezTo>
                    <a:pt x="34340" y="44536"/>
                    <a:pt x="34318" y="45771"/>
                    <a:pt x="34296" y="46967"/>
                  </a:cubicBezTo>
                  <a:cubicBezTo>
                    <a:pt x="34269" y="48528"/>
                    <a:pt x="34242" y="50145"/>
                    <a:pt x="33959" y="51706"/>
                  </a:cubicBezTo>
                  <a:cubicBezTo>
                    <a:pt x="33796" y="52613"/>
                    <a:pt x="33507" y="53767"/>
                    <a:pt x="32735" y="54566"/>
                  </a:cubicBezTo>
                  <a:cubicBezTo>
                    <a:pt x="32011" y="55322"/>
                    <a:pt x="31032" y="55487"/>
                    <a:pt x="30302" y="55487"/>
                  </a:cubicBezTo>
                  <a:cubicBezTo>
                    <a:pt x="30264" y="55487"/>
                    <a:pt x="30227" y="55486"/>
                    <a:pt x="30190" y="55485"/>
                  </a:cubicBezTo>
                  <a:cubicBezTo>
                    <a:pt x="28824" y="55453"/>
                    <a:pt x="27469" y="54990"/>
                    <a:pt x="26202" y="54523"/>
                  </a:cubicBezTo>
                  <a:cubicBezTo>
                    <a:pt x="25277" y="54180"/>
                    <a:pt x="24348" y="53800"/>
                    <a:pt x="23450" y="53429"/>
                  </a:cubicBezTo>
                  <a:cubicBezTo>
                    <a:pt x="23085" y="53278"/>
                    <a:pt x="22709" y="53125"/>
                    <a:pt x="22340" y="52972"/>
                  </a:cubicBezTo>
                  <a:cubicBezTo>
                    <a:pt x="22182" y="52907"/>
                    <a:pt x="22024" y="52842"/>
                    <a:pt x="21867" y="52776"/>
                  </a:cubicBezTo>
                  <a:cubicBezTo>
                    <a:pt x="21084" y="52445"/>
                    <a:pt x="20279" y="52108"/>
                    <a:pt x="19403" y="52086"/>
                  </a:cubicBezTo>
                  <a:cubicBezTo>
                    <a:pt x="19272" y="52081"/>
                    <a:pt x="19147" y="52081"/>
                    <a:pt x="19016" y="52081"/>
                  </a:cubicBezTo>
                  <a:cubicBezTo>
                    <a:pt x="18657" y="52081"/>
                    <a:pt x="18293" y="52091"/>
                    <a:pt x="17939" y="52103"/>
                  </a:cubicBezTo>
                  <a:cubicBezTo>
                    <a:pt x="17596" y="52110"/>
                    <a:pt x="17242" y="52120"/>
                    <a:pt x="16888" y="52120"/>
                  </a:cubicBezTo>
                  <a:cubicBezTo>
                    <a:pt x="16732" y="52120"/>
                    <a:pt x="16577" y="52118"/>
                    <a:pt x="16422" y="52113"/>
                  </a:cubicBezTo>
                  <a:cubicBezTo>
                    <a:pt x="13691" y="52032"/>
                    <a:pt x="11130" y="50961"/>
                    <a:pt x="8818" y="48920"/>
                  </a:cubicBezTo>
                  <a:cubicBezTo>
                    <a:pt x="5587" y="46081"/>
                    <a:pt x="3248" y="42307"/>
                    <a:pt x="1387" y="38983"/>
                  </a:cubicBezTo>
                  <a:cubicBezTo>
                    <a:pt x="1322" y="38868"/>
                    <a:pt x="1229" y="38722"/>
                    <a:pt x="1137" y="38574"/>
                  </a:cubicBezTo>
                  <a:cubicBezTo>
                    <a:pt x="674" y="37851"/>
                    <a:pt x="49" y="36867"/>
                    <a:pt x="468" y="36204"/>
                  </a:cubicBezTo>
                  <a:cubicBezTo>
                    <a:pt x="752" y="35747"/>
                    <a:pt x="1447" y="35566"/>
                    <a:pt x="2007" y="35425"/>
                  </a:cubicBezTo>
                  <a:cubicBezTo>
                    <a:pt x="2176" y="35381"/>
                    <a:pt x="2334" y="35338"/>
                    <a:pt x="2470" y="35295"/>
                  </a:cubicBezTo>
                  <a:cubicBezTo>
                    <a:pt x="3280" y="35029"/>
                    <a:pt x="4276" y="34615"/>
                    <a:pt x="4744" y="33761"/>
                  </a:cubicBezTo>
                  <a:cubicBezTo>
                    <a:pt x="4967" y="33358"/>
                    <a:pt x="5048" y="32868"/>
                    <a:pt x="4983" y="32341"/>
                  </a:cubicBezTo>
                  <a:cubicBezTo>
                    <a:pt x="4917" y="31830"/>
                    <a:pt x="4706" y="31389"/>
                    <a:pt x="4498" y="30970"/>
                  </a:cubicBezTo>
                  <a:cubicBezTo>
                    <a:pt x="4385" y="30736"/>
                    <a:pt x="4270" y="30497"/>
                    <a:pt x="4178" y="30247"/>
                  </a:cubicBezTo>
                  <a:cubicBezTo>
                    <a:pt x="3270" y="27809"/>
                    <a:pt x="4586" y="24992"/>
                    <a:pt x="5190" y="23893"/>
                  </a:cubicBezTo>
                  <a:cubicBezTo>
                    <a:pt x="5778" y="22833"/>
                    <a:pt x="6506" y="21876"/>
                    <a:pt x="7142" y="21081"/>
                  </a:cubicBezTo>
                  <a:cubicBezTo>
                    <a:pt x="7257" y="20930"/>
                    <a:pt x="7382" y="20782"/>
                    <a:pt x="7501" y="20636"/>
                  </a:cubicBezTo>
                  <a:cubicBezTo>
                    <a:pt x="8056" y="19956"/>
                    <a:pt x="8627" y="19253"/>
                    <a:pt x="9014" y="18432"/>
                  </a:cubicBezTo>
                  <a:cubicBezTo>
                    <a:pt x="9851" y="16637"/>
                    <a:pt x="10314" y="14810"/>
                    <a:pt x="10809" y="12868"/>
                  </a:cubicBezTo>
                  <a:cubicBezTo>
                    <a:pt x="10836" y="12753"/>
                    <a:pt x="10862" y="12640"/>
                    <a:pt x="10895" y="12520"/>
                  </a:cubicBezTo>
                  <a:lnTo>
                    <a:pt x="10917" y="12438"/>
                  </a:lnTo>
                  <a:cubicBezTo>
                    <a:pt x="11532" y="10007"/>
                    <a:pt x="12168" y="7489"/>
                    <a:pt x="12963" y="5068"/>
                  </a:cubicBezTo>
                  <a:cubicBezTo>
                    <a:pt x="12984" y="5008"/>
                    <a:pt x="13006" y="4943"/>
                    <a:pt x="13028" y="4878"/>
                  </a:cubicBezTo>
                  <a:cubicBezTo>
                    <a:pt x="13556" y="3267"/>
                    <a:pt x="14214" y="1265"/>
                    <a:pt x="15710" y="389"/>
                  </a:cubicBezTo>
                  <a:cubicBezTo>
                    <a:pt x="16125" y="146"/>
                    <a:pt x="16565" y="44"/>
                    <a:pt x="17015" y="44"/>
                  </a:cubicBezTo>
                  <a:close/>
                  <a:moveTo>
                    <a:pt x="17015" y="1"/>
                  </a:moveTo>
                  <a:cubicBezTo>
                    <a:pt x="16558" y="1"/>
                    <a:pt x="16110" y="103"/>
                    <a:pt x="15687" y="352"/>
                  </a:cubicBezTo>
                  <a:cubicBezTo>
                    <a:pt x="14176" y="1233"/>
                    <a:pt x="13518" y="3246"/>
                    <a:pt x="12990" y="4861"/>
                  </a:cubicBezTo>
                  <a:cubicBezTo>
                    <a:pt x="12968" y="4926"/>
                    <a:pt x="12946" y="4991"/>
                    <a:pt x="12925" y="5056"/>
                  </a:cubicBezTo>
                  <a:cubicBezTo>
                    <a:pt x="12125" y="7477"/>
                    <a:pt x="11489" y="9996"/>
                    <a:pt x="10874" y="12427"/>
                  </a:cubicBezTo>
                  <a:lnTo>
                    <a:pt x="10852" y="12509"/>
                  </a:lnTo>
                  <a:cubicBezTo>
                    <a:pt x="10825" y="12628"/>
                    <a:pt x="10792" y="12743"/>
                    <a:pt x="10764" y="12857"/>
                  </a:cubicBezTo>
                  <a:cubicBezTo>
                    <a:pt x="10275" y="14794"/>
                    <a:pt x="9813" y="16627"/>
                    <a:pt x="8976" y="18417"/>
                  </a:cubicBezTo>
                  <a:cubicBezTo>
                    <a:pt x="8590" y="19232"/>
                    <a:pt x="8018" y="19934"/>
                    <a:pt x="7463" y="20608"/>
                  </a:cubicBezTo>
                  <a:cubicBezTo>
                    <a:pt x="7349" y="20755"/>
                    <a:pt x="7224" y="20902"/>
                    <a:pt x="7104" y="21054"/>
                  </a:cubicBezTo>
                  <a:cubicBezTo>
                    <a:pt x="6468" y="21849"/>
                    <a:pt x="5738" y="22811"/>
                    <a:pt x="5151" y="23872"/>
                  </a:cubicBezTo>
                  <a:cubicBezTo>
                    <a:pt x="4586" y="24899"/>
                    <a:pt x="4178" y="25971"/>
                    <a:pt x="3976" y="26978"/>
                  </a:cubicBezTo>
                  <a:cubicBezTo>
                    <a:pt x="3727" y="28201"/>
                    <a:pt x="3780" y="29311"/>
                    <a:pt x="4134" y="30264"/>
                  </a:cubicBezTo>
                  <a:cubicBezTo>
                    <a:pt x="4232" y="30513"/>
                    <a:pt x="4347" y="30753"/>
                    <a:pt x="4460" y="30987"/>
                  </a:cubicBezTo>
                  <a:cubicBezTo>
                    <a:pt x="4673" y="31427"/>
                    <a:pt x="4879" y="31841"/>
                    <a:pt x="4939" y="32346"/>
                  </a:cubicBezTo>
                  <a:cubicBezTo>
                    <a:pt x="5005" y="32863"/>
                    <a:pt x="4922" y="33347"/>
                    <a:pt x="4706" y="33744"/>
                  </a:cubicBezTo>
                  <a:cubicBezTo>
                    <a:pt x="4244" y="34577"/>
                    <a:pt x="3258" y="34989"/>
                    <a:pt x="2454" y="35251"/>
                  </a:cubicBezTo>
                  <a:cubicBezTo>
                    <a:pt x="2318" y="35295"/>
                    <a:pt x="2165" y="35338"/>
                    <a:pt x="1997" y="35381"/>
                  </a:cubicBezTo>
                  <a:cubicBezTo>
                    <a:pt x="1430" y="35529"/>
                    <a:pt x="724" y="35714"/>
                    <a:pt x="430" y="36176"/>
                  </a:cubicBezTo>
                  <a:cubicBezTo>
                    <a:pt x="1" y="36867"/>
                    <a:pt x="637" y="37868"/>
                    <a:pt x="1099" y="38596"/>
                  </a:cubicBezTo>
                  <a:cubicBezTo>
                    <a:pt x="1191" y="38749"/>
                    <a:pt x="1284" y="38890"/>
                    <a:pt x="1349" y="39004"/>
                  </a:cubicBezTo>
                  <a:cubicBezTo>
                    <a:pt x="3215" y="42327"/>
                    <a:pt x="5554" y="46108"/>
                    <a:pt x="8785" y="48953"/>
                  </a:cubicBezTo>
                  <a:cubicBezTo>
                    <a:pt x="11113" y="50998"/>
                    <a:pt x="13681" y="52075"/>
                    <a:pt x="16422" y="52156"/>
                  </a:cubicBezTo>
                  <a:cubicBezTo>
                    <a:pt x="16572" y="52161"/>
                    <a:pt x="16722" y="52163"/>
                    <a:pt x="16872" y="52163"/>
                  </a:cubicBezTo>
                  <a:cubicBezTo>
                    <a:pt x="17231" y="52163"/>
                    <a:pt x="17592" y="52152"/>
                    <a:pt x="17945" y="52141"/>
                  </a:cubicBezTo>
                  <a:cubicBezTo>
                    <a:pt x="18314" y="52133"/>
                    <a:pt x="18696" y="52120"/>
                    <a:pt x="19078" y="52120"/>
                  </a:cubicBezTo>
                  <a:cubicBezTo>
                    <a:pt x="19186" y="52120"/>
                    <a:pt x="19295" y="52121"/>
                    <a:pt x="19403" y="52124"/>
                  </a:cubicBezTo>
                  <a:cubicBezTo>
                    <a:pt x="20268" y="52146"/>
                    <a:pt x="21072" y="52489"/>
                    <a:pt x="21850" y="52816"/>
                  </a:cubicBezTo>
                  <a:cubicBezTo>
                    <a:pt x="22003" y="52881"/>
                    <a:pt x="22166" y="52951"/>
                    <a:pt x="22324" y="53017"/>
                  </a:cubicBezTo>
                  <a:cubicBezTo>
                    <a:pt x="22694" y="53163"/>
                    <a:pt x="23068" y="53321"/>
                    <a:pt x="23434" y="53468"/>
                  </a:cubicBezTo>
                  <a:cubicBezTo>
                    <a:pt x="24331" y="53838"/>
                    <a:pt x="25262" y="54224"/>
                    <a:pt x="26191" y="54566"/>
                  </a:cubicBezTo>
                  <a:cubicBezTo>
                    <a:pt x="27459" y="55035"/>
                    <a:pt x="28813" y="55497"/>
                    <a:pt x="30190" y="55530"/>
                  </a:cubicBezTo>
                  <a:lnTo>
                    <a:pt x="30309" y="55530"/>
                  </a:lnTo>
                  <a:cubicBezTo>
                    <a:pt x="31049" y="55530"/>
                    <a:pt x="32033" y="55361"/>
                    <a:pt x="32762" y="54599"/>
                  </a:cubicBezTo>
                  <a:cubicBezTo>
                    <a:pt x="33545" y="53783"/>
                    <a:pt x="33833" y="52630"/>
                    <a:pt x="34002" y="51711"/>
                  </a:cubicBezTo>
                  <a:cubicBezTo>
                    <a:pt x="34285" y="50150"/>
                    <a:pt x="34312" y="48534"/>
                    <a:pt x="34340" y="46974"/>
                  </a:cubicBezTo>
                  <a:cubicBezTo>
                    <a:pt x="34361" y="45777"/>
                    <a:pt x="34383" y="44536"/>
                    <a:pt x="34519" y="43334"/>
                  </a:cubicBezTo>
                  <a:cubicBezTo>
                    <a:pt x="34606" y="42561"/>
                    <a:pt x="34785" y="41800"/>
                    <a:pt x="34960" y="41060"/>
                  </a:cubicBezTo>
                  <a:cubicBezTo>
                    <a:pt x="35046" y="40690"/>
                    <a:pt x="35139" y="40309"/>
                    <a:pt x="35216" y="39929"/>
                  </a:cubicBezTo>
                  <a:cubicBezTo>
                    <a:pt x="35477" y="38634"/>
                    <a:pt x="35716" y="37351"/>
                    <a:pt x="35912" y="36269"/>
                  </a:cubicBezTo>
                  <a:cubicBezTo>
                    <a:pt x="36384" y="33679"/>
                    <a:pt x="36918" y="30747"/>
                    <a:pt x="36559" y="27859"/>
                  </a:cubicBezTo>
                  <a:cubicBezTo>
                    <a:pt x="36537" y="27658"/>
                    <a:pt x="36504" y="27462"/>
                    <a:pt x="36477" y="27272"/>
                  </a:cubicBezTo>
                  <a:cubicBezTo>
                    <a:pt x="36406" y="26772"/>
                    <a:pt x="36336" y="26298"/>
                    <a:pt x="36331" y="25792"/>
                  </a:cubicBezTo>
                  <a:cubicBezTo>
                    <a:pt x="36319" y="25063"/>
                    <a:pt x="36346" y="24302"/>
                    <a:pt x="36417" y="23524"/>
                  </a:cubicBezTo>
                  <a:cubicBezTo>
                    <a:pt x="36547" y="22072"/>
                    <a:pt x="36836" y="20505"/>
                    <a:pt x="37326" y="18601"/>
                  </a:cubicBezTo>
                  <a:cubicBezTo>
                    <a:pt x="37396" y="18324"/>
                    <a:pt x="37478" y="18030"/>
                    <a:pt x="37559" y="17752"/>
                  </a:cubicBezTo>
                  <a:cubicBezTo>
                    <a:pt x="37875" y="16599"/>
                    <a:pt x="38207" y="15407"/>
                    <a:pt x="38153" y="14227"/>
                  </a:cubicBezTo>
                  <a:cubicBezTo>
                    <a:pt x="38098" y="13085"/>
                    <a:pt x="37500" y="11987"/>
                    <a:pt x="36461" y="11132"/>
                  </a:cubicBezTo>
                  <a:cubicBezTo>
                    <a:pt x="35618" y="10441"/>
                    <a:pt x="34628" y="9925"/>
                    <a:pt x="33675" y="9419"/>
                  </a:cubicBezTo>
                  <a:cubicBezTo>
                    <a:pt x="33545" y="9349"/>
                    <a:pt x="33409" y="9278"/>
                    <a:pt x="33279" y="9213"/>
                  </a:cubicBezTo>
                  <a:cubicBezTo>
                    <a:pt x="31822" y="8430"/>
                    <a:pt x="30597" y="7765"/>
                    <a:pt x="29395" y="7052"/>
                  </a:cubicBezTo>
                  <a:cubicBezTo>
                    <a:pt x="27866" y="6145"/>
                    <a:pt x="26365" y="5149"/>
                    <a:pt x="24913" y="4180"/>
                  </a:cubicBezTo>
                  <a:cubicBezTo>
                    <a:pt x="23721" y="3392"/>
                    <a:pt x="22493" y="2571"/>
                    <a:pt x="21258" y="1810"/>
                  </a:cubicBezTo>
                  <a:cubicBezTo>
                    <a:pt x="21143" y="1739"/>
                    <a:pt x="21035" y="1667"/>
                    <a:pt x="20914" y="1597"/>
                  </a:cubicBezTo>
                  <a:cubicBezTo>
                    <a:pt x="19793" y="894"/>
                    <a:pt x="18363" y="1"/>
                    <a:pt x="170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4"/>
            <p:cNvSpPr/>
            <p:nvPr/>
          </p:nvSpPr>
          <p:spPr>
            <a:xfrm>
              <a:off x="1922850" y="599550"/>
              <a:ext cx="647450" cy="1342975"/>
            </a:xfrm>
            <a:custGeom>
              <a:avLst/>
              <a:gdLst/>
              <a:ahLst/>
              <a:cxnLst/>
              <a:rect l="l" t="t" r="r" b="b"/>
              <a:pathLst>
                <a:path w="25898" h="53719" extrusionOk="0">
                  <a:moveTo>
                    <a:pt x="8905" y="42"/>
                  </a:moveTo>
                  <a:cubicBezTo>
                    <a:pt x="9977" y="42"/>
                    <a:pt x="11097" y="548"/>
                    <a:pt x="12033" y="1043"/>
                  </a:cubicBezTo>
                  <a:cubicBezTo>
                    <a:pt x="14426" y="2316"/>
                    <a:pt x="16694" y="3943"/>
                    <a:pt x="18887" y="5514"/>
                  </a:cubicBezTo>
                  <a:cubicBezTo>
                    <a:pt x="19088" y="5655"/>
                    <a:pt x="19284" y="5803"/>
                    <a:pt x="19485" y="5944"/>
                  </a:cubicBezTo>
                  <a:cubicBezTo>
                    <a:pt x="20780" y="6868"/>
                    <a:pt x="21943" y="7717"/>
                    <a:pt x="23032" y="8696"/>
                  </a:cubicBezTo>
                  <a:cubicBezTo>
                    <a:pt x="23880" y="9458"/>
                    <a:pt x="24717" y="10312"/>
                    <a:pt x="25093" y="11399"/>
                  </a:cubicBezTo>
                  <a:cubicBezTo>
                    <a:pt x="25897" y="13760"/>
                    <a:pt x="24865" y="16388"/>
                    <a:pt x="23951" y="18710"/>
                  </a:cubicBezTo>
                  <a:cubicBezTo>
                    <a:pt x="23825" y="19026"/>
                    <a:pt x="23705" y="19325"/>
                    <a:pt x="23592" y="19624"/>
                  </a:cubicBezTo>
                  <a:lnTo>
                    <a:pt x="23547" y="19749"/>
                  </a:lnTo>
                  <a:cubicBezTo>
                    <a:pt x="23085" y="20967"/>
                    <a:pt x="22558" y="22355"/>
                    <a:pt x="22688" y="23703"/>
                  </a:cubicBezTo>
                  <a:cubicBezTo>
                    <a:pt x="22726" y="24133"/>
                    <a:pt x="22841" y="24569"/>
                    <a:pt x="22944" y="24981"/>
                  </a:cubicBezTo>
                  <a:cubicBezTo>
                    <a:pt x="23004" y="25205"/>
                    <a:pt x="23058" y="25433"/>
                    <a:pt x="23107" y="25662"/>
                  </a:cubicBezTo>
                  <a:cubicBezTo>
                    <a:pt x="23248" y="26347"/>
                    <a:pt x="23391" y="27075"/>
                    <a:pt x="23537" y="27963"/>
                  </a:cubicBezTo>
                  <a:cubicBezTo>
                    <a:pt x="24130" y="31423"/>
                    <a:pt x="24468" y="34212"/>
                    <a:pt x="24603" y="36753"/>
                  </a:cubicBezTo>
                  <a:cubicBezTo>
                    <a:pt x="24663" y="37895"/>
                    <a:pt x="24663" y="39027"/>
                    <a:pt x="24603" y="40109"/>
                  </a:cubicBezTo>
                  <a:cubicBezTo>
                    <a:pt x="24533" y="41327"/>
                    <a:pt x="24679" y="42567"/>
                    <a:pt x="24827" y="43764"/>
                  </a:cubicBezTo>
                  <a:lnTo>
                    <a:pt x="24837" y="43878"/>
                  </a:lnTo>
                  <a:cubicBezTo>
                    <a:pt x="24897" y="44352"/>
                    <a:pt x="24962" y="44841"/>
                    <a:pt x="25028" y="45309"/>
                  </a:cubicBezTo>
                  <a:cubicBezTo>
                    <a:pt x="25294" y="47240"/>
                    <a:pt x="25566" y="49230"/>
                    <a:pt x="25299" y="51140"/>
                  </a:cubicBezTo>
                  <a:cubicBezTo>
                    <a:pt x="25163" y="52092"/>
                    <a:pt x="24674" y="53674"/>
                    <a:pt x="22906" y="53674"/>
                  </a:cubicBezTo>
                  <a:lnTo>
                    <a:pt x="22836" y="53674"/>
                  </a:lnTo>
                  <a:cubicBezTo>
                    <a:pt x="21100" y="53636"/>
                    <a:pt x="19354" y="52712"/>
                    <a:pt x="17810" y="51896"/>
                  </a:cubicBezTo>
                  <a:cubicBezTo>
                    <a:pt x="17624" y="51798"/>
                    <a:pt x="17444" y="51700"/>
                    <a:pt x="17265" y="51608"/>
                  </a:cubicBezTo>
                  <a:cubicBezTo>
                    <a:pt x="16482" y="51200"/>
                    <a:pt x="15628" y="50743"/>
                    <a:pt x="14589" y="50177"/>
                  </a:cubicBezTo>
                  <a:cubicBezTo>
                    <a:pt x="14252" y="49998"/>
                    <a:pt x="13914" y="49797"/>
                    <a:pt x="13588" y="49606"/>
                  </a:cubicBezTo>
                  <a:cubicBezTo>
                    <a:pt x="13038" y="49285"/>
                    <a:pt x="12468" y="48948"/>
                    <a:pt x="11891" y="48676"/>
                  </a:cubicBezTo>
                  <a:cubicBezTo>
                    <a:pt x="9470" y="47545"/>
                    <a:pt x="7741" y="46418"/>
                    <a:pt x="6289" y="45032"/>
                  </a:cubicBezTo>
                  <a:cubicBezTo>
                    <a:pt x="5190" y="43976"/>
                    <a:pt x="4128" y="42725"/>
                    <a:pt x="3134" y="41305"/>
                  </a:cubicBezTo>
                  <a:cubicBezTo>
                    <a:pt x="2769" y="40783"/>
                    <a:pt x="2431" y="40234"/>
                    <a:pt x="2105" y="39701"/>
                  </a:cubicBezTo>
                  <a:cubicBezTo>
                    <a:pt x="1974" y="39484"/>
                    <a:pt x="1839" y="39261"/>
                    <a:pt x="1698" y="39037"/>
                  </a:cubicBezTo>
                  <a:cubicBezTo>
                    <a:pt x="1550" y="38804"/>
                    <a:pt x="1382" y="38580"/>
                    <a:pt x="1219" y="38368"/>
                  </a:cubicBezTo>
                  <a:cubicBezTo>
                    <a:pt x="1002" y="38086"/>
                    <a:pt x="779" y="37792"/>
                    <a:pt x="604" y="37466"/>
                  </a:cubicBezTo>
                  <a:cubicBezTo>
                    <a:pt x="98" y="36514"/>
                    <a:pt x="44" y="35578"/>
                    <a:pt x="441" y="34762"/>
                  </a:cubicBezTo>
                  <a:cubicBezTo>
                    <a:pt x="724" y="34190"/>
                    <a:pt x="1159" y="33712"/>
                    <a:pt x="1578" y="33244"/>
                  </a:cubicBezTo>
                  <a:cubicBezTo>
                    <a:pt x="1811" y="32983"/>
                    <a:pt x="2051" y="32716"/>
                    <a:pt x="2263" y="32434"/>
                  </a:cubicBezTo>
                  <a:cubicBezTo>
                    <a:pt x="3031" y="31423"/>
                    <a:pt x="3259" y="30296"/>
                    <a:pt x="2933" y="29088"/>
                  </a:cubicBezTo>
                  <a:cubicBezTo>
                    <a:pt x="2790" y="28577"/>
                    <a:pt x="2551" y="28094"/>
                    <a:pt x="2323" y="27625"/>
                  </a:cubicBezTo>
                  <a:cubicBezTo>
                    <a:pt x="1981" y="26940"/>
                    <a:pt x="1632" y="26227"/>
                    <a:pt x="1610" y="25417"/>
                  </a:cubicBezTo>
                  <a:cubicBezTo>
                    <a:pt x="1572" y="24002"/>
                    <a:pt x="2345" y="22779"/>
                    <a:pt x="3096" y="21592"/>
                  </a:cubicBezTo>
                  <a:cubicBezTo>
                    <a:pt x="3297" y="21273"/>
                    <a:pt x="3508" y="20934"/>
                    <a:pt x="3694" y="20608"/>
                  </a:cubicBezTo>
                  <a:cubicBezTo>
                    <a:pt x="4221" y="19689"/>
                    <a:pt x="4542" y="18901"/>
                    <a:pt x="4705" y="18128"/>
                  </a:cubicBezTo>
                  <a:cubicBezTo>
                    <a:pt x="4918" y="17154"/>
                    <a:pt x="4934" y="16109"/>
                    <a:pt x="4929" y="15125"/>
                  </a:cubicBezTo>
                  <a:cubicBezTo>
                    <a:pt x="4923" y="14234"/>
                    <a:pt x="4891" y="13325"/>
                    <a:pt x="4863" y="12444"/>
                  </a:cubicBezTo>
                  <a:cubicBezTo>
                    <a:pt x="4820" y="11324"/>
                    <a:pt x="4781" y="10164"/>
                    <a:pt x="4798" y="9022"/>
                  </a:cubicBezTo>
                  <a:cubicBezTo>
                    <a:pt x="4836" y="6612"/>
                    <a:pt x="5087" y="4834"/>
                    <a:pt x="5609" y="3257"/>
                  </a:cubicBezTo>
                  <a:cubicBezTo>
                    <a:pt x="5940" y="2266"/>
                    <a:pt x="6511" y="885"/>
                    <a:pt x="7670" y="320"/>
                  </a:cubicBezTo>
                  <a:cubicBezTo>
                    <a:pt x="8062" y="124"/>
                    <a:pt x="8481" y="42"/>
                    <a:pt x="8905" y="42"/>
                  </a:cubicBezTo>
                  <a:close/>
                  <a:moveTo>
                    <a:pt x="8903" y="1"/>
                  </a:moveTo>
                  <a:cubicBezTo>
                    <a:pt x="8472" y="1"/>
                    <a:pt x="8048" y="81"/>
                    <a:pt x="7648" y="275"/>
                  </a:cubicBezTo>
                  <a:cubicBezTo>
                    <a:pt x="6473" y="853"/>
                    <a:pt x="5903" y="2245"/>
                    <a:pt x="5571" y="3245"/>
                  </a:cubicBezTo>
                  <a:cubicBezTo>
                    <a:pt x="5049" y="4829"/>
                    <a:pt x="4793" y="6607"/>
                    <a:pt x="4755" y="9017"/>
                  </a:cubicBezTo>
                  <a:cubicBezTo>
                    <a:pt x="4738" y="10164"/>
                    <a:pt x="4776" y="11324"/>
                    <a:pt x="4820" y="12449"/>
                  </a:cubicBezTo>
                  <a:cubicBezTo>
                    <a:pt x="4853" y="13325"/>
                    <a:pt x="4886" y="14234"/>
                    <a:pt x="4886" y="15125"/>
                  </a:cubicBezTo>
                  <a:cubicBezTo>
                    <a:pt x="4891" y="16109"/>
                    <a:pt x="4874" y="17149"/>
                    <a:pt x="4668" y="18123"/>
                  </a:cubicBezTo>
                  <a:cubicBezTo>
                    <a:pt x="4499" y="18890"/>
                    <a:pt x="4178" y="19673"/>
                    <a:pt x="3656" y="20587"/>
                  </a:cubicBezTo>
                  <a:cubicBezTo>
                    <a:pt x="3471" y="20914"/>
                    <a:pt x="3259" y="21250"/>
                    <a:pt x="3058" y="21572"/>
                  </a:cubicBezTo>
                  <a:cubicBezTo>
                    <a:pt x="2307" y="22762"/>
                    <a:pt x="1529" y="23992"/>
                    <a:pt x="1567" y="25417"/>
                  </a:cubicBezTo>
                  <a:cubicBezTo>
                    <a:pt x="1589" y="26239"/>
                    <a:pt x="1942" y="26957"/>
                    <a:pt x="2285" y="27647"/>
                  </a:cubicBezTo>
                  <a:cubicBezTo>
                    <a:pt x="2514" y="28109"/>
                    <a:pt x="2753" y="28588"/>
                    <a:pt x="2888" y="29105"/>
                  </a:cubicBezTo>
                  <a:cubicBezTo>
                    <a:pt x="3209" y="30291"/>
                    <a:pt x="2986" y="31406"/>
                    <a:pt x="2230" y="32412"/>
                  </a:cubicBezTo>
                  <a:cubicBezTo>
                    <a:pt x="2019" y="32689"/>
                    <a:pt x="1779" y="32957"/>
                    <a:pt x="1545" y="33218"/>
                  </a:cubicBezTo>
                  <a:cubicBezTo>
                    <a:pt x="1121" y="33685"/>
                    <a:pt x="686" y="34169"/>
                    <a:pt x="403" y="34745"/>
                  </a:cubicBezTo>
                  <a:cubicBezTo>
                    <a:pt x="1" y="35573"/>
                    <a:pt x="55" y="36519"/>
                    <a:pt x="566" y="37486"/>
                  </a:cubicBezTo>
                  <a:cubicBezTo>
                    <a:pt x="741" y="37813"/>
                    <a:pt x="969" y="38107"/>
                    <a:pt x="1186" y="38395"/>
                  </a:cubicBezTo>
                  <a:cubicBezTo>
                    <a:pt x="1349" y="38608"/>
                    <a:pt x="1518" y="38825"/>
                    <a:pt x="1665" y="39060"/>
                  </a:cubicBezTo>
                  <a:cubicBezTo>
                    <a:pt x="1801" y="39281"/>
                    <a:pt x="1937" y="39505"/>
                    <a:pt x="2072" y="39723"/>
                  </a:cubicBezTo>
                  <a:cubicBezTo>
                    <a:pt x="2399" y="40255"/>
                    <a:pt x="2737" y="40810"/>
                    <a:pt x="3101" y="41332"/>
                  </a:cubicBezTo>
                  <a:cubicBezTo>
                    <a:pt x="4091" y="42753"/>
                    <a:pt x="5157" y="44009"/>
                    <a:pt x="6262" y="45065"/>
                  </a:cubicBezTo>
                  <a:cubicBezTo>
                    <a:pt x="7713" y="46456"/>
                    <a:pt x="9448" y="47583"/>
                    <a:pt x="11870" y="48720"/>
                  </a:cubicBezTo>
                  <a:cubicBezTo>
                    <a:pt x="12451" y="48986"/>
                    <a:pt x="13017" y="49323"/>
                    <a:pt x="13567" y="49644"/>
                  </a:cubicBezTo>
                  <a:cubicBezTo>
                    <a:pt x="13893" y="49835"/>
                    <a:pt x="14230" y="50036"/>
                    <a:pt x="14567" y="50215"/>
                  </a:cubicBezTo>
                  <a:cubicBezTo>
                    <a:pt x="15611" y="50781"/>
                    <a:pt x="16460" y="51238"/>
                    <a:pt x="17243" y="51646"/>
                  </a:cubicBezTo>
                  <a:cubicBezTo>
                    <a:pt x="17423" y="51738"/>
                    <a:pt x="17602" y="51836"/>
                    <a:pt x="17793" y="51934"/>
                  </a:cubicBezTo>
                  <a:cubicBezTo>
                    <a:pt x="19337" y="52750"/>
                    <a:pt x="21089" y="53681"/>
                    <a:pt x="22836" y="53719"/>
                  </a:cubicBezTo>
                  <a:lnTo>
                    <a:pt x="22901" y="53719"/>
                  </a:lnTo>
                  <a:cubicBezTo>
                    <a:pt x="24239" y="53719"/>
                    <a:pt x="25103" y="52810"/>
                    <a:pt x="25337" y="51146"/>
                  </a:cubicBezTo>
                  <a:cubicBezTo>
                    <a:pt x="25610" y="49230"/>
                    <a:pt x="25337" y="47234"/>
                    <a:pt x="25071" y="45304"/>
                  </a:cubicBezTo>
                  <a:cubicBezTo>
                    <a:pt x="25006" y="44836"/>
                    <a:pt x="24940" y="44347"/>
                    <a:pt x="24880" y="43873"/>
                  </a:cubicBezTo>
                  <a:lnTo>
                    <a:pt x="24870" y="43759"/>
                  </a:lnTo>
                  <a:cubicBezTo>
                    <a:pt x="24722" y="42562"/>
                    <a:pt x="24576" y="41327"/>
                    <a:pt x="24641" y="40114"/>
                  </a:cubicBezTo>
                  <a:cubicBezTo>
                    <a:pt x="24707" y="39027"/>
                    <a:pt x="24707" y="37895"/>
                    <a:pt x="24647" y="36753"/>
                  </a:cubicBezTo>
                  <a:cubicBezTo>
                    <a:pt x="24511" y="34207"/>
                    <a:pt x="24167" y="31416"/>
                    <a:pt x="23580" y="27957"/>
                  </a:cubicBezTo>
                  <a:cubicBezTo>
                    <a:pt x="23429" y="27070"/>
                    <a:pt x="23293" y="26336"/>
                    <a:pt x="23150" y="25651"/>
                  </a:cubicBezTo>
                  <a:cubicBezTo>
                    <a:pt x="23102" y="25428"/>
                    <a:pt x="23042" y="25194"/>
                    <a:pt x="22987" y="24976"/>
                  </a:cubicBezTo>
                  <a:cubicBezTo>
                    <a:pt x="22879" y="24557"/>
                    <a:pt x="22771" y="24128"/>
                    <a:pt x="22731" y="23703"/>
                  </a:cubicBezTo>
                  <a:cubicBezTo>
                    <a:pt x="22601" y="22360"/>
                    <a:pt x="23123" y="20979"/>
                    <a:pt x="23586" y="19765"/>
                  </a:cubicBezTo>
                  <a:lnTo>
                    <a:pt x="23635" y="19641"/>
                  </a:lnTo>
                  <a:cubicBezTo>
                    <a:pt x="23743" y="19341"/>
                    <a:pt x="23863" y="19042"/>
                    <a:pt x="23989" y="18727"/>
                  </a:cubicBezTo>
                  <a:cubicBezTo>
                    <a:pt x="24428" y="17606"/>
                    <a:pt x="24930" y="16338"/>
                    <a:pt x="25201" y="15087"/>
                  </a:cubicBezTo>
                  <a:cubicBezTo>
                    <a:pt x="25517" y="13657"/>
                    <a:pt x="25495" y="12444"/>
                    <a:pt x="25131" y="11384"/>
                  </a:cubicBezTo>
                  <a:cubicBezTo>
                    <a:pt x="24755" y="10290"/>
                    <a:pt x="23913" y="9431"/>
                    <a:pt x="23058" y="8663"/>
                  </a:cubicBezTo>
                  <a:cubicBezTo>
                    <a:pt x="21970" y="7684"/>
                    <a:pt x="20806" y="6835"/>
                    <a:pt x="19507" y="5906"/>
                  </a:cubicBezTo>
                  <a:cubicBezTo>
                    <a:pt x="19311" y="5764"/>
                    <a:pt x="19109" y="5623"/>
                    <a:pt x="18913" y="5482"/>
                  </a:cubicBezTo>
                  <a:cubicBezTo>
                    <a:pt x="16721" y="3903"/>
                    <a:pt x="14453" y="2278"/>
                    <a:pt x="12054" y="1005"/>
                  </a:cubicBezTo>
                  <a:cubicBezTo>
                    <a:pt x="11113" y="507"/>
                    <a:pt x="9984" y="1"/>
                    <a:pt x="89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4"/>
            <p:cNvSpPr/>
            <p:nvPr/>
          </p:nvSpPr>
          <p:spPr>
            <a:xfrm>
              <a:off x="2054900" y="659900"/>
              <a:ext cx="463475" cy="1282625"/>
            </a:xfrm>
            <a:custGeom>
              <a:avLst/>
              <a:gdLst/>
              <a:ahLst/>
              <a:cxnLst/>
              <a:rect l="l" t="t" r="r" b="b"/>
              <a:pathLst>
                <a:path w="18539" h="51305" extrusionOk="0">
                  <a:moveTo>
                    <a:pt x="1469" y="43"/>
                  </a:moveTo>
                  <a:cubicBezTo>
                    <a:pt x="1545" y="43"/>
                    <a:pt x="1627" y="48"/>
                    <a:pt x="1708" y="60"/>
                  </a:cubicBezTo>
                  <a:cubicBezTo>
                    <a:pt x="2883" y="206"/>
                    <a:pt x="4058" y="859"/>
                    <a:pt x="5097" y="1436"/>
                  </a:cubicBezTo>
                  <a:cubicBezTo>
                    <a:pt x="5228" y="1512"/>
                    <a:pt x="5358" y="1582"/>
                    <a:pt x="5483" y="1653"/>
                  </a:cubicBezTo>
                  <a:cubicBezTo>
                    <a:pt x="8094" y="3083"/>
                    <a:pt x="10085" y="4406"/>
                    <a:pt x="11744" y="5814"/>
                  </a:cubicBezTo>
                  <a:cubicBezTo>
                    <a:pt x="12658" y="6587"/>
                    <a:pt x="13572" y="7451"/>
                    <a:pt x="14067" y="8539"/>
                  </a:cubicBezTo>
                  <a:cubicBezTo>
                    <a:pt x="14600" y="9714"/>
                    <a:pt x="14594" y="11134"/>
                    <a:pt x="14512" y="12369"/>
                  </a:cubicBezTo>
                  <a:cubicBezTo>
                    <a:pt x="14382" y="14408"/>
                    <a:pt x="13892" y="16421"/>
                    <a:pt x="13414" y="18363"/>
                  </a:cubicBezTo>
                  <a:cubicBezTo>
                    <a:pt x="13028" y="19956"/>
                    <a:pt x="12626" y="21600"/>
                    <a:pt x="12430" y="23232"/>
                  </a:cubicBezTo>
                  <a:cubicBezTo>
                    <a:pt x="12370" y="23748"/>
                    <a:pt x="12325" y="24297"/>
                    <a:pt x="12423" y="24831"/>
                  </a:cubicBezTo>
                  <a:cubicBezTo>
                    <a:pt x="12495" y="25190"/>
                    <a:pt x="12626" y="25554"/>
                    <a:pt x="12750" y="25902"/>
                  </a:cubicBezTo>
                  <a:cubicBezTo>
                    <a:pt x="12837" y="26142"/>
                    <a:pt x="12925" y="26391"/>
                    <a:pt x="12995" y="26642"/>
                  </a:cubicBezTo>
                  <a:cubicBezTo>
                    <a:pt x="13354" y="27942"/>
                    <a:pt x="13583" y="29242"/>
                    <a:pt x="13821" y="30684"/>
                  </a:cubicBezTo>
                  <a:cubicBezTo>
                    <a:pt x="13904" y="31189"/>
                    <a:pt x="13985" y="31700"/>
                    <a:pt x="14067" y="32195"/>
                  </a:cubicBezTo>
                  <a:cubicBezTo>
                    <a:pt x="14409" y="34306"/>
                    <a:pt x="14763" y="36482"/>
                    <a:pt x="15247" y="38597"/>
                  </a:cubicBezTo>
                  <a:cubicBezTo>
                    <a:pt x="15290" y="38777"/>
                    <a:pt x="15335" y="38956"/>
                    <a:pt x="15372" y="39136"/>
                  </a:cubicBezTo>
                  <a:cubicBezTo>
                    <a:pt x="15759" y="40833"/>
                    <a:pt x="16128" y="42438"/>
                    <a:pt x="16694" y="44065"/>
                  </a:cubicBezTo>
                  <a:cubicBezTo>
                    <a:pt x="16797" y="44358"/>
                    <a:pt x="16906" y="44652"/>
                    <a:pt x="17009" y="44940"/>
                  </a:cubicBezTo>
                  <a:cubicBezTo>
                    <a:pt x="17499" y="46311"/>
                    <a:pt x="18004" y="47725"/>
                    <a:pt x="18250" y="49166"/>
                  </a:cubicBezTo>
                  <a:cubicBezTo>
                    <a:pt x="18310" y="49520"/>
                    <a:pt x="18494" y="50597"/>
                    <a:pt x="18097" y="51049"/>
                  </a:cubicBezTo>
                  <a:cubicBezTo>
                    <a:pt x="17972" y="51189"/>
                    <a:pt x="17798" y="51261"/>
                    <a:pt x="17582" y="51261"/>
                  </a:cubicBezTo>
                  <a:cubicBezTo>
                    <a:pt x="17573" y="51261"/>
                    <a:pt x="17563" y="51261"/>
                    <a:pt x="17554" y="51260"/>
                  </a:cubicBezTo>
                  <a:cubicBezTo>
                    <a:pt x="16645" y="51228"/>
                    <a:pt x="15714" y="50504"/>
                    <a:pt x="14964" y="49922"/>
                  </a:cubicBezTo>
                  <a:cubicBezTo>
                    <a:pt x="14812" y="49803"/>
                    <a:pt x="14665" y="49688"/>
                    <a:pt x="14524" y="49585"/>
                  </a:cubicBezTo>
                  <a:cubicBezTo>
                    <a:pt x="13316" y="48694"/>
                    <a:pt x="12016" y="47752"/>
                    <a:pt x="10656" y="46893"/>
                  </a:cubicBezTo>
                  <a:cubicBezTo>
                    <a:pt x="10417" y="46741"/>
                    <a:pt x="10171" y="46588"/>
                    <a:pt x="9932" y="46442"/>
                  </a:cubicBezTo>
                  <a:cubicBezTo>
                    <a:pt x="8491" y="45544"/>
                    <a:pt x="6995" y="44614"/>
                    <a:pt x="5788" y="43357"/>
                  </a:cubicBezTo>
                  <a:lnTo>
                    <a:pt x="5733" y="43303"/>
                  </a:lnTo>
                  <a:cubicBezTo>
                    <a:pt x="5260" y="42807"/>
                    <a:pt x="4716" y="42242"/>
                    <a:pt x="4439" y="41627"/>
                  </a:cubicBezTo>
                  <a:cubicBezTo>
                    <a:pt x="4286" y="41290"/>
                    <a:pt x="4166" y="40931"/>
                    <a:pt x="4047" y="40578"/>
                  </a:cubicBezTo>
                  <a:cubicBezTo>
                    <a:pt x="3987" y="40404"/>
                    <a:pt x="3927" y="40219"/>
                    <a:pt x="3862" y="40040"/>
                  </a:cubicBezTo>
                  <a:cubicBezTo>
                    <a:pt x="3536" y="39136"/>
                    <a:pt x="3166" y="38087"/>
                    <a:pt x="2948" y="37020"/>
                  </a:cubicBezTo>
                  <a:cubicBezTo>
                    <a:pt x="2796" y="36280"/>
                    <a:pt x="2752" y="35519"/>
                    <a:pt x="2709" y="34779"/>
                  </a:cubicBezTo>
                  <a:cubicBezTo>
                    <a:pt x="2655" y="33757"/>
                    <a:pt x="2594" y="32702"/>
                    <a:pt x="2247" y="31717"/>
                  </a:cubicBezTo>
                  <a:cubicBezTo>
                    <a:pt x="2127" y="31369"/>
                    <a:pt x="1959" y="31005"/>
                    <a:pt x="1735" y="30601"/>
                  </a:cubicBezTo>
                  <a:cubicBezTo>
                    <a:pt x="1653" y="30455"/>
                    <a:pt x="1550" y="30308"/>
                    <a:pt x="1452" y="30167"/>
                  </a:cubicBezTo>
                  <a:cubicBezTo>
                    <a:pt x="1322" y="29981"/>
                    <a:pt x="1186" y="29785"/>
                    <a:pt x="1098" y="29590"/>
                  </a:cubicBezTo>
                  <a:cubicBezTo>
                    <a:pt x="947" y="29253"/>
                    <a:pt x="935" y="28806"/>
                    <a:pt x="925" y="28415"/>
                  </a:cubicBezTo>
                  <a:cubicBezTo>
                    <a:pt x="920" y="28328"/>
                    <a:pt x="920" y="28251"/>
                    <a:pt x="914" y="28176"/>
                  </a:cubicBezTo>
                  <a:cubicBezTo>
                    <a:pt x="897" y="27703"/>
                    <a:pt x="903" y="27214"/>
                    <a:pt x="942" y="26685"/>
                  </a:cubicBezTo>
                  <a:cubicBezTo>
                    <a:pt x="1061" y="25015"/>
                    <a:pt x="1431" y="23265"/>
                    <a:pt x="2138" y="21006"/>
                  </a:cubicBezTo>
                  <a:cubicBezTo>
                    <a:pt x="2383" y="20240"/>
                    <a:pt x="2649" y="19467"/>
                    <a:pt x="2910" y="18722"/>
                  </a:cubicBezTo>
                  <a:cubicBezTo>
                    <a:pt x="3122" y="18113"/>
                    <a:pt x="3340" y="17481"/>
                    <a:pt x="3541" y="16861"/>
                  </a:cubicBezTo>
                  <a:cubicBezTo>
                    <a:pt x="3884" y="15817"/>
                    <a:pt x="4194" y="14789"/>
                    <a:pt x="4254" y="13728"/>
                  </a:cubicBezTo>
                  <a:cubicBezTo>
                    <a:pt x="4297" y="12847"/>
                    <a:pt x="4003" y="12043"/>
                    <a:pt x="3644" y="11156"/>
                  </a:cubicBezTo>
                  <a:cubicBezTo>
                    <a:pt x="3329" y="10384"/>
                    <a:pt x="2965" y="9611"/>
                    <a:pt x="2617" y="8872"/>
                  </a:cubicBezTo>
                  <a:cubicBezTo>
                    <a:pt x="2551" y="8729"/>
                    <a:pt x="2486" y="8594"/>
                    <a:pt x="2421" y="8453"/>
                  </a:cubicBezTo>
                  <a:lnTo>
                    <a:pt x="2383" y="8365"/>
                  </a:lnTo>
                  <a:cubicBezTo>
                    <a:pt x="1681" y="6869"/>
                    <a:pt x="952" y="5314"/>
                    <a:pt x="511" y="3698"/>
                  </a:cubicBezTo>
                  <a:cubicBezTo>
                    <a:pt x="250" y="2730"/>
                    <a:pt x="44" y="1713"/>
                    <a:pt x="327" y="843"/>
                  </a:cubicBezTo>
                  <a:cubicBezTo>
                    <a:pt x="500" y="321"/>
                    <a:pt x="897" y="43"/>
                    <a:pt x="1469" y="43"/>
                  </a:cubicBezTo>
                  <a:close/>
                  <a:moveTo>
                    <a:pt x="1472" y="1"/>
                  </a:moveTo>
                  <a:cubicBezTo>
                    <a:pt x="882" y="1"/>
                    <a:pt x="467" y="288"/>
                    <a:pt x="289" y="831"/>
                  </a:cubicBezTo>
                  <a:cubicBezTo>
                    <a:pt x="0" y="1713"/>
                    <a:pt x="207" y="2736"/>
                    <a:pt x="473" y="3709"/>
                  </a:cubicBezTo>
                  <a:cubicBezTo>
                    <a:pt x="914" y="5330"/>
                    <a:pt x="1638" y="6886"/>
                    <a:pt x="2345" y="8387"/>
                  </a:cubicBezTo>
                  <a:lnTo>
                    <a:pt x="2383" y="8468"/>
                  </a:lnTo>
                  <a:cubicBezTo>
                    <a:pt x="2448" y="8611"/>
                    <a:pt x="2514" y="8746"/>
                    <a:pt x="2579" y="8887"/>
                  </a:cubicBezTo>
                  <a:cubicBezTo>
                    <a:pt x="2926" y="9633"/>
                    <a:pt x="3292" y="10399"/>
                    <a:pt x="3606" y="11172"/>
                  </a:cubicBezTo>
                  <a:cubicBezTo>
                    <a:pt x="3960" y="12053"/>
                    <a:pt x="4254" y="12853"/>
                    <a:pt x="4211" y="13723"/>
                  </a:cubicBezTo>
                  <a:cubicBezTo>
                    <a:pt x="4151" y="14784"/>
                    <a:pt x="3840" y="15806"/>
                    <a:pt x="3503" y="16846"/>
                  </a:cubicBezTo>
                  <a:cubicBezTo>
                    <a:pt x="3297" y="17471"/>
                    <a:pt x="3079" y="18096"/>
                    <a:pt x="2867" y="18706"/>
                  </a:cubicBezTo>
                  <a:cubicBezTo>
                    <a:pt x="2611" y="19456"/>
                    <a:pt x="2339" y="20229"/>
                    <a:pt x="2100" y="20996"/>
                  </a:cubicBezTo>
                  <a:cubicBezTo>
                    <a:pt x="1387" y="23253"/>
                    <a:pt x="1017" y="25010"/>
                    <a:pt x="897" y="26680"/>
                  </a:cubicBezTo>
                  <a:cubicBezTo>
                    <a:pt x="859" y="27214"/>
                    <a:pt x="854" y="27703"/>
                    <a:pt x="870" y="28176"/>
                  </a:cubicBezTo>
                  <a:cubicBezTo>
                    <a:pt x="876" y="28251"/>
                    <a:pt x="876" y="28334"/>
                    <a:pt x="882" y="28415"/>
                  </a:cubicBezTo>
                  <a:cubicBezTo>
                    <a:pt x="892" y="28813"/>
                    <a:pt x="903" y="29263"/>
                    <a:pt x="1055" y="29606"/>
                  </a:cubicBezTo>
                  <a:cubicBezTo>
                    <a:pt x="1148" y="29808"/>
                    <a:pt x="1284" y="30003"/>
                    <a:pt x="1414" y="30194"/>
                  </a:cubicBezTo>
                  <a:cubicBezTo>
                    <a:pt x="1517" y="30335"/>
                    <a:pt x="1615" y="30477"/>
                    <a:pt x="1698" y="30623"/>
                  </a:cubicBezTo>
                  <a:cubicBezTo>
                    <a:pt x="1921" y="31026"/>
                    <a:pt x="2084" y="31385"/>
                    <a:pt x="2208" y="31733"/>
                  </a:cubicBezTo>
                  <a:cubicBezTo>
                    <a:pt x="2551" y="32712"/>
                    <a:pt x="2611" y="33762"/>
                    <a:pt x="2671" y="34785"/>
                  </a:cubicBezTo>
                  <a:cubicBezTo>
                    <a:pt x="2709" y="35524"/>
                    <a:pt x="2752" y="36287"/>
                    <a:pt x="2905" y="37025"/>
                  </a:cubicBezTo>
                  <a:cubicBezTo>
                    <a:pt x="3122" y="38097"/>
                    <a:pt x="3493" y="39152"/>
                    <a:pt x="3824" y="40055"/>
                  </a:cubicBezTo>
                  <a:cubicBezTo>
                    <a:pt x="3889" y="40229"/>
                    <a:pt x="3950" y="40414"/>
                    <a:pt x="4010" y="40595"/>
                  </a:cubicBezTo>
                  <a:cubicBezTo>
                    <a:pt x="4128" y="40942"/>
                    <a:pt x="4248" y="41306"/>
                    <a:pt x="4401" y="41649"/>
                  </a:cubicBezTo>
                  <a:cubicBezTo>
                    <a:pt x="4683" y="42270"/>
                    <a:pt x="5222" y="42835"/>
                    <a:pt x="5700" y="43330"/>
                  </a:cubicBezTo>
                  <a:lnTo>
                    <a:pt x="5760" y="43390"/>
                  </a:lnTo>
                  <a:cubicBezTo>
                    <a:pt x="6968" y="44647"/>
                    <a:pt x="8464" y="45576"/>
                    <a:pt x="9910" y="46480"/>
                  </a:cubicBezTo>
                  <a:cubicBezTo>
                    <a:pt x="10151" y="46626"/>
                    <a:pt x="10395" y="46779"/>
                    <a:pt x="10635" y="46931"/>
                  </a:cubicBezTo>
                  <a:cubicBezTo>
                    <a:pt x="11994" y="47785"/>
                    <a:pt x="13289" y="48732"/>
                    <a:pt x="14502" y="49623"/>
                  </a:cubicBezTo>
                  <a:cubicBezTo>
                    <a:pt x="14637" y="49726"/>
                    <a:pt x="14785" y="49836"/>
                    <a:pt x="14936" y="49955"/>
                  </a:cubicBezTo>
                  <a:cubicBezTo>
                    <a:pt x="15694" y="50542"/>
                    <a:pt x="16628" y="51272"/>
                    <a:pt x="17554" y="51305"/>
                  </a:cubicBezTo>
                  <a:lnTo>
                    <a:pt x="17586" y="51305"/>
                  </a:lnTo>
                  <a:cubicBezTo>
                    <a:pt x="17815" y="51305"/>
                    <a:pt x="17999" y="51228"/>
                    <a:pt x="18130" y="51076"/>
                  </a:cubicBezTo>
                  <a:cubicBezTo>
                    <a:pt x="18538" y="50608"/>
                    <a:pt x="18353" y="49515"/>
                    <a:pt x="18293" y="49161"/>
                  </a:cubicBezTo>
                  <a:cubicBezTo>
                    <a:pt x="18043" y="47715"/>
                    <a:pt x="17537" y="46294"/>
                    <a:pt x="17047" y="44929"/>
                  </a:cubicBezTo>
                  <a:cubicBezTo>
                    <a:pt x="16944" y="44642"/>
                    <a:pt x="16841" y="44341"/>
                    <a:pt x="16738" y="44048"/>
                  </a:cubicBezTo>
                  <a:cubicBezTo>
                    <a:pt x="16166" y="42422"/>
                    <a:pt x="15802" y="40823"/>
                    <a:pt x="15415" y="39126"/>
                  </a:cubicBezTo>
                  <a:cubicBezTo>
                    <a:pt x="15372" y="38946"/>
                    <a:pt x="15335" y="38767"/>
                    <a:pt x="15290" y="38587"/>
                  </a:cubicBezTo>
                  <a:cubicBezTo>
                    <a:pt x="14806" y="36471"/>
                    <a:pt x="14453" y="34296"/>
                    <a:pt x="14110" y="32190"/>
                  </a:cubicBezTo>
                  <a:cubicBezTo>
                    <a:pt x="14029" y="31695"/>
                    <a:pt x="13947" y="31183"/>
                    <a:pt x="13866" y="30678"/>
                  </a:cubicBezTo>
                  <a:cubicBezTo>
                    <a:pt x="13626" y="29231"/>
                    <a:pt x="13397" y="27932"/>
                    <a:pt x="13038" y="26631"/>
                  </a:cubicBezTo>
                  <a:cubicBezTo>
                    <a:pt x="12968" y="26381"/>
                    <a:pt x="12875" y="26130"/>
                    <a:pt x="12789" y="25886"/>
                  </a:cubicBezTo>
                  <a:cubicBezTo>
                    <a:pt x="12669" y="25537"/>
                    <a:pt x="12538" y="25178"/>
                    <a:pt x="12468" y="24819"/>
                  </a:cubicBezTo>
                  <a:cubicBezTo>
                    <a:pt x="12370" y="24297"/>
                    <a:pt x="12413" y="23748"/>
                    <a:pt x="12473" y="23237"/>
                  </a:cubicBezTo>
                  <a:cubicBezTo>
                    <a:pt x="12669" y="21605"/>
                    <a:pt x="13071" y="19962"/>
                    <a:pt x="13457" y="18374"/>
                  </a:cubicBezTo>
                  <a:cubicBezTo>
                    <a:pt x="13936" y="16427"/>
                    <a:pt x="14426" y="14413"/>
                    <a:pt x="14556" y="12374"/>
                  </a:cubicBezTo>
                  <a:cubicBezTo>
                    <a:pt x="14632" y="11134"/>
                    <a:pt x="14643" y="9703"/>
                    <a:pt x="14105" y="8518"/>
                  </a:cubicBezTo>
                  <a:cubicBezTo>
                    <a:pt x="13610" y="7424"/>
                    <a:pt x="12691" y="6560"/>
                    <a:pt x="11771" y="5782"/>
                  </a:cubicBezTo>
                  <a:cubicBezTo>
                    <a:pt x="10106" y="4373"/>
                    <a:pt x="8115" y="3051"/>
                    <a:pt x="5504" y="1615"/>
                  </a:cubicBezTo>
                  <a:cubicBezTo>
                    <a:pt x="5380" y="1544"/>
                    <a:pt x="5250" y="1474"/>
                    <a:pt x="5119" y="1398"/>
                  </a:cubicBezTo>
                  <a:cubicBezTo>
                    <a:pt x="4075" y="821"/>
                    <a:pt x="2900" y="163"/>
                    <a:pt x="1713" y="16"/>
                  </a:cubicBezTo>
                  <a:cubicBezTo>
                    <a:pt x="1630" y="5"/>
                    <a:pt x="1549" y="1"/>
                    <a:pt x="14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4"/>
            <p:cNvSpPr/>
            <p:nvPr/>
          </p:nvSpPr>
          <p:spPr>
            <a:xfrm>
              <a:off x="2062250" y="680550"/>
              <a:ext cx="431900" cy="1261675"/>
            </a:xfrm>
            <a:custGeom>
              <a:avLst/>
              <a:gdLst/>
              <a:ahLst/>
              <a:cxnLst/>
              <a:rect l="l" t="t" r="r" b="b"/>
              <a:pathLst>
                <a:path w="17276" h="50467" extrusionOk="0">
                  <a:moveTo>
                    <a:pt x="33" y="0"/>
                  </a:moveTo>
                  <a:lnTo>
                    <a:pt x="0" y="28"/>
                  </a:lnTo>
                  <a:lnTo>
                    <a:pt x="5" y="33"/>
                  </a:lnTo>
                  <a:cubicBezTo>
                    <a:pt x="131" y="174"/>
                    <a:pt x="2541" y="2900"/>
                    <a:pt x="3857" y="4150"/>
                  </a:cubicBezTo>
                  <a:cubicBezTo>
                    <a:pt x="4248" y="4515"/>
                    <a:pt x="4650" y="4885"/>
                    <a:pt x="5042" y="5244"/>
                  </a:cubicBezTo>
                  <a:cubicBezTo>
                    <a:pt x="6179" y="6283"/>
                    <a:pt x="7354" y="7354"/>
                    <a:pt x="8328" y="8561"/>
                  </a:cubicBezTo>
                  <a:lnTo>
                    <a:pt x="8343" y="8578"/>
                  </a:lnTo>
                  <a:cubicBezTo>
                    <a:pt x="8616" y="8915"/>
                    <a:pt x="8866" y="9226"/>
                    <a:pt x="8926" y="9661"/>
                  </a:cubicBezTo>
                  <a:cubicBezTo>
                    <a:pt x="9013" y="10308"/>
                    <a:pt x="8975" y="10971"/>
                    <a:pt x="8931" y="11538"/>
                  </a:cubicBezTo>
                  <a:cubicBezTo>
                    <a:pt x="8823" y="12941"/>
                    <a:pt x="8556" y="14350"/>
                    <a:pt x="8300" y="15715"/>
                  </a:cubicBezTo>
                  <a:cubicBezTo>
                    <a:pt x="8268" y="15894"/>
                    <a:pt x="8235" y="16068"/>
                    <a:pt x="8202" y="16248"/>
                  </a:cubicBezTo>
                  <a:lnTo>
                    <a:pt x="8127" y="16645"/>
                  </a:lnTo>
                  <a:cubicBezTo>
                    <a:pt x="7751" y="18674"/>
                    <a:pt x="7359" y="20774"/>
                    <a:pt x="7223" y="22868"/>
                  </a:cubicBezTo>
                  <a:cubicBezTo>
                    <a:pt x="7136" y="24271"/>
                    <a:pt x="7588" y="26752"/>
                    <a:pt x="8246" y="27649"/>
                  </a:cubicBezTo>
                  <a:cubicBezTo>
                    <a:pt x="8360" y="27807"/>
                    <a:pt x="8441" y="28025"/>
                    <a:pt x="8501" y="28286"/>
                  </a:cubicBezTo>
                  <a:cubicBezTo>
                    <a:pt x="8584" y="28645"/>
                    <a:pt x="8622" y="29079"/>
                    <a:pt x="8644" y="29526"/>
                  </a:cubicBezTo>
                  <a:cubicBezTo>
                    <a:pt x="8659" y="29775"/>
                    <a:pt x="8665" y="30031"/>
                    <a:pt x="8670" y="30277"/>
                  </a:cubicBezTo>
                  <a:cubicBezTo>
                    <a:pt x="8676" y="30532"/>
                    <a:pt x="8687" y="30771"/>
                    <a:pt x="8697" y="30995"/>
                  </a:cubicBezTo>
                  <a:cubicBezTo>
                    <a:pt x="8709" y="31185"/>
                    <a:pt x="8714" y="31369"/>
                    <a:pt x="8725" y="31555"/>
                  </a:cubicBezTo>
                  <a:cubicBezTo>
                    <a:pt x="8780" y="32664"/>
                    <a:pt x="8840" y="33807"/>
                    <a:pt x="8964" y="34927"/>
                  </a:cubicBezTo>
                  <a:cubicBezTo>
                    <a:pt x="9111" y="36244"/>
                    <a:pt x="9350" y="37500"/>
                    <a:pt x="9676" y="38659"/>
                  </a:cubicBezTo>
                  <a:cubicBezTo>
                    <a:pt x="10025" y="39920"/>
                    <a:pt x="10487" y="41112"/>
                    <a:pt x="11047" y="42199"/>
                  </a:cubicBezTo>
                  <a:cubicBezTo>
                    <a:pt x="11509" y="43098"/>
                    <a:pt x="12217" y="43869"/>
                    <a:pt x="12902" y="44620"/>
                  </a:cubicBezTo>
                  <a:cubicBezTo>
                    <a:pt x="13148" y="44886"/>
                    <a:pt x="13397" y="45164"/>
                    <a:pt x="13631" y="45441"/>
                  </a:cubicBezTo>
                  <a:cubicBezTo>
                    <a:pt x="14610" y="46590"/>
                    <a:pt x="15448" y="47682"/>
                    <a:pt x="16188" y="48792"/>
                  </a:cubicBezTo>
                  <a:cubicBezTo>
                    <a:pt x="16547" y="49325"/>
                    <a:pt x="17215" y="50429"/>
                    <a:pt x="17243" y="50467"/>
                  </a:cubicBezTo>
                  <a:lnTo>
                    <a:pt x="17275" y="50446"/>
                  </a:lnTo>
                  <a:cubicBezTo>
                    <a:pt x="17270" y="50434"/>
                    <a:pt x="16595" y="49319"/>
                    <a:pt x="16236" y="48782"/>
                  </a:cubicBezTo>
                  <a:cubicBezTo>
                    <a:pt x="15486" y="47660"/>
                    <a:pt x="14637" y="46550"/>
                    <a:pt x="13648" y="45387"/>
                  </a:cubicBezTo>
                  <a:cubicBezTo>
                    <a:pt x="13419" y="45121"/>
                    <a:pt x="13168" y="44848"/>
                    <a:pt x="12930" y="44582"/>
                  </a:cubicBezTo>
                  <a:cubicBezTo>
                    <a:pt x="12239" y="43821"/>
                    <a:pt x="11526" y="43037"/>
                    <a:pt x="11064" y="42124"/>
                  </a:cubicBezTo>
                  <a:cubicBezTo>
                    <a:pt x="9982" y="39964"/>
                    <a:pt x="9307" y="37587"/>
                    <a:pt x="9003" y="34856"/>
                  </a:cubicBezTo>
                  <a:cubicBezTo>
                    <a:pt x="8883" y="33763"/>
                    <a:pt x="8828" y="32642"/>
                    <a:pt x="8774" y="31565"/>
                  </a:cubicBezTo>
                  <a:cubicBezTo>
                    <a:pt x="8763" y="31364"/>
                    <a:pt x="8752" y="31163"/>
                    <a:pt x="8742" y="30962"/>
                  </a:cubicBezTo>
                  <a:cubicBezTo>
                    <a:pt x="8730" y="30744"/>
                    <a:pt x="8725" y="30510"/>
                    <a:pt x="8714" y="30265"/>
                  </a:cubicBezTo>
                  <a:cubicBezTo>
                    <a:pt x="8709" y="30021"/>
                    <a:pt x="8702" y="29770"/>
                    <a:pt x="8687" y="29521"/>
                  </a:cubicBezTo>
                  <a:cubicBezTo>
                    <a:pt x="8665" y="29079"/>
                    <a:pt x="8627" y="28640"/>
                    <a:pt x="8546" y="28280"/>
                  </a:cubicBezTo>
                  <a:cubicBezTo>
                    <a:pt x="8486" y="28013"/>
                    <a:pt x="8404" y="27784"/>
                    <a:pt x="8285" y="27616"/>
                  </a:cubicBezTo>
                  <a:cubicBezTo>
                    <a:pt x="7984" y="27197"/>
                    <a:pt x="7702" y="26398"/>
                    <a:pt x="7501" y="25424"/>
                  </a:cubicBezTo>
                  <a:cubicBezTo>
                    <a:pt x="7316" y="24510"/>
                    <a:pt x="7229" y="23553"/>
                    <a:pt x="7273" y="22868"/>
                  </a:cubicBezTo>
                  <a:cubicBezTo>
                    <a:pt x="7409" y="20774"/>
                    <a:pt x="7800" y="18679"/>
                    <a:pt x="8175" y="16650"/>
                  </a:cubicBezTo>
                  <a:lnTo>
                    <a:pt x="8252" y="16253"/>
                  </a:lnTo>
                  <a:cubicBezTo>
                    <a:pt x="8285" y="16074"/>
                    <a:pt x="8317" y="15894"/>
                    <a:pt x="8350" y="15721"/>
                  </a:cubicBezTo>
                  <a:cubicBezTo>
                    <a:pt x="8605" y="14355"/>
                    <a:pt x="8866" y="12941"/>
                    <a:pt x="8981" y="11538"/>
                  </a:cubicBezTo>
                  <a:cubicBezTo>
                    <a:pt x="9024" y="10966"/>
                    <a:pt x="9056" y="10298"/>
                    <a:pt x="8970" y="9655"/>
                  </a:cubicBezTo>
                  <a:cubicBezTo>
                    <a:pt x="8910" y="9209"/>
                    <a:pt x="8654" y="8888"/>
                    <a:pt x="8383" y="8551"/>
                  </a:cubicBezTo>
                  <a:lnTo>
                    <a:pt x="8366" y="8529"/>
                  </a:lnTo>
                  <a:cubicBezTo>
                    <a:pt x="7392" y="7321"/>
                    <a:pt x="6212" y="6244"/>
                    <a:pt x="5075" y="5212"/>
                  </a:cubicBezTo>
                  <a:cubicBezTo>
                    <a:pt x="4683" y="4853"/>
                    <a:pt x="4276" y="4482"/>
                    <a:pt x="3889" y="4118"/>
                  </a:cubicBezTo>
                  <a:cubicBezTo>
                    <a:pt x="2541" y="2840"/>
                    <a:pt x="54" y="28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4"/>
            <p:cNvSpPr/>
            <p:nvPr/>
          </p:nvSpPr>
          <p:spPr>
            <a:xfrm>
              <a:off x="1482950" y="642825"/>
              <a:ext cx="1515050" cy="1289500"/>
            </a:xfrm>
            <a:custGeom>
              <a:avLst/>
              <a:gdLst/>
              <a:ahLst/>
              <a:cxnLst/>
              <a:rect l="l" t="t" r="r" b="b"/>
              <a:pathLst>
                <a:path w="60602" h="51580" extrusionOk="0">
                  <a:moveTo>
                    <a:pt x="32278" y="41"/>
                  </a:moveTo>
                  <a:cubicBezTo>
                    <a:pt x="32321" y="41"/>
                    <a:pt x="32364" y="46"/>
                    <a:pt x="32408" y="46"/>
                  </a:cubicBezTo>
                  <a:cubicBezTo>
                    <a:pt x="33692" y="84"/>
                    <a:pt x="34921" y="541"/>
                    <a:pt x="36287" y="1090"/>
                  </a:cubicBezTo>
                  <a:cubicBezTo>
                    <a:pt x="36966" y="1363"/>
                    <a:pt x="37646" y="1662"/>
                    <a:pt x="38304" y="1950"/>
                  </a:cubicBezTo>
                  <a:cubicBezTo>
                    <a:pt x="39087" y="2287"/>
                    <a:pt x="39893" y="2636"/>
                    <a:pt x="40698" y="2950"/>
                  </a:cubicBezTo>
                  <a:cubicBezTo>
                    <a:pt x="41921" y="3430"/>
                    <a:pt x="43249" y="3886"/>
                    <a:pt x="44652" y="4017"/>
                  </a:cubicBezTo>
                  <a:cubicBezTo>
                    <a:pt x="45925" y="4131"/>
                    <a:pt x="46894" y="4321"/>
                    <a:pt x="47780" y="4632"/>
                  </a:cubicBezTo>
                  <a:cubicBezTo>
                    <a:pt x="49581" y="5252"/>
                    <a:pt x="51092" y="6394"/>
                    <a:pt x="52164" y="7928"/>
                  </a:cubicBezTo>
                  <a:cubicBezTo>
                    <a:pt x="52719" y="8727"/>
                    <a:pt x="53193" y="9658"/>
                    <a:pt x="53600" y="10762"/>
                  </a:cubicBezTo>
                  <a:cubicBezTo>
                    <a:pt x="53780" y="11245"/>
                    <a:pt x="53921" y="11752"/>
                    <a:pt x="54057" y="12236"/>
                  </a:cubicBezTo>
                  <a:cubicBezTo>
                    <a:pt x="54225" y="12839"/>
                    <a:pt x="54406" y="13459"/>
                    <a:pt x="54650" y="14047"/>
                  </a:cubicBezTo>
                  <a:cubicBezTo>
                    <a:pt x="55352" y="15711"/>
                    <a:pt x="56319" y="17273"/>
                    <a:pt x="57250" y="18779"/>
                  </a:cubicBezTo>
                  <a:cubicBezTo>
                    <a:pt x="58028" y="20031"/>
                    <a:pt x="58827" y="21325"/>
                    <a:pt x="59475" y="22668"/>
                  </a:cubicBezTo>
                  <a:cubicBezTo>
                    <a:pt x="60014" y="23790"/>
                    <a:pt x="60557" y="25111"/>
                    <a:pt x="60530" y="26444"/>
                  </a:cubicBezTo>
                  <a:cubicBezTo>
                    <a:pt x="60519" y="26906"/>
                    <a:pt x="60438" y="27558"/>
                    <a:pt x="60100" y="28070"/>
                  </a:cubicBezTo>
                  <a:cubicBezTo>
                    <a:pt x="59811" y="28505"/>
                    <a:pt x="59296" y="28826"/>
                    <a:pt x="58832" y="29098"/>
                  </a:cubicBezTo>
                  <a:cubicBezTo>
                    <a:pt x="57745" y="29724"/>
                    <a:pt x="56537" y="30159"/>
                    <a:pt x="55368" y="30578"/>
                  </a:cubicBezTo>
                  <a:cubicBezTo>
                    <a:pt x="55096" y="30676"/>
                    <a:pt x="54813" y="30779"/>
                    <a:pt x="54536" y="30877"/>
                  </a:cubicBezTo>
                  <a:cubicBezTo>
                    <a:pt x="53007" y="31442"/>
                    <a:pt x="51391" y="32085"/>
                    <a:pt x="49917" y="32938"/>
                  </a:cubicBezTo>
                  <a:cubicBezTo>
                    <a:pt x="48645" y="33673"/>
                    <a:pt x="47432" y="34620"/>
                    <a:pt x="46306" y="35755"/>
                  </a:cubicBezTo>
                  <a:cubicBezTo>
                    <a:pt x="46028" y="36039"/>
                    <a:pt x="45752" y="36332"/>
                    <a:pt x="45484" y="36616"/>
                  </a:cubicBezTo>
                  <a:cubicBezTo>
                    <a:pt x="45245" y="36872"/>
                    <a:pt x="45001" y="37138"/>
                    <a:pt x="44750" y="37394"/>
                  </a:cubicBezTo>
                  <a:cubicBezTo>
                    <a:pt x="44517" y="37628"/>
                    <a:pt x="44266" y="37856"/>
                    <a:pt x="44027" y="38079"/>
                  </a:cubicBezTo>
                  <a:cubicBezTo>
                    <a:pt x="43787" y="38296"/>
                    <a:pt x="43543" y="38519"/>
                    <a:pt x="43314" y="38758"/>
                  </a:cubicBezTo>
                  <a:cubicBezTo>
                    <a:pt x="42488" y="39596"/>
                    <a:pt x="41944" y="40701"/>
                    <a:pt x="41416" y="41772"/>
                  </a:cubicBezTo>
                  <a:cubicBezTo>
                    <a:pt x="41182" y="42235"/>
                    <a:pt x="40947" y="42714"/>
                    <a:pt x="40693" y="43159"/>
                  </a:cubicBezTo>
                  <a:cubicBezTo>
                    <a:pt x="39963" y="44426"/>
                    <a:pt x="38783" y="46216"/>
                    <a:pt x="36940" y="47060"/>
                  </a:cubicBezTo>
                  <a:cubicBezTo>
                    <a:pt x="36122" y="47432"/>
                    <a:pt x="35202" y="47619"/>
                    <a:pt x="34163" y="47619"/>
                  </a:cubicBezTo>
                  <a:cubicBezTo>
                    <a:pt x="33233" y="47619"/>
                    <a:pt x="32206" y="47469"/>
                    <a:pt x="31070" y="47168"/>
                  </a:cubicBezTo>
                  <a:cubicBezTo>
                    <a:pt x="30880" y="47120"/>
                    <a:pt x="30694" y="47065"/>
                    <a:pt x="30521" y="47010"/>
                  </a:cubicBezTo>
                  <a:cubicBezTo>
                    <a:pt x="30036" y="46866"/>
                    <a:pt x="29571" y="46724"/>
                    <a:pt x="29061" y="46724"/>
                  </a:cubicBezTo>
                  <a:cubicBezTo>
                    <a:pt x="28919" y="46724"/>
                    <a:pt x="28773" y="46735"/>
                    <a:pt x="28623" y="46761"/>
                  </a:cubicBezTo>
                  <a:cubicBezTo>
                    <a:pt x="27784" y="46902"/>
                    <a:pt x="26974" y="47195"/>
                    <a:pt x="26359" y="47439"/>
                  </a:cubicBezTo>
                  <a:cubicBezTo>
                    <a:pt x="25211" y="47891"/>
                    <a:pt x="24081" y="48468"/>
                    <a:pt x="22987" y="49028"/>
                  </a:cubicBezTo>
                  <a:cubicBezTo>
                    <a:pt x="21121" y="49975"/>
                    <a:pt x="19191" y="50954"/>
                    <a:pt x="17112" y="51378"/>
                  </a:cubicBezTo>
                  <a:cubicBezTo>
                    <a:pt x="16591" y="51484"/>
                    <a:pt x="16112" y="51536"/>
                    <a:pt x="15662" y="51536"/>
                  </a:cubicBezTo>
                  <a:cubicBezTo>
                    <a:pt x="15441" y="51536"/>
                    <a:pt x="15226" y="51523"/>
                    <a:pt x="15018" y="51498"/>
                  </a:cubicBezTo>
                  <a:cubicBezTo>
                    <a:pt x="14376" y="51416"/>
                    <a:pt x="13859" y="51134"/>
                    <a:pt x="13402" y="50834"/>
                  </a:cubicBezTo>
                  <a:cubicBezTo>
                    <a:pt x="12369" y="50170"/>
                    <a:pt x="11456" y="49300"/>
                    <a:pt x="10580" y="48458"/>
                  </a:cubicBezTo>
                  <a:cubicBezTo>
                    <a:pt x="10504" y="48381"/>
                    <a:pt x="10427" y="48310"/>
                    <a:pt x="10351" y="48240"/>
                  </a:cubicBezTo>
                  <a:cubicBezTo>
                    <a:pt x="8682" y="46646"/>
                    <a:pt x="6809" y="45014"/>
                    <a:pt x="4454" y="43882"/>
                  </a:cubicBezTo>
                  <a:cubicBezTo>
                    <a:pt x="4161" y="43741"/>
                    <a:pt x="3824" y="43610"/>
                    <a:pt x="3470" y="43464"/>
                  </a:cubicBezTo>
                  <a:cubicBezTo>
                    <a:pt x="2769" y="43186"/>
                    <a:pt x="1974" y="42865"/>
                    <a:pt x="1354" y="42430"/>
                  </a:cubicBezTo>
                  <a:cubicBezTo>
                    <a:pt x="641" y="41930"/>
                    <a:pt x="256" y="41353"/>
                    <a:pt x="179" y="40668"/>
                  </a:cubicBezTo>
                  <a:cubicBezTo>
                    <a:pt x="43" y="39471"/>
                    <a:pt x="522" y="38258"/>
                    <a:pt x="1055" y="37121"/>
                  </a:cubicBezTo>
                  <a:cubicBezTo>
                    <a:pt x="1768" y="35604"/>
                    <a:pt x="2692" y="34184"/>
                    <a:pt x="3508" y="32993"/>
                  </a:cubicBezTo>
                  <a:cubicBezTo>
                    <a:pt x="3932" y="32373"/>
                    <a:pt x="4379" y="31758"/>
                    <a:pt x="4808" y="31154"/>
                  </a:cubicBezTo>
                  <a:cubicBezTo>
                    <a:pt x="5353" y="30403"/>
                    <a:pt x="5913" y="29626"/>
                    <a:pt x="6435" y="28837"/>
                  </a:cubicBezTo>
                  <a:cubicBezTo>
                    <a:pt x="7071" y="27880"/>
                    <a:pt x="7756" y="26710"/>
                    <a:pt x="7996" y="25286"/>
                  </a:cubicBezTo>
                  <a:cubicBezTo>
                    <a:pt x="8061" y="24887"/>
                    <a:pt x="8110" y="24480"/>
                    <a:pt x="8154" y="24083"/>
                  </a:cubicBezTo>
                  <a:cubicBezTo>
                    <a:pt x="8230" y="23414"/>
                    <a:pt x="8306" y="22723"/>
                    <a:pt x="8486" y="22065"/>
                  </a:cubicBezTo>
                  <a:cubicBezTo>
                    <a:pt x="8812" y="20885"/>
                    <a:pt x="9486" y="19927"/>
                    <a:pt x="10492" y="19220"/>
                  </a:cubicBezTo>
                  <a:cubicBezTo>
                    <a:pt x="12151" y="18061"/>
                    <a:pt x="14132" y="17610"/>
                    <a:pt x="16046" y="17164"/>
                  </a:cubicBezTo>
                  <a:cubicBezTo>
                    <a:pt x="17444" y="16843"/>
                    <a:pt x="18885" y="16512"/>
                    <a:pt x="20191" y="15912"/>
                  </a:cubicBezTo>
                  <a:cubicBezTo>
                    <a:pt x="21779" y="15184"/>
                    <a:pt x="22992" y="13640"/>
                    <a:pt x="24009" y="12241"/>
                  </a:cubicBezTo>
                  <a:cubicBezTo>
                    <a:pt x="25217" y="10593"/>
                    <a:pt x="26294" y="8684"/>
                    <a:pt x="27501" y="6063"/>
                  </a:cubicBezTo>
                  <a:cubicBezTo>
                    <a:pt x="27692" y="5659"/>
                    <a:pt x="27872" y="5240"/>
                    <a:pt x="28051" y="4838"/>
                  </a:cubicBezTo>
                  <a:cubicBezTo>
                    <a:pt x="28557" y="3674"/>
                    <a:pt x="29079" y="2466"/>
                    <a:pt x="29786" y="1417"/>
                  </a:cubicBezTo>
                  <a:cubicBezTo>
                    <a:pt x="30418" y="482"/>
                    <a:pt x="31211" y="41"/>
                    <a:pt x="32278" y="41"/>
                  </a:cubicBezTo>
                  <a:close/>
                  <a:moveTo>
                    <a:pt x="32274" y="0"/>
                  </a:moveTo>
                  <a:cubicBezTo>
                    <a:pt x="31195" y="0"/>
                    <a:pt x="30391" y="444"/>
                    <a:pt x="29753" y="1389"/>
                  </a:cubicBezTo>
                  <a:cubicBezTo>
                    <a:pt x="29042" y="2445"/>
                    <a:pt x="28519" y="3653"/>
                    <a:pt x="28008" y="4822"/>
                  </a:cubicBezTo>
                  <a:cubicBezTo>
                    <a:pt x="27834" y="5225"/>
                    <a:pt x="27649" y="5644"/>
                    <a:pt x="27463" y="6046"/>
                  </a:cubicBezTo>
                  <a:cubicBezTo>
                    <a:pt x="26256" y="8667"/>
                    <a:pt x="25179" y="10572"/>
                    <a:pt x="23976" y="12219"/>
                  </a:cubicBezTo>
                  <a:cubicBezTo>
                    <a:pt x="22965" y="13607"/>
                    <a:pt x="21747" y="15151"/>
                    <a:pt x="20175" y="15875"/>
                  </a:cubicBezTo>
                  <a:cubicBezTo>
                    <a:pt x="18869" y="16474"/>
                    <a:pt x="17428" y="16805"/>
                    <a:pt x="16035" y="17126"/>
                  </a:cubicBezTo>
                  <a:cubicBezTo>
                    <a:pt x="14115" y="17566"/>
                    <a:pt x="12129" y="18023"/>
                    <a:pt x="10471" y="19188"/>
                  </a:cubicBezTo>
                  <a:cubicBezTo>
                    <a:pt x="9453" y="19894"/>
                    <a:pt x="8774" y="20863"/>
                    <a:pt x="8448" y="22055"/>
                  </a:cubicBezTo>
                  <a:cubicBezTo>
                    <a:pt x="8262" y="22718"/>
                    <a:pt x="8187" y="23408"/>
                    <a:pt x="8110" y="24078"/>
                  </a:cubicBezTo>
                  <a:cubicBezTo>
                    <a:pt x="8067" y="24475"/>
                    <a:pt x="8017" y="24882"/>
                    <a:pt x="7952" y="25279"/>
                  </a:cubicBezTo>
                  <a:cubicBezTo>
                    <a:pt x="7713" y="26694"/>
                    <a:pt x="7033" y="27864"/>
                    <a:pt x="6402" y="28816"/>
                  </a:cubicBezTo>
                  <a:cubicBezTo>
                    <a:pt x="5880" y="29599"/>
                    <a:pt x="5320" y="30377"/>
                    <a:pt x="4776" y="31133"/>
                  </a:cubicBezTo>
                  <a:cubicBezTo>
                    <a:pt x="4346" y="31731"/>
                    <a:pt x="3900" y="32351"/>
                    <a:pt x="3475" y="32971"/>
                  </a:cubicBezTo>
                  <a:cubicBezTo>
                    <a:pt x="2659" y="34163"/>
                    <a:pt x="1730" y="35582"/>
                    <a:pt x="1012" y="37105"/>
                  </a:cubicBezTo>
                  <a:cubicBezTo>
                    <a:pt x="478" y="38242"/>
                    <a:pt x="0" y="39466"/>
                    <a:pt x="136" y="40673"/>
                  </a:cubicBezTo>
                  <a:cubicBezTo>
                    <a:pt x="217" y="41376"/>
                    <a:pt x="603" y="41956"/>
                    <a:pt x="1327" y="42463"/>
                  </a:cubicBezTo>
                  <a:cubicBezTo>
                    <a:pt x="1953" y="42903"/>
                    <a:pt x="2752" y="43224"/>
                    <a:pt x="3454" y="43507"/>
                  </a:cubicBezTo>
                  <a:cubicBezTo>
                    <a:pt x="3807" y="43648"/>
                    <a:pt x="4145" y="43784"/>
                    <a:pt x="4434" y="43926"/>
                  </a:cubicBezTo>
                  <a:cubicBezTo>
                    <a:pt x="6789" y="45052"/>
                    <a:pt x="8654" y="46678"/>
                    <a:pt x="10319" y="48272"/>
                  </a:cubicBezTo>
                  <a:cubicBezTo>
                    <a:pt x="10394" y="48343"/>
                    <a:pt x="10471" y="48413"/>
                    <a:pt x="10547" y="48490"/>
                  </a:cubicBezTo>
                  <a:cubicBezTo>
                    <a:pt x="11428" y="49332"/>
                    <a:pt x="12342" y="50203"/>
                    <a:pt x="13381" y="50873"/>
                  </a:cubicBezTo>
                  <a:cubicBezTo>
                    <a:pt x="13843" y="51172"/>
                    <a:pt x="14360" y="51460"/>
                    <a:pt x="15013" y="51541"/>
                  </a:cubicBezTo>
                  <a:cubicBezTo>
                    <a:pt x="15225" y="51569"/>
                    <a:pt x="15443" y="51579"/>
                    <a:pt x="15671" y="51579"/>
                  </a:cubicBezTo>
                  <a:cubicBezTo>
                    <a:pt x="16117" y="51579"/>
                    <a:pt x="16601" y="51525"/>
                    <a:pt x="17123" y="51421"/>
                  </a:cubicBezTo>
                  <a:cubicBezTo>
                    <a:pt x="19201" y="50997"/>
                    <a:pt x="21137" y="50012"/>
                    <a:pt x="23004" y="49066"/>
                  </a:cubicBezTo>
                  <a:cubicBezTo>
                    <a:pt x="24102" y="48506"/>
                    <a:pt x="25234" y="47935"/>
                    <a:pt x="26376" y="47479"/>
                  </a:cubicBezTo>
                  <a:cubicBezTo>
                    <a:pt x="26986" y="47238"/>
                    <a:pt x="27795" y="46945"/>
                    <a:pt x="28628" y="46804"/>
                  </a:cubicBezTo>
                  <a:cubicBezTo>
                    <a:pt x="28778" y="46778"/>
                    <a:pt x="28924" y="46767"/>
                    <a:pt x="29066" y="46767"/>
                  </a:cubicBezTo>
                  <a:cubicBezTo>
                    <a:pt x="29567" y="46767"/>
                    <a:pt x="30026" y="46906"/>
                    <a:pt x="30504" y="47054"/>
                  </a:cubicBezTo>
                  <a:cubicBezTo>
                    <a:pt x="30684" y="47108"/>
                    <a:pt x="30869" y="47163"/>
                    <a:pt x="31059" y="47211"/>
                  </a:cubicBezTo>
                  <a:cubicBezTo>
                    <a:pt x="32168" y="47505"/>
                    <a:pt x="33147" y="47652"/>
                    <a:pt x="34045" y="47663"/>
                  </a:cubicBezTo>
                  <a:cubicBezTo>
                    <a:pt x="34090" y="47663"/>
                    <a:pt x="34134" y="47664"/>
                    <a:pt x="34178" y="47664"/>
                  </a:cubicBezTo>
                  <a:cubicBezTo>
                    <a:pt x="35208" y="47664"/>
                    <a:pt x="36142" y="47473"/>
                    <a:pt x="36955" y="47097"/>
                  </a:cubicBezTo>
                  <a:cubicBezTo>
                    <a:pt x="38810" y="46249"/>
                    <a:pt x="40001" y="44454"/>
                    <a:pt x="40731" y="43181"/>
                  </a:cubicBezTo>
                  <a:cubicBezTo>
                    <a:pt x="40987" y="42734"/>
                    <a:pt x="41226" y="42257"/>
                    <a:pt x="41454" y="41788"/>
                  </a:cubicBezTo>
                  <a:cubicBezTo>
                    <a:pt x="41981" y="40723"/>
                    <a:pt x="42526" y="39624"/>
                    <a:pt x="43342" y="38785"/>
                  </a:cubicBezTo>
                  <a:cubicBezTo>
                    <a:pt x="43570" y="38552"/>
                    <a:pt x="43820" y="38323"/>
                    <a:pt x="44060" y="38105"/>
                  </a:cubicBezTo>
                  <a:cubicBezTo>
                    <a:pt x="44299" y="37889"/>
                    <a:pt x="44549" y="37660"/>
                    <a:pt x="44778" y="37426"/>
                  </a:cubicBezTo>
                  <a:cubicBezTo>
                    <a:pt x="45027" y="37171"/>
                    <a:pt x="45278" y="36904"/>
                    <a:pt x="45517" y="36648"/>
                  </a:cubicBezTo>
                  <a:cubicBezTo>
                    <a:pt x="45784" y="36360"/>
                    <a:pt x="46061" y="36066"/>
                    <a:pt x="46339" y="35788"/>
                  </a:cubicBezTo>
                  <a:cubicBezTo>
                    <a:pt x="47459" y="34652"/>
                    <a:pt x="48672" y="33706"/>
                    <a:pt x="49940" y="32976"/>
                  </a:cubicBezTo>
                  <a:cubicBezTo>
                    <a:pt x="51408" y="32122"/>
                    <a:pt x="53023" y="31480"/>
                    <a:pt x="54552" y="30920"/>
                  </a:cubicBezTo>
                  <a:cubicBezTo>
                    <a:pt x="54825" y="30817"/>
                    <a:pt x="55107" y="30714"/>
                    <a:pt x="55385" y="30616"/>
                  </a:cubicBezTo>
                  <a:cubicBezTo>
                    <a:pt x="56554" y="30197"/>
                    <a:pt x="57767" y="29762"/>
                    <a:pt x="58855" y="29137"/>
                  </a:cubicBezTo>
                  <a:cubicBezTo>
                    <a:pt x="59322" y="28864"/>
                    <a:pt x="59844" y="28538"/>
                    <a:pt x="60138" y="28092"/>
                  </a:cubicBezTo>
                  <a:cubicBezTo>
                    <a:pt x="60481" y="27575"/>
                    <a:pt x="60562" y="26911"/>
                    <a:pt x="60574" y="26444"/>
                  </a:cubicBezTo>
                  <a:cubicBezTo>
                    <a:pt x="60601" y="25105"/>
                    <a:pt x="60052" y="23778"/>
                    <a:pt x="59513" y="22653"/>
                  </a:cubicBezTo>
                  <a:cubicBezTo>
                    <a:pt x="58865" y="21304"/>
                    <a:pt x="58066" y="20009"/>
                    <a:pt x="57288" y="18758"/>
                  </a:cubicBezTo>
                  <a:cubicBezTo>
                    <a:pt x="56352" y="17251"/>
                    <a:pt x="55390" y="15696"/>
                    <a:pt x="54688" y="14031"/>
                  </a:cubicBezTo>
                  <a:cubicBezTo>
                    <a:pt x="54443" y="13449"/>
                    <a:pt x="54270" y="12824"/>
                    <a:pt x="54100" y="12224"/>
                  </a:cubicBezTo>
                  <a:cubicBezTo>
                    <a:pt x="53964" y="11735"/>
                    <a:pt x="53823" y="11235"/>
                    <a:pt x="53643" y="10751"/>
                  </a:cubicBezTo>
                  <a:cubicBezTo>
                    <a:pt x="53231" y="9641"/>
                    <a:pt x="52757" y="8706"/>
                    <a:pt x="52197" y="7906"/>
                  </a:cubicBezTo>
                  <a:cubicBezTo>
                    <a:pt x="51125" y="6362"/>
                    <a:pt x="49603" y="5214"/>
                    <a:pt x="47791" y="4587"/>
                  </a:cubicBezTo>
                  <a:cubicBezTo>
                    <a:pt x="46904" y="4283"/>
                    <a:pt x="45936" y="4093"/>
                    <a:pt x="44658" y="3974"/>
                  </a:cubicBezTo>
                  <a:cubicBezTo>
                    <a:pt x="43259" y="3843"/>
                    <a:pt x="41938" y="3386"/>
                    <a:pt x="40714" y="2913"/>
                  </a:cubicBezTo>
                  <a:cubicBezTo>
                    <a:pt x="39910" y="2597"/>
                    <a:pt x="39104" y="2244"/>
                    <a:pt x="38326" y="1906"/>
                  </a:cubicBezTo>
                  <a:cubicBezTo>
                    <a:pt x="37663" y="1624"/>
                    <a:pt x="36983" y="1324"/>
                    <a:pt x="36303" y="1052"/>
                  </a:cubicBezTo>
                  <a:cubicBezTo>
                    <a:pt x="34932" y="503"/>
                    <a:pt x="33697" y="46"/>
                    <a:pt x="32408" y="3"/>
                  </a:cubicBezTo>
                  <a:cubicBezTo>
                    <a:pt x="32363" y="1"/>
                    <a:pt x="32318" y="0"/>
                    <a:pt x="3227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4"/>
            <p:cNvSpPr/>
            <p:nvPr/>
          </p:nvSpPr>
          <p:spPr>
            <a:xfrm>
              <a:off x="1483625" y="769550"/>
              <a:ext cx="1475600" cy="989925"/>
            </a:xfrm>
            <a:custGeom>
              <a:avLst/>
              <a:gdLst/>
              <a:ahLst/>
              <a:cxnLst/>
              <a:rect l="l" t="t" r="r" b="b"/>
              <a:pathLst>
                <a:path w="59024" h="39597" extrusionOk="0">
                  <a:moveTo>
                    <a:pt x="40252" y="43"/>
                  </a:moveTo>
                  <a:cubicBezTo>
                    <a:pt x="41175" y="43"/>
                    <a:pt x="42108" y="160"/>
                    <a:pt x="43021" y="276"/>
                  </a:cubicBezTo>
                  <a:cubicBezTo>
                    <a:pt x="43521" y="341"/>
                    <a:pt x="44033" y="400"/>
                    <a:pt x="44527" y="444"/>
                  </a:cubicBezTo>
                  <a:cubicBezTo>
                    <a:pt x="44947" y="482"/>
                    <a:pt x="45376" y="487"/>
                    <a:pt x="45790" y="492"/>
                  </a:cubicBezTo>
                  <a:cubicBezTo>
                    <a:pt x="46350" y="498"/>
                    <a:pt x="46926" y="509"/>
                    <a:pt x="47487" y="590"/>
                  </a:cubicBezTo>
                  <a:cubicBezTo>
                    <a:pt x="48259" y="710"/>
                    <a:pt x="48993" y="961"/>
                    <a:pt x="49667" y="1346"/>
                  </a:cubicBezTo>
                  <a:cubicBezTo>
                    <a:pt x="50772" y="1983"/>
                    <a:pt x="51768" y="2990"/>
                    <a:pt x="52621" y="4343"/>
                  </a:cubicBezTo>
                  <a:cubicBezTo>
                    <a:pt x="53252" y="5345"/>
                    <a:pt x="53655" y="6432"/>
                    <a:pt x="54047" y="7488"/>
                  </a:cubicBezTo>
                  <a:cubicBezTo>
                    <a:pt x="54226" y="7978"/>
                    <a:pt x="54416" y="8483"/>
                    <a:pt x="54623" y="8978"/>
                  </a:cubicBezTo>
                  <a:cubicBezTo>
                    <a:pt x="55059" y="10012"/>
                    <a:pt x="55574" y="11034"/>
                    <a:pt x="56070" y="12018"/>
                  </a:cubicBezTo>
                  <a:cubicBezTo>
                    <a:pt x="56625" y="13112"/>
                    <a:pt x="57196" y="14244"/>
                    <a:pt x="57658" y="15397"/>
                  </a:cubicBezTo>
                  <a:cubicBezTo>
                    <a:pt x="58328" y="17056"/>
                    <a:pt x="59023" y="19427"/>
                    <a:pt x="57343" y="20858"/>
                  </a:cubicBezTo>
                  <a:cubicBezTo>
                    <a:pt x="56450" y="21613"/>
                    <a:pt x="55281" y="21864"/>
                    <a:pt x="54150" y="22110"/>
                  </a:cubicBezTo>
                  <a:cubicBezTo>
                    <a:pt x="54057" y="22130"/>
                    <a:pt x="53965" y="22147"/>
                    <a:pt x="53872" y="22168"/>
                  </a:cubicBezTo>
                  <a:cubicBezTo>
                    <a:pt x="53600" y="22228"/>
                    <a:pt x="53322" y="22288"/>
                    <a:pt x="53051" y="22348"/>
                  </a:cubicBezTo>
                  <a:cubicBezTo>
                    <a:pt x="51740" y="22625"/>
                    <a:pt x="50385" y="22919"/>
                    <a:pt x="49086" y="23333"/>
                  </a:cubicBezTo>
                  <a:cubicBezTo>
                    <a:pt x="47372" y="23877"/>
                    <a:pt x="45986" y="24563"/>
                    <a:pt x="44843" y="25432"/>
                  </a:cubicBezTo>
                  <a:cubicBezTo>
                    <a:pt x="43782" y="26232"/>
                    <a:pt x="42776" y="27314"/>
                    <a:pt x="41671" y="28826"/>
                  </a:cubicBezTo>
                  <a:cubicBezTo>
                    <a:pt x="40764" y="30078"/>
                    <a:pt x="39969" y="31432"/>
                    <a:pt x="39197" y="32743"/>
                  </a:cubicBezTo>
                  <a:cubicBezTo>
                    <a:pt x="38969" y="33134"/>
                    <a:pt x="38734" y="33532"/>
                    <a:pt x="38500" y="33929"/>
                  </a:cubicBezTo>
                  <a:cubicBezTo>
                    <a:pt x="37945" y="34854"/>
                    <a:pt x="37342" y="35833"/>
                    <a:pt x="36667" y="36752"/>
                  </a:cubicBezTo>
                  <a:cubicBezTo>
                    <a:pt x="36645" y="36790"/>
                    <a:pt x="36619" y="36822"/>
                    <a:pt x="36592" y="36855"/>
                  </a:cubicBezTo>
                  <a:cubicBezTo>
                    <a:pt x="36303" y="37258"/>
                    <a:pt x="35999" y="37677"/>
                    <a:pt x="35607" y="37976"/>
                  </a:cubicBezTo>
                  <a:cubicBezTo>
                    <a:pt x="35171" y="38308"/>
                    <a:pt x="34736" y="38585"/>
                    <a:pt x="34307" y="38803"/>
                  </a:cubicBezTo>
                  <a:cubicBezTo>
                    <a:pt x="33337" y="39300"/>
                    <a:pt x="32261" y="39557"/>
                    <a:pt x="31183" y="39557"/>
                  </a:cubicBezTo>
                  <a:cubicBezTo>
                    <a:pt x="31069" y="39557"/>
                    <a:pt x="30956" y="39554"/>
                    <a:pt x="30842" y="39548"/>
                  </a:cubicBezTo>
                  <a:cubicBezTo>
                    <a:pt x="29661" y="39483"/>
                    <a:pt x="28611" y="39096"/>
                    <a:pt x="27507" y="38689"/>
                  </a:cubicBezTo>
                  <a:lnTo>
                    <a:pt x="27496" y="38682"/>
                  </a:lnTo>
                  <a:cubicBezTo>
                    <a:pt x="26066" y="38155"/>
                    <a:pt x="24466" y="37840"/>
                    <a:pt x="22748" y="37743"/>
                  </a:cubicBezTo>
                  <a:cubicBezTo>
                    <a:pt x="22383" y="37720"/>
                    <a:pt x="22013" y="37710"/>
                    <a:pt x="21649" y="37710"/>
                  </a:cubicBezTo>
                  <a:cubicBezTo>
                    <a:pt x="19947" y="37710"/>
                    <a:pt x="18250" y="37916"/>
                    <a:pt x="16601" y="38112"/>
                  </a:cubicBezTo>
                  <a:cubicBezTo>
                    <a:pt x="15601" y="38237"/>
                    <a:pt x="14567" y="38363"/>
                    <a:pt x="13538" y="38438"/>
                  </a:cubicBezTo>
                  <a:cubicBezTo>
                    <a:pt x="12643" y="38505"/>
                    <a:pt x="11813" y="38539"/>
                    <a:pt x="11032" y="38539"/>
                  </a:cubicBezTo>
                  <a:cubicBezTo>
                    <a:pt x="9905" y="38539"/>
                    <a:pt x="8878" y="38468"/>
                    <a:pt x="7899" y="38323"/>
                  </a:cubicBezTo>
                  <a:cubicBezTo>
                    <a:pt x="7540" y="38275"/>
                    <a:pt x="7169" y="38220"/>
                    <a:pt x="6815" y="38172"/>
                  </a:cubicBezTo>
                  <a:cubicBezTo>
                    <a:pt x="5602" y="37997"/>
                    <a:pt x="4346" y="37818"/>
                    <a:pt x="3122" y="37600"/>
                  </a:cubicBezTo>
                  <a:cubicBezTo>
                    <a:pt x="2072" y="37416"/>
                    <a:pt x="320" y="37100"/>
                    <a:pt x="152" y="35599"/>
                  </a:cubicBezTo>
                  <a:cubicBezTo>
                    <a:pt x="44" y="34663"/>
                    <a:pt x="418" y="33722"/>
                    <a:pt x="756" y="33004"/>
                  </a:cubicBezTo>
                  <a:cubicBezTo>
                    <a:pt x="1224" y="32019"/>
                    <a:pt x="1849" y="31040"/>
                    <a:pt x="2790" y="29833"/>
                  </a:cubicBezTo>
                  <a:cubicBezTo>
                    <a:pt x="3797" y="28532"/>
                    <a:pt x="4950" y="27342"/>
                    <a:pt x="6071" y="26189"/>
                  </a:cubicBezTo>
                  <a:cubicBezTo>
                    <a:pt x="6940" y="25286"/>
                    <a:pt x="7844" y="24355"/>
                    <a:pt x="8670" y="23382"/>
                  </a:cubicBezTo>
                  <a:cubicBezTo>
                    <a:pt x="8981" y="23017"/>
                    <a:pt x="9328" y="22577"/>
                    <a:pt x="9596" y="22087"/>
                  </a:cubicBezTo>
                  <a:cubicBezTo>
                    <a:pt x="9715" y="21869"/>
                    <a:pt x="9807" y="21641"/>
                    <a:pt x="9900" y="21418"/>
                  </a:cubicBezTo>
                  <a:cubicBezTo>
                    <a:pt x="9987" y="21206"/>
                    <a:pt x="10079" y="20983"/>
                    <a:pt x="10188" y="20777"/>
                  </a:cubicBezTo>
                  <a:cubicBezTo>
                    <a:pt x="10705" y="19798"/>
                    <a:pt x="11298" y="19035"/>
                    <a:pt x="11999" y="18459"/>
                  </a:cubicBezTo>
                  <a:cubicBezTo>
                    <a:pt x="13463" y="17257"/>
                    <a:pt x="15268" y="16582"/>
                    <a:pt x="17020" y="15929"/>
                  </a:cubicBezTo>
                  <a:cubicBezTo>
                    <a:pt x="18184" y="15495"/>
                    <a:pt x="19392" y="15048"/>
                    <a:pt x="20485" y="14445"/>
                  </a:cubicBezTo>
                  <a:cubicBezTo>
                    <a:pt x="22601" y="13275"/>
                    <a:pt x="24271" y="12171"/>
                    <a:pt x="25739" y="10969"/>
                  </a:cubicBezTo>
                  <a:cubicBezTo>
                    <a:pt x="27938" y="9168"/>
                    <a:pt x="29928" y="7183"/>
                    <a:pt x="31744" y="5307"/>
                  </a:cubicBezTo>
                  <a:cubicBezTo>
                    <a:pt x="32000" y="5046"/>
                    <a:pt x="32251" y="4780"/>
                    <a:pt x="32512" y="4501"/>
                  </a:cubicBezTo>
                  <a:cubicBezTo>
                    <a:pt x="34099" y="2815"/>
                    <a:pt x="35901" y="906"/>
                    <a:pt x="38196" y="291"/>
                  </a:cubicBezTo>
                  <a:cubicBezTo>
                    <a:pt x="38868" y="109"/>
                    <a:pt x="39557" y="43"/>
                    <a:pt x="40252" y="43"/>
                  </a:cubicBezTo>
                  <a:close/>
                  <a:moveTo>
                    <a:pt x="40252" y="0"/>
                  </a:moveTo>
                  <a:cubicBezTo>
                    <a:pt x="39555" y="0"/>
                    <a:pt x="38863" y="66"/>
                    <a:pt x="38186" y="248"/>
                  </a:cubicBezTo>
                  <a:cubicBezTo>
                    <a:pt x="37152" y="525"/>
                    <a:pt x="36135" y="1080"/>
                    <a:pt x="35073" y="1945"/>
                  </a:cubicBezTo>
                  <a:cubicBezTo>
                    <a:pt x="34139" y="2712"/>
                    <a:pt x="33295" y="3605"/>
                    <a:pt x="32479" y="4469"/>
                  </a:cubicBezTo>
                  <a:cubicBezTo>
                    <a:pt x="32218" y="4752"/>
                    <a:pt x="31968" y="5018"/>
                    <a:pt x="31712" y="5280"/>
                  </a:cubicBezTo>
                  <a:cubicBezTo>
                    <a:pt x="29896" y="7155"/>
                    <a:pt x="27910" y="9136"/>
                    <a:pt x="25712" y="10936"/>
                  </a:cubicBezTo>
                  <a:cubicBezTo>
                    <a:pt x="24250" y="12133"/>
                    <a:pt x="22579" y="13238"/>
                    <a:pt x="20464" y="14407"/>
                  </a:cubicBezTo>
                  <a:cubicBezTo>
                    <a:pt x="19375" y="15005"/>
                    <a:pt x="18167" y="15457"/>
                    <a:pt x="17004" y="15892"/>
                  </a:cubicBezTo>
                  <a:cubicBezTo>
                    <a:pt x="15252" y="16544"/>
                    <a:pt x="13440" y="17219"/>
                    <a:pt x="11972" y="18427"/>
                  </a:cubicBezTo>
                  <a:cubicBezTo>
                    <a:pt x="11271" y="19009"/>
                    <a:pt x="10673" y="19770"/>
                    <a:pt x="10151" y="20760"/>
                  </a:cubicBezTo>
                  <a:cubicBezTo>
                    <a:pt x="10036" y="20967"/>
                    <a:pt x="9948" y="21184"/>
                    <a:pt x="9862" y="21402"/>
                  </a:cubicBezTo>
                  <a:cubicBezTo>
                    <a:pt x="9769" y="21620"/>
                    <a:pt x="9677" y="21854"/>
                    <a:pt x="9557" y="22065"/>
                  </a:cubicBezTo>
                  <a:cubicBezTo>
                    <a:pt x="9296" y="22555"/>
                    <a:pt x="8943" y="22991"/>
                    <a:pt x="8638" y="23355"/>
                  </a:cubicBezTo>
                  <a:cubicBezTo>
                    <a:pt x="7811" y="24329"/>
                    <a:pt x="6913" y="25258"/>
                    <a:pt x="6038" y="26157"/>
                  </a:cubicBezTo>
                  <a:cubicBezTo>
                    <a:pt x="4922" y="27309"/>
                    <a:pt x="3764" y="28506"/>
                    <a:pt x="2753" y="29805"/>
                  </a:cubicBezTo>
                  <a:cubicBezTo>
                    <a:pt x="1811" y="31019"/>
                    <a:pt x="1186" y="31998"/>
                    <a:pt x="719" y="32988"/>
                  </a:cubicBezTo>
                  <a:cubicBezTo>
                    <a:pt x="380" y="33706"/>
                    <a:pt x="1" y="34658"/>
                    <a:pt x="109" y="35604"/>
                  </a:cubicBezTo>
                  <a:cubicBezTo>
                    <a:pt x="185" y="36262"/>
                    <a:pt x="549" y="36752"/>
                    <a:pt x="1219" y="37100"/>
                  </a:cubicBezTo>
                  <a:cubicBezTo>
                    <a:pt x="1789" y="37389"/>
                    <a:pt x="2469" y="37525"/>
                    <a:pt x="3112" y="37645"/>
                  </a:cubicBezTo>
                  <a:cubicBezTo>
                    <a:pt x="4341" y="37861"/>
                    <a:pt x="5597" y="38041"/>
                    <a:pt x="6810" y="38215"/>
                  </a:cubicBezTo>
                  <a:cubicBezTo>
                    <a:pt x="7164" y="38265"/>
                    <a:pt x="7528" y="38318"/>
                    <a:pt x="7892" y="38368"/>
                  </a:cubicBezTo>
                  <a:cubicBezTo>
                    <a:pt x="8874" y="38512"/>
                    <a:pt x="9902" y="38582"/>
                    <a:pt x="11030" y="38582"/>
                  </a:cubicBezTo>
                  <a:cubicBezTo>
                    <a:pt x="11814" y="38582"/>
                    <a:pt x="12646" y="38548"/>
                    <a:pt x="13545" y="38481"/>
                  </a:cubicBezTo>
                  <a:cubicBezTo>
                    <a:pt x="14567" y="38406"/>
                    <a:pt x="15606" y="38280"/>
                    <a:pt x="16606" y="38155"/>
                  </a:cubicBezTo>
                  <a:cubicBezTo>
                    <a:pt x="18251" y="37959"/>
                    <a:pt x="19944" y="37755"/>
                    <a:pt x="21642" y="37755"/>
                  </a:cubicBezTo>
                  <a:cubicBezTo>
                    <a:pt x="22010" y="37755"/>
                    <a:pt x="22379" y="37764"/>
                    <a:pt x="22748" y="37786"/>
                  </a:cubicBezTo>
                  <a:cubicBezTo>
                    <a:pt x="24461" y="37884"/>
                    <a:pt x="26055" y="38199"/>
                    <a:pt x="27481" y="38727"/>
                  </a:cubicBezTo>
                  <a:lnTo>
                    <a:pt x="27491" y="38732"/>
                  </a:lnTo>
                  <a:cubicBezTo>
                    <a:pt x="28601" y="39139"/>
                    <a:pt x="29650" y="39526"/>
                    <a:pt x="30842" y="39586"/>
                  </a:cubicBezTo>
                  <a:cubicBezTo>
                    <a:pt x="30956" y="39596"/>
                    <a:pt x="31076" y="39596"/>
                    <a:pt x="31195" y="39596"/>
                  </a:cubicBezTo>
                  <a:cubicBezTo>
                    <a:pt x="32278" y="39596"/>
                    <a:pt x="33355" y="39342"/>
                    <a:pt x="34328" y="38840"/>
                  </a:cubicBezTo>
                  <a:cubicBezTo>
                    <a:pt x="34759" y="38624"/>
                    <a:pt x="35193" y="38340"/>
                    <a:pt x="35628" y="38009"/>
                  </a:cubicBezTo>
                  <a:cubicBezTo>
                    <a:pt x="36032" y="37703"/>
                    <a:pt x="36336" y="37286"/>
                    <a:pt x="36629" y="36882"/>
                  </a:cubicBezTo>
                  <a:cubicBezTo>
                    <a:pt x="36657" y="36850"/>
                    <a:pt x="36678" y="36812"/>
                    <a:pt x="36705" y="36779"/>
                  </a:cubicBezTo>
                  <a:cubicBezTo>
                    <a:pt x="37375" y="35860"/>
                    <a:pt x="37983" y="34876"/>
                    <a:pt x="38538" y="33950"/>
                  </a:cubicBezTo>
                  <a:cubicBezTo>
                    <a:pt x="38773" y="33553"/>
                    <a:pt x="39007" y="33156"/>
                    <a:pt x="39235" y="32765"/>
                  </a:cubicBezTo>
                  <a:cubicBezTo>
                    <a:pt x="40007" y="31454"/>
                    <a:pt x="40802" y="30099"/>
                    <a:pt x="41710" y="28854"/>
                  </a:cubicBezTo>
                  <a:cubicBezTo>
                    <a:pt x="42808" y="27342"/>
                    <a:pt x="43809" y="26265"/>
                    <a:pt x="44870" y="25465"/>
                  </a:cubicBezTo>
                  <a:cubicBezTo>
                    <a:pt x="46007" y="24600"/>
                    <a:pt x="47394" y="23920"/>
                    <a:pt x="49097" y="23376"/>
                  </a:cubicBezTo>
                  <a:cubicBezTo>
                    <a:pt x="50397" y="22963"/>
                    <a:pt x="51751" y="22670"/>
                    <a:pt x="53061" y="22386"/>
                  </a:cubicBezTo>
                  <a:cubicBezTo>
                    <a:pt x="53329" y="22331"/>
                    <a:pt x="53606" y="22273"/>
                    <a:pt x="53884" y="22213"/>
                  </a:cubicBezTo>
                  <a:cubicBezTo>
                    <a:pt x="53970" y="22191"/>
                    <a:pt x="54063" y="22175"/>
                    <a:pt x="54155" y="22153"/>
                  </a:cubicBezTo>
                  <a:cubicBezTo>
                    <a:pt x="55292" y="21907"/>
                    <a:pt x="56467" y="21653"/>
                    <a:pt x="57369" y="20890"/>
                  </a:cubicBezTo>
                  <a:cubicBezTo>
                    <a:pt x="58120" y="20255"/>
                    <a:pt x="58474" y="19368"/>
                    <a:pt x="58431" y="18252"/>
                  </a:cubicBezTo>
                  <a:cubicBezTo>
                    <a:pt x="58388" y="17197"/>
                    <a:pt x="57989" y="16110"/>
                    <a:pt x="57696" y="15380"/>
                  </a:cubicBezTo>
                  <a:cubicBezTo>
                    <a:pt x="57234" y="14227"/>
                    <a:pt x="56663" y="13095"/>
                    <a:pt x="56108" y="12003"/>
                  </a:cubicBezTo>
                  <a:cubicBezTo>
                    <a:pt x="55614" y="11013"/>
                    <a:pt x="55097" y="9995"/>
                    <a:pt x="54661" y="8962"/>
                  </a:cubicBezTo>
                  <a:cubicBezTo>
                    <a:pt x="54454" y="8467"/>
                    <a:pt x="54269" y="7961"/>
                    <a:pt x="54085" y="7471"/>
                  </a:cubicBezTo>
                  <a:cubicBezTo>
                    <a:pt x="53693" y="6417"/>
                    <a:pt x="53290" y="5323"/>
                    <a:pt x="52654" y="4316"/>
                  </a:cubicBezTo>
                  <a:cubicBezTo>
                    <a:pt x="51800" y="2962"/>
                    <a:pt x="50799" y="1951"/>
                    <a:pt x="49689" y="1308"/>
                  </a:cubicBezTo>
                  <a:cubicBezTo>
                    <a:pt x="49009" y="922"/>
                    <a:pt x="48275" y="667"/>
                    <a:pt x="47492" y="547"/>
                  </a:cubicBezTo>
                  <a:cubicBezTo>
                    <a:pt x="46932" y="465"/>
                    <a:pt x="46350" y="455"/>
                    <a:pt x="45790" y="449"/>
                  </a:cubicBezTo>
                  <a:cubicBezTo>
                    <a:pt x="45376" y="444"/>
                    <a:pt x="44947" y="439"/>
                    <a:pt x="44533" y="406"/>
                  </a:cubicBezTo>
                  <a:cubicBezTo>
                    <a:pt x="44038" y="362"/>
                    <a:pt x="43521" y="297"/>
                    <a:pt x="43026" y="231"/>
                  </a:cubicBezTo>
                  <a:cubicBezTo>
                    <a:pt x="42111" y="117"/>
                    <a:pt x="41177" y="0"/>
                    <a:pt x="4025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4"/>
            <p:cNvSpPr/>
            <p:nvPr/>
          </p:nvSpPr>
          <p:spPr>
            <a:xfrm>
              <a:off x="1483325" y="834050"/>
              <a:ext cx="1413075" cy="852975"/>
            </a:xfrm>
            <a:custGeom>
              <a:avLst/>
              <a:gdLst/>
              <a:ahLst/>
              <a:cxnLst/>
              <a:rect l="l" t="t" r="r" b="b"/>
              <a:pathLst>
                <a:path w="56523" h="34119" extrusionOk="0">
                  <a:moveTo>
                    <a:pt x="48761" y="41"/>
                  </a:moveTo>
                  <a:cubicBezTo>
                    <a:pt x="49568" y="41"/>
                    <a:pt x="50371" y="265"/>
                    <a:pt x="51115" y="985"/>
                  </a:cubicBezTo>
                  <a:cubicBezTo>
                    <a:pt x="51823" y="1671"/>
                    <a:pt x="52405" y="2504"/>
                    <a:pt x="52965" y="3314"/>
                  </a:cubicBezTo>
                  <a:lnTo>
                    <a:pt x="53015" y="3385"/>
                  </a:lnTo>
                  <a:cubicBezTo>
                    <a:pt x="53628" y="4271"/>
                    <a:pt x="54140" y="5228"/>
                    <a:pt x="54635" y="6398"/>
                  </a:cubicBezTo>
                  <a:cubicBezTo>
                    <a:pt x="55325" y="8041"/>
                    <a:pt x="55804" y="9477"/>
                    <a:pt x="56103" y="10776"/>
                  </a:cubicBezTo>
                  <a:cubicBezTo>
                    <a:pt x="56522" y="12631"/>
                    <a:pt x="56218" y="13839"/>
                    <a:pt x="55141" y="14574"/>
                  </a:cubicBezTo>
                  <a:cubicBezTo>
                    <a:pt x="54243" y="15189"/>
                    <a:pt x="53106" y="15411"/>
                    <a:pt x="52111" y="15574"/>
                  </a:cubicBezTo>
                  <a:cubicBezTo>
                    <a:pt x="51213" y="15722"/>
                    <a:pt x="50289" y="15792"/>
                    <a:pt x="49397" y="15863"/>
                  </a:cubicBezTo>
                  <a:cubicBezTo>
                    <a:pt x="48727" y="15917"/>
                    <a:pt x="48026" y="15972"/>
                    <a:pt x="47346" y="16058"/>
                  </a:cubicBezTo>
                  <a:cubicBezTo>
                    <a:pt x="46063" y="16216"/>
                    <a:pt x="44409" y="16515"/>
                    <a:pt x="43011" y="17364"/>
                  </a:cubicBezTo>
                  <a:cubicBezTo>
                    <a:pt x="41748" y="18137"/>
                    <a:pt x="40917" y="19513"/>
                    <a:pt x="40182" y="20731"/>
                  </a:cubicBezTo>
                  <a:lnTo>
                    <a:pt x="40149" y="20785"/>
                  </a:lnTo>
                  <a:cubicBezTo>
                    <a:pt x="39644" y="21612"/>
                    <a:pt x="39177" y="22488"/>
                    <a:pt x="38675" y="23413"/>
                  </a:cubicBezTo>
                  <a:cubicBezTo>
                    <a:pt x="37049" y="26437"/>
                    <a:pt x="35363" y="29565"/>
                    <a:pt x="32507" y="31131"/>
                  </a:cubicBezTo>
                  <a:cubicBezTo>
                    <a:pt x="31611" y="31624"/>
                    <a:pt x="30628" y="31877"/>
                    <a:pt x="29624" y="31877"/>
                  </a:cubicBezTo>
                  <a:cubicBezTo>
                    <a:pt x="29353" y="31877"/>
                    <a:pt x="29081" y="31859"/>
                    <a:pt x="28809" y="31822"/>
                  </a:cubicBezTo>
                  <a:cubicBezTo>
                    <a:pt x="28668" y="31801"/>
                    <a:pt x="28520" y="31768"/>
                    <a:pt x="28379" y="31736"/>
                  </a:cubicBezTo>
                  <a:cubicBezTo>
                    <a:pt x="28147" y="31682"/>
                    <a:pt x="27910" y="31629"/>
                    <a:pt x="27672" y="31629"/>
                  </a:cubicBezTo>
                  <a:cubicBezTo>
                    <a:pt x="27643" y="31629"/>
                    <a:pt x="27613" y="31630"/>
                    <a:pt x="27584" y="31631"/>
                  </a:cubicBezTo>
                  <a:cubicBezTo>
                    <a:pt x="27493" y="31638"/>
                    <a:pt x="27400" y="31653"/>
                    <a:pt x="27307" y="31670"/>
                  </a:cubicBezTo>
                  <a:cubicBezTo>
                    <a:pt x="27220" y="31686"/>
                    <a:pt x="27122" y="31703"/>
                    <a:pt x="27029" y="31708"/>
                  </a:cubicBezTo>
                  <a:cubicBezTo>
                    <a:pt x="26913" y="31717"/>
                    <a:pt x="26794" y="31722"/>
                    <a:pt x="26673" y="31722"/>
                  </a:cubicBezTo>
                  <a:cubicBezTo>
                    <a:pt x="26350" y="31722"/>
                    <a:pt x="26009" y="31690"/>
                    <a:pt x="25638" y="31626"/>
                  </a:cubicBezTo>
                  <a:cubicBezTo>
                    <a:pt x="24196" y="31382"/>
                    <a:pt x="22798" y="30822"/>
                    <a:pt x="21443" y="30277"/>
                  </a:cubicBezTo>
                  <a:cubicBezTo>
                    <a:pt x="20948" y="30076"/>
                    <a:pt x="20437" y="29869"/>
                    <a:pt x="19931" y="29685"/>
                  </a:cubicBezTo>
                  <a:cubicBezTo>
                    <a:pt x="18224" y="29053"/>
                    <a:pt x="16417" y="28635"/>
                    <a:pt x="14569" y="28433"/>
                  </a:cubicBezTo>
                  <a:cubicBezTo>
                    <a:pt x="13882" y="28359"/>
                    <a:pt x="13178" y="28292"/>
                    <a:pt x="12493" y="28292"/>
                  </a:cubicBezTo>
                  <a:cubicBezTo>
                    <a:pt x="11831" y="28292"/>
                    <a:pt x="11186" y="28354"/>
                    <a:pt x="10592" y="28531"/>
                  </a:cubicBezTo>
                  <a:cubicBezTo>
                    <a:pt x="9754" y="28776"/>
                    <a:pt x="8971" y="29434"/>
                    <a:pt x="8280" y="30016"/>
                  </a:cubicBezTo>
                  <a:cubicBezTo>
                    <a:pt x="8187" y="30097"/>
                    <a:pt x="8100" y="30169"/>
                    <a:pt x="8014" y="30245"/>
                  </a:cubicBezTo>
                  <a:cubicBezTo>
                    <a:pt x="7747" y="30468"/>
                    <a:pt x="7475" y="30697"/>
                    <a:pt x="7214" y="30920"/>
                  </a:cubicBezTo>
                  <a:cubicBezTo>
                    <a:pt x="6762" y="31305"/>
                    <a:pt x="6289" y="31708"/>
                    <a:pt x="5810" y="32083"/>
                  </a:cubicBezTo>
                  <a:cubicBezTo>
                    <a:pt x="4783" y="32894"/>
                    <a:pt x="3543" y="33753"/>
                    <a:pt x="2177" y="34014"/>
                  </a:cubicBezTo>
                  <a:cubicBezTo>
                    <a:pt x="1969" y="34053"/>
                    <a:pt x="1770" y="34073"/>
                    <a:pt x="1583" y="34073"/>
                  </a:cubicBezTo>
                  <a:cubicBezTo>
                    <a:pt x="1177" y="34073"/>
                    <a:pt x="830" y="33981"/>
                    <a:pt x="588" y="33802"/>
                  </a:cubicBezTo>
                  <a:cubicBezTo>
                    <a:pt x="344" y="33622"/>
                    <a:pt x="202" y="33356"/>
                    <a:pt x="164" y="33019"/>
                  </a:cubicBezTo>
                  <a:cubicBezTo>
                    <a:pt x="1" y="31556"/>
                    <a:pt x="1263" y="30049"/>
                    <a:pt x="2101" y="29053"/>
                  </a:cubicBezTo>
                  <a:cubicBezTo>
                    <a:pt x="3563" y="27308"/>
                    <a:pt x="5451" y="25643"/>
                    <a:pt x="7861" y="23962"/>
                  </a:cubicBezTo>
                  <a:cubicBezTo>
                    <a:pt x="8509" y="23511"/>
                    <a:pt x="9183" y="23075"/>
                    <a:pt x="9836" y="22651"/>
                  </a:cubicBezTo>
                  <a:cubicBezTo>
                    <a:pt x="10254" y="22385"/>
                    <a:pt x="10690" y="22108"/>
                    <a:pt x="11109" y="21825"/>
                  </a:cubicBezTo>
                  <a:cubicBezTo>
                    <a:pt x="11913" y="21292"/>
                    <a:pt x="12915" y="20622"/>
                    <a:pt x="13469" y="19665"/>
                  </a:cubicBezTo>
                  <a:cubicBezTo>
                    <a:pt x="13981" y="18784"/>
                    <a:pt x="14862" y="18120"/>
                    <a:pt x="15716" y="17479"/>
                  </a:cubicBezTo>
                  <a:cubicBezTo>
                    <a:pt x="15874" y="17359"/>
                    <a:pt x="16020" y="17250"/>
                    <a:pt x="16168" y="17135"/>
                  </a:cubicBezTo>
                  <a:cubicBezTo>
                    <a:pt x="16287" y="17043"/>
                    <a:pt x="16407" y="16951"/>
                    <a:pt x="16520" y="16859"/>
                  </a:cubicBezTo>
                  <a:cubicBezTo>
                    <a:pt x="17571" y="16037"/>
                    <a:pt x="18561" y="15265"/>
                    <a:pt x="19834" y="14835"/>
                  </a:cubicBezTo>
                  <a:cubicBezTo>
                    <a:pt x="20296" y="14682"/>
                    <a:pt x="20763" y="14536"/>
                    <a:pt x="21215" y="14394"/>
                  </a:cubicBezTo>
                  <a:cubicBezTo>
                    <a:pt x="22412" y="14019"/>
                    <a:pt x="23652" y="13633"/>
                    <a:pt x="24827" y="13056"/>
                  </a:cubicBezTo>
                  <a:cubicBezTo>
                    <a:pt x="27405" y="11795"/>
                    <a:pt x="29728" y="10005"/>
                    <a:pt x="31708" y="8427"/>
                  </a:cubicBezTo>
                  <a:cubicBezTo>
                    <a:pt x="32138" y="8085"/>
                    <a:pt x="32572" y="7731"/>
                    <a:pt x="32991" y="7382"/>
                  </a:cubicBezTo>
                  <a:cubicBezTo>
                    <a:pt x="34362" y="6262"/>
                    <a:pt x="35776" y="5104"/>
                    <a:pt x="37310" y="4163"/>
                  </a:cubicBezTo>
                  <a:cubicBezTo>
                    <a:pt x="38627" y="3352"/>
                    <a:pt x="39883" y="2700"/>
                    <a:pt x="41140" y="2160"/>
                  </a:cubicBezTo>
                  <a:cubicBezTo>
                    <a:pt x="43071" y="1334"/>
                    <a:pt x="45110" y="698"/>
                    <a:pt x="47389" y="209"/>
                  </a:cubicBezTo>
                  <a:cubicBezTo>
                    <a:pt x="47841" y="114"/>
                    <a:pt x="48302" y="41"/>
                    <a:pt x="48761" y="41"/>
                  </a:cubicBezTo>
                  <a:close/>
                  <a:moveTo>
                    <a:pt x="48780" y="0"/>
                  </a:moveTo>
                  <a:cubicBezTo>
                    <a:pt x="48372" y="0"/>
                    <a:pt x="47916" y="56"/>
                    <a:pt x="47384" y="170"/>
                  </a:cubicBezTo>
                  <a:cubicBezTo>
                    <a:pt x="45100" y="654"/>
                    <a:pt x="43054" y="1296"/>
                    <a:pt x="41123" y="2122"/>
                  </a:cubicBezTo>
                  <a:cubicBezTo>
                    <a:pt x="39862" y="2662"/>
                    <a:pt x="38610" y="3314"/>
                    <a:pt x="37289" y="4125"/>
                  </a:cubicBezTo>
                  <a:cubicBezTo>
                    <a:pt x="35755" y="5065"/>
                    <a:pt x="34335" y="6229"/>
                    <a:pt x="32964" y="7350"/>
                  </a:cubicBezTo>
                  <a:cubicBezTo>
                    <a:pt x="32545" y="7693"/>
                    <a:pt x="32110" y="8052"/>
                    <a:pt x="31681" y="8394"/>
                  </a:cubicBezTo>
                  <a:cubicBezTo>
                    <a:pt x="29705" y="9972"/>
                    <a:pt x="27383" y="11756"/>
                    <a:pt x="24805" y="13018"/>
                  </a:cubicBezTo>
                  <a:cubicBezTo>
                    <a:pt x="23635" y="13590"/>
                    <a:pt x="22401" y="13975"/>
                    <a:pt x="21204" y="14351"/>
                  </a:cubicBezTo>
                  <a:cubicBezTo>
                    <a:pt x="20747" y="14492"/>
                    <a:pt x="20280" y="14639"/>
                    <a:pt x="19823" y="14797"/>
                  </a:cubicBezTo>
                  <a:cubicBezTo>
                    <a:pt x="18544" y="15227"/>
                    <a:pt x="17549" y="16005"/>
                    <a:pt x="16499" y="16826"/>
                  </a:cubicBezTo>
                  <a:cubicBezTo>
                    <a:pt x="16379" y="16919"/>
                    <a:pt x="16259" y="17010"/>
                    <a:pt x="16140" y="17103"/>
                  </a:cubicBezTo>
                  <a:cubicBezTo>
                    <a:pt x="15993" y="17218"/>
                    <a:pt x="15847" y="17326"/>
                    <a:pt x="15689" y="17446"/>
                  </a:cubicBezTo>
                  <a:cubicBezTo>
                    <a:pt x="14835" y="18087"/>
                    <a:pt x="13948" y="18757"/>
                    <a:pt x="13431" y="19643"/>
                  </a:cubicBezTo>
                  <a:cubicBezTo>
                    <a:pt x="12882" y="20595"/>
                    <a:pt x="11886" y="21259"/>
                    <a:pt x="11087" y="21787"/>
                  </a:cubicBezTo>
                  <a:cubicBezTo>
                    <a:pt x="10663" y="22069"/>
                    <a:pt x="10233" y="22347"/>
                    <a:pt x="9814" y="22618"/>
                  </a:cubicBezTo>
                  <a:cubicBezTo>
                    <a:pt x="9161" y="23037"/>
                    <a:pt x="8486" y="23472"/>
                    <a:pt x="7834" y="23924"/>
                  </a:cubicBezTo>
                  <a:cubicBezTo>
                    <a:pt x="5424" y="25610"/>
                    <a:pt x="3537" y="27275"/>
                    <a:pt x="2069" y="29020"/>
                  </a:cubicBezTo>
                  <a:cubicBezTo>
                    <a:pt x="1671" y="29499"/>
                    <a:pt x="1122" y="30152"/>
                    <a:pt x="714" y="30860"/>
                  </a:cubicBezTo>
                  <a:cubicBezTo>
                    <a:pt x="241" y="31664"/>
                    <a:pt x="50" y="32377"/>
                    <a:pt x="121" y="33024"/>
                  </a:cubicBezTo>
                  <a:cubicBezTo>
                    <a:pt x="159" y="33378"/>
                    <a:pt x="312" y="33649"/>
                    <a:pt x="561" y="33835"/>
                  </a:cubicBezTo>
                  <a:cubicBezTo>
                    <a:pt x="812" y="34020"/>
                    <a:pt x="1171" y="34118"/>
                    <a:pt x="1590" y="34118"/>
                  </a:cubicBezTo>
                  <a:cubicBezTo>
                    <a:pt x="1775" y="34118"/>
                    <a:pt x="1976" y="34096"/>
                    <a:pt x="2182" y="34058"/>
                  </a:cubicBezTo>
                  <a:cubicBezTo>
                    <a:pt x="3558" y="33797"/>
                    <a:pt x="4804" y="32931"/>
                    <a:pt x="5838" y="32116"/>
                  </a:cubicBezTo>
                  <a:cubicBezTo>
                    <a:pt x="6317" y="31741"/>
                    <a:pt x="6789" y="31338"/>
                    <a:pt x="7241" y="30952"/>
                  </a:cubicBezTo>
                  <a:cubicBezTo>
                    <a:pt x="7502" y="30729"/>
                    <a:pt x="7774" y="30501"/>
                    <a:pt x="8041" y="30277"/>
                  </a:cubicBezTo>
                  <a:cubicBezTo>
                    <a:pt x="8127" y="30202"/>
                    <a:pt x="8215" y="30130"/>
                    <a:pt x="8308" y="30049"/>
                  </a:cubicBezTo>
                  <a:cubicBezTo>
                    <a:pt x="8998" y="29472"/>
                    <a:pt x="9776" y="28814"/>
                    <a:pt x="10603" y="28570"/>
                  </a:cubicBezTo>
                  <a:cubicBezTo>
                    <a:pt x="11189" y="28397"/>
                    <a:pt x="11828" y="28336"/>
                    <a:pt x="12486" y="28336"/>
                  </a:cubicBezTo>
                  <a:cubicBezTo>
                    <a:pt x="13171" y="28336"/>
                    <a:pt x="13876" y="28402"/>
                    <a:pt x="14562" y="28477"/>
                  </a:cubicBezTo>
                  <a:cubicBezTo>
                    <a:pt x="16412" y="28673"/>
                    <a:pt x="18212" y="29097"/>
                    <a:pt x="19914" y="29723"/>
                  </a:cubicBezTo>
                  <a:cubicBezTo>
                    <a:pt x="20421" y="29908"/>
                    <a:pt x="20933" y="30114"/>
                    <a:pt x="21427" y="30315"/>
                  </a:cubicBezTo>
                  <a:cubicBezTo>
                    <a:pt x="22781" y="30860"/>
                    <a:pt x="24185" y="31425"/>
                    <a:pt x="25632" y="31670"/>
                  </a:cubicBezTo>
                  <a:cubicBezTo>
                    <a:pt x="26004" y="31733"/>
                    <a:pt x="26347" y="31765"/>
                    <a:pt x="26674" y="31765"/>
                  </a:cubicBezTo>
                  <a:cubicBezTo>
                    <a:pt x="26797" y="31765"/>
                    <a:pt x="26917" y="31760"/>
                    <a:pt x="27036" y="31751"/>
                  </a:cubicBezTo>
                  <a:cubicBezTo>
                    <a:pt x="27127" y="31746"/>
                    <a:pt x="27225" y="31729"/>
                    <a:pt x="27318" y="31713"/>
                  </a:cubicBezTo>
                  <a:cubicBezTo>
                    <a:pt x="27405" y="31697"/>
                    <a:pt x="27498" y="31681"/>
                    <a:pt x="27591" y="31676"/>
                  </a:cubicBezTo>
                  <a:cubicBezTo>
                    <a:pt x="27620" y="31674"/>
                    <a:pt x="27650" y="31673"/>
                    <a:pt x="27680" y="31673"/>
                  </a:cubicBezTo>
                  <a:cubicBezTo>
                    <a:pt x="27908" y="31673"/>
                    <a:pt x="28143" y="31726"/>
                    <a:pt x="28367" y="31779"/>
                  </a:cubicBezTo>
                  <a:cubicBezTo>
                    <a:pt x="28510" y="31811"/>
                    <a:pt x="28656" y="31844"/>
                    <a:pt x="28798" y="31866"/>
                  </a:cubicBezTo>
                  <a:cubicBezTo>
                    <a:pt x="29075" y="31904"/>
                    <a:pt x="29353" y="31920"/>
                    <a:pt x="29625" y="31920"/>
                  </a:cubicBezTo>
                  <a:cubicBezTo>
                    <a:pt x="30636" y="31920"/>
                    <a:pt x="31626" y="31664"/>
                    <a:pt x="32529" y="31169"/>
                  </a:cubicBezTo>
                  <a:cubicBezTo>
                    <a:pt x="35396" y="29592"/>
                    <a:pt x="37081" y="26464"/>
                    <a:pt x="38713" y="23434"/>
                  </a:cubicBezTo>
                  <a:cubicBezTo>
                    <a:pt x="39214" y="22510"/>
                    <a:pt x="39682" y="21634"/>
                    <a:pt x="40182" y="20808"/>
                  </a:cubicBezTo>
                  <a:lnTo>
                    <a:pt x="40221" y="20753"/>
                  </a:lnTo>
                  <a:cubicBezTo>
                    <a:pt x="40949" y="19540"/>
                    <a:pt x="41781" y="18169"/>
                    <a:pt x="43038" y="17402"/>
                  </a:cubicBezTo>
                  <a:cubicBezTo>
                    <a:pt x="44425" y="16553"/>
                    <a:pt x="46073" y="16259"/>
                    <a:pt x="47351" y="16096"/>
                  </a:cubicBezTo>
                  <a:cubicBezTo>
                    <a:pt x="48032" y="16015"/>
                    <a:pt x="48727" y="15960"/>
                    <a:pt x="49402" y="15907"/>
                  </a:cubicBezTo>
                  <a:cubicBezTo>
                    <a:pt x="50294" y="15835"/>
                    <a:pt x="51220" y="15765"/>
                    <a:pt x="52116" y="15618"/>
                  </a:cubicBezTo>
                  <a:cubicBezTo>
                    <a:pt x="53118" y="15455"/>
                    <a:pt x="54260" y="15227"/>
                    <a:pt x="55169" y="14607"/>
                  </a:cubicBezTo>
                  <a:cubicBezTo>
                    <a:pt x="55767" y="14198"/>
                    <a:pt x="56141" y="13611"/>
                    <a:pt x="56272" y="12877"/>
                  </a:cubicBezTo>
                  <a:cubicBezTo>
                    <a:pt x="56376" y="12289"/>
                    <a:pt x="56332" y="11599"/>
                    <a:pt x="56148" y="10766"/>
                  </a:cubicBezTo>
                  <a:cubicBezTo>
                    <a:pt x="55847" y="9461"/>
                    <a:pt x="55370" y="8030"/>
                    <a:pt x="54673" y="6382"/>
                  </a:cubicBezTo>
                  <a:cubicBezTo>
                    <a:pt x="54178" y="5207"/>
                    <a:pt x="53661" y="4249"/>
                    <a:pt x="53047" y="3363"/>
                  </a:cubicBezTo>
                  <a:lnTo>
                    <a:pt x="53003" y="3292"/>
                  </a:lnTo>
                  <a:cubicBezTo>
                    <a:pt x="52438" y="2481"/>
                    <a:pt x="51855" y="1638"/>
                    <a:pt x="51148" y="953"/>
                  </a:cubicBezTo>
                  <a:cubicBezTo>
                    <a:pt x="50626" y="453"/>
                    <a:pt x="50050" y="154"/>
                    <a:pt x="49385" y="45"/>
                  </a:cubicBezTo>
                  <a:cubicBezTo>
                    <a:pt x="49195" y="15"/>
                    <a:pt x="48994" y="0"/>
                    <a:pt x="487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4"/>
            <p:cNvSpPr/>
            <p:nvPr/>
          </p:nvSpPr>
          <p:spPr>
            <a:xfrm>
              <a:off x="1484700" y="924200"/>
              <a:ext cx="1372525" cy="744450"/>
            </a:xfrm>
            <a:custGeom>
              <a:avLst/>
              <a:gdLst/>
              <a:ahLst/>
              <a:cxnLst/>
              <a:rect l="l" t="t" r="r" b="b"/>
              <a:pathLst>
                <a:path w="54901" h="29778" extrusionOk="0">
                  <a:moveTo>
                    <a:pt x="49897" y="44"/>
                  </a:moveTo>
                  <a:cubicBezTo>
                    <a:pt x="50578" y="44"/>
                    <a:pt x="51175" y="201"/>
                    <a:pt x="51680" y="513"/>
                  </a:cubicBezTo>
                  <a:cubicBezTo>
                    <a:pt x="51958" y="682"/>
                    <a:pt x="52219" y="883"/>
                    <a:pt x="52470" y="1079"/>
                  </a:cubicBezTo>
                  <a:cubicBezTo>
                    <a:pt x="52714" y="1270"/>
                    <a:pt x="52970" y="1459"/>
                    <a:pt x="53236" y="1629"/>
                  </a:cubicBezTo>
                  <a:cubicBezTo>
                    <a:pt x="53319" y="1682"/>
                    <a:pt x="53400" y="1732"/>
                    <a:pt x="53482" y="1780"/>
                  </a:cubicBezTo>
                  <a:cubicBezTo>
                    <a:pt x="53922" y="2041"/>
                    <a:pt x="54379" y="2314"/>
                    <a:pt x="54580" y="2792"/>
                  </a:cubicBezTo>
                  <a:cubicBezTo>
                    <a:pt x="54858" y="3456"/>
                    <a:pt x="54738" y="4343"/>
                    <a:pt x="54618" y="4946"/>
                  </a:cubicBezTo>
                  <a:cubicBezTo>
                    <a:pt x="54444" y="5877"/>
                    <a:pt x="53932" y="6475"/>
                    <a:pt x="53057" y="6791"/>
                  </a:cubicBezTo>
                  <a:cubicBezTo>
                    <a:pt x="52262" y="7073"/>
                    <a:pt x="51398" y="7165"/>
                    <a:pt x="50565" y="7258"/>
                  </a:cubicBezTo>
                  <a:lnTo>
                    <a:pt x="50505" y="7263"/>
                  </a:lnTo>
                  <a:cubicBezTo>
                    <a:pt x="50011" y="7313"/>
                    <a:pt x="49505" y="7361"/>
                    <a:pt x="49021" y="7405"/>
                  </a:cubicBezTo>
                  <a:cubicBezTo>
                    <a:pt x="48102" y="7492"/>
                    <a:pt x="47155" y="7584"/>
                    <a:pt x="46225" y="7715"/>
                  </a:cubicBezTo>
                  <a:cubicBezTo>
                    <a:pt x="44816" y="7916"/>
                    <a:pt x="43195" y="8204"/>
                    <a:pt x="41803" y="9080"/>
                  </a:cubicBezTo>
                  <a:cubicBezTo>
                    <a:pt x="40780" y="9723"/>
                    <a:pt x="39361" y="10777"/>
                    <a:pt x="38387" y="12159"/>
                  </a:cubicBezTo>
                  <a:cubicBezTo>
                    <a:pt x="37641" y="13225"/>
                    <a:pt x="37011" y="14438"/>
                    <a:pt x="36396" y="15613"/>
                  </a:cubicBezTo>
                  <a:cubicBezTo>
                    <a:pt x="35199" y="17903"/>
                    <a:pt x="33965" y="20269"/>
                    <a:pt x="31832" y="21668"/>
                  </a:cubicBezTo>
                  <a:cubicBezTo>
                    <a:pt x="31500" y="21879"/>
                    <a:pt x="31152" y="22020"/>
                    <a:pt x="30788" y="22168"/>
                  </a:cubicBezTo>
                  <a:cubicBezTo>
                    <a:pt x="30586" y="22243"/>
                    <a:pt x="30380" y="22326"/>
                    <a:pt x="30184" y="22423"/>
                  </a:cubicBezTo>
                  <a:cubicBezTo>
                    <a:pt x="29863" y="22570"/>
                    <a:pt x="29559" y="22771"/>
                    <a:pt x="29271" y="22961"/>
                  </a:cubicBezTo>
                  <a:cubicBezTo>
                    <a:pt x="28972" y="23152"/>
                    <a:pt x="28666" y="23353"/>
                    <a:pt x="28345" y="23506"/>
                  </a:cubicBezTo>
                  <a:cubicBezTo>
                    <a:pt x="27436" y="23928"/>
                    <a:pt x="26509" y="24142"/>
                    <a:pt x="25580" y="24142"/>
                  </a:cubicBezTo>
                  <a:cubicBezTo>
                    <a:pt x="25492" y="24142"/>
                    <a:pt x="25404" y="24140"/>
                    <a:pt x="25316" y="24136"/>
                  </a:cubicBezTo>
                  <a:cubicBezTo>
                    <a:pt x="23652" y="24061"/>
                    <a:pt x="22053" y="23413"/>
                    <a:pt x="20507" y="22788"/>
                  </a:cubicBezTo>
                  <a:cubicBezTo>
                    <a:pt x="20165" y="22652"/>
                    <a:pt x="19811" y="22504"/>
                    <a:pt x="19463" y="22374"/>
                  </a:cubicBezTo>
                  <a:cubicBezTo>
                    <a:pt x="18081" y="21841"/>
                    <a:pt x="16444" y="21264"/>
                    <a:pt x="14813" y="21020"/>
                  </a:cubicBezTo>
                  <a:cubicBezTo>
                    <a:pt x="14242" y="20933"/>
                    <a:pt x="13696" y="20889"/>
                    <a:pt x="13170" y="20889"/>
                  </a:cubicBezTo>
                  <a:cubicBezTo>
                    <a:pt x="12049" y="20889"/>
                    <a:pt x="11022" y="21088"/>
                    <a:pt x="10063" y="21487"/>
                  </a:cubicBezTo>
                  <a:cubicBezTo>
                    <a:pt x="9019" y="21917"/>
                    <a:pt x="8029" y="22564"/>
                    <a:pt x="7033" y="23463"/>
                  </a:cubicBezTo>
                  <a:cubicBezTo>
                    <a:pt x="6109" y="24294"/>
                    <a:pt x="5303" y="25230"/>
                    <a:pt x="4565" y="26122"/>
                  </a:cubicBezTo>
                  <a:cubicBezTo>
                    <a:pt x="4390" y="26328"/>
                    <a:pt x="4216" y="26551"/>
                    <a:pt x="4042" y="26764"/>
                  </a:cubicBezTo>
                  <a:cubicBezTo>
                    <a:pt x="3270" y="27732"/>
                    <a:pt x="2471" y="28733"/>
                    <a:pt x="1447" y="29386"/>
                  </a:cubicBezTo>
                  <a:cubicBezTo>
                    <a:pt x="1283" y="29492"/>
                    <a:pt x="816" y="29737"/>
                    <a:pt x="479" y="29737"/>
                  </a:cubicBezTo>
                  <a:cubicBezTo>
                    <a:pt x="404" y="29737"/>
                    <a:pt x="335" y="29725"/>
                    <a:pt x="277" y="29696"/>
                  </a:cubicBezTo>
                  <a:cubicBezTo>
                    <a:pt x="180" y="29647"/>
                    <a:pt x="121" y="29554"/>
                    <a:pt x="109" y="29413"/>
                  </a:cubicBezTo>
                  <a:cubicBezTo>
                    <a:pt x="44" y="28700"/>
                    <a:pt x="811" y="27884"/>
                    <a:pt x="1322" y="27346"/>
                  </a:cubicBezTo>
                  <a:cubicBezTo>
                    <a:pt x="1394" y="27269"/>
                    <a:pt x="1464" y="27194"/>
                    <a:pt x="1524" y="27128"/>
                  </a:cubicBezTo>
                  <a:cubicBezTo>
                    <a:pt x="2895" y="25617"/>
                    <a:pt x="4488" y="24246"/>
                    <a:pt x="6250" y="23049"/>
                  </a:cubicBezTo>
                  <a:cubicBezTo>
                    <a:pt x="8725" y="21379"/>
                    <a:pt x="11439" y="20335"/>
                    <a:pt x="14012" y="19459"/>
                  </a:cubicBezTo>
                  <a:cubicBezTo>
                    <a:pt x="14132" y="19421"/>
                    <a:pt x="14258" y="19377"/>
                    <a:pt x="14376" y="19333"/>
                  </a:cubicBezTo>
                  <a:cubicBezTo>
                    <a:pt x="15835" y="18844"/>
                    <a:pt x="17341" y="18332"/>
                    <a:pt x="18652" y="17523"/>
                  </a:cubicBezTo>
                  <a:cubicBezTo>
                    <a:pt x="18990" y="17320"/>
                    <a:pt x="19262" y="17027"/>
                    <a:pt x="19523" y="16750"/>
                  </a:cubicBezTo>
                  <a:cubicBezTo>
                    <a:pt x="19664" y="16602"/>
                    <a:pt x="19806" y="16446"/>
                    <a:pt x="19957" y="16309"/>
                  </a:cubicBezTo>
                  <a:cubicBezTo>
                    <a:pt x="19990" y="16283"/>
                    <a:pt x="20017" y="16255"/>
                    <a:pt x="20050" y="16223"/>
                  </a:cubicBezTo>
                  <a:cubicBezTo>
                    <a:pt x="20263" y="16027"/>
                    <a:pt x="20545" y="15754"/>
                    <a:pt x="20818" y="15716"/>
                  </a:cubicBezTo>
                  <a:cubicBezTo>
                    <a:pt x="20839" y="15711"/>
                    <a:pt x="20861" y="15711"/>
                    <a:pt x="20883" y="15711"/>
                  </a:cubicBezTo>
                  <a:cubicBezTo>
                    <a:pt x="21067" y="15711"/>
                    <a:pt x="21252" y="15826"/>
                    <a:pt x="21426" y="15939"/>
                  </a:cubicBezTo>
                  <a:cubicBezTo>
                    <a:pt x="21519" y="15994"/>
                    <a:pt x="21611" y="16054"/>
                    <a:pt x="21709" y="16097"/>
                  </a:cubicBezTo>
                  <a:cubicBezTo>
                    <a:pt x="22194" y="16312"/>
                    <a:pt x="22731" y="16422"/>
                    <a:pt x="23309" y="16422"/>
                  </a:cubicBezTo>
                  <a:cubicBezTo>
                    <a:pt x="23374" y="16422"/>
                    <a:pt x="23439" y="16421"/>
                    <a:pt x="23504" y="16418"/>
                  </a:cubicBezTo>
                  <a:cubicBezTo>
                    <a:pt x="24636" y="16369"/>
                    <a:pt x="25827" y="16010"/>
                    <a:pt x="27149" y="15324"/>
                  </a:cubicBezTo>
                  <a:cubicBezTo>
                    <a:pt x="28319" y="14716"/>
                    <a:pt x="29417" y="13938"/>
                    <a:pt x="30358" y="13253"/>
                  </a:cubicBezTo>
                  <a:cubicBezTo>
                    <a:pt x="31653" y="12311"/>
                    <a:pt x="32703" y="11478"/>
                    <a:pt x="33639" y="10467"/>
                  </a:cubicBezTo>
                  <a:cubicBezTo>
                    <a:pt x="34302" y="9749"/>
                    <a:pt x="35090" y="8900"/>
                    <a:pt x="35901" y="8079"/>
                  </a:cubicBezTo>
                  <a:cubicBezTo>
                    <a:pt x="37462" y="6485"/>
                    <a:pt x="38821" y="5267"/>
                    <a:pt x="40171" y="4245"/>
                  </a:cubicBezTo>
                  <a:cubicBezTo>
                    <a:pt x="41537" y="3216"/>
                    <a:pt x="42940" y="2362"/>
                    <a:pt x="44349" y="1710"/>
                  </a:cubicBezTo>
                  <a:cubicBezTo>
                    <a:pt x="45486" y="1182"/>
                    <a:pt x="46693" y="801"/>
                    <a:pt x="47857" y="426"/>
                  </a:cubicBezTo>
                  <a:lnTo>
                    <a:pt x="48037" y="366"/>
                  </a:lnTo>
                  <a:cubicBezTo>
                    <a:pt x="48712" y="152"/>
                    <a:pt x="49333" y="44"/>
                    <a:pt x="49897" y="44"/>
                  </a:cubicBezTo>
                  <a:close/>
                  <a:moveTo>
                    <a:pt x="49899" y="0"/>
                  </a:moveTo>
                  <a:cubicBezTo>
                    <a:pt x="49330" y="0"/>
                    <a:pt x="48704" y="109"/>
                    <a:pt x="48025" y="328"/>
                  </a:cubicBezTo>
                  <a:lnTo>
                    <a:pt x="47846" y="382"/>
                  </a:lnTo>
                  <a:cubicBezTo>
                    <a:pt x="46676" y="758"/>
                    <a:pt x="45469" y="1144"/>
                    <a:pt x="44327" y="1672"/>
                  </a:cubicBezTo>
                  <a:cubicBezTo>
                    <a:pt x="42918" y="2325"/>
                    <a:pt x="41515" y="3178"/>
                    <a:pt x="40144" y="4212"/>
                  </a:cubicBezTo>
                  <a:cubicBezTo>
                    <a:pt x="38795" y="5234"/>
                    <a:pt x="37435" y="6452"/>
                    <a:pt x="35868" y="8052"/>
                  </a:cubicBezTo>
                  <a:cubicBezTo>
                    <a:pt x="35063" y="8874"/>
                    <a:pt x="34274" y="9716"/>
                    <a:pt x="33606" y="10441"/>
                  </a:cubicBezTo>
                  <a:cubicBezTo>
                    <a:pt x="32675" y="11446"/>
                    <a:pt x="31626" y="12279"/>
                    <a:pt x="30331" y="13220"/>
                  </a:cubicBezTo>
                  <a:cubicBezTo>
                    <a:pt x="28214" y="14759"/>
                    <a:pt x="25947" y="16271"/>
                    <a:pt x="23504" y="16374"/>
                  </a:cubicBezTo>
                  <a:cubicBezTo>
                    <a:pt x="23439" y="16377"/>
                    <a:pt x="23374" y="16378"/>
                    <a:pt x="23309" y="16378"/>
                  </a:cubicBezTo>
                  <a:cubicBezTo>
                    <a:pt x="22736" y="16378"/>
                    <a:pt x="22205" y="16269"/>
                    <a:pt x="21726" y="16059"/>
                  </a:cubicBezTo>
                  <a:cubicBezTo>
                    <a:pt x="21634" y="16015"/>
                    <a:pt x="21546" y="15961"/>
                    <a:pt x="21448" y="15901"/>
                  </a:cubicBezTo>
                  <a:cubicBezTo>
                    <a:pt x="21268" y="15785"/>
                    <a:pt x="21084" y="15668"/>
                    <a:pt x="20884" y="15668"/>
                  </a:cubicBezTo>
                  <a:cubicBezTo>
                    <a:pt x="20860" y="15668"/>
                    <a:pt x="20837" y="15669"/>
                    <a:pt x="20812" y="15673"/>
                  </a:cubicBezTo>
                  <a:cubicBezTo>
                    <a:pt x="20529" y="15716"/>
                    <a:pt x="20235" y="15989"/>
                    <a:pt x="20023" y="16190"/>
                  </a:cubicBezTo>
                  <a:cubicBezTo>
                    <a:pt x="19990" y="16223"/>
                    <a:pt x="19957" y="16250"/>
                    <a:pt x="19931" y="16276"/>
                  </a:cubicBezTo>
                  <a:cubicBezTo>
                    <a:pt x="19779" y="16418"/>
                    <a:pt x="19631" y="16570"/>
                    <a:pt x="19490" y="16723"/>
                  </a:cubicBezTo>
                  <a:cubicBezTo>
                    <a:pt x="19229" y="17001"/>
                    <a:pt x="18963" y="17283"/>
                    <a:pt x="18631" y="17484"/>
                  </a:cubicBezTo>
                  <a:cubicBezTo>
                    <a:pt x="17320" y="18294"/>
                    <a:pt x="15819" y="18801"/>
                    <a:pt x="14366" y="19296"/>
                  </a:cubicBezTo>
                  <a:cubicBezTo>
                    <a:pt x="14241" y="19339"/>
                    <a:pt x="14122" y="19377"/>
                    <a:pt x="13997" y="19421"/>
                  </a:cubicBezTo>
                  <a:cubicBezTo>
                    <a:pt x="11424" y="20297"/>
                    <a:pt x="8704" y="21341"/>
                    <a:pt x="6229" y="23011"/>
                  </a:cubicBezTo>
                  <a:cubicBezTo>
                    <a:pt x="4461" y="24213"/>
                    <a:pt x="2867" y="25584"/>
                    <a:pt x="1492" y="27101"/>
                  </a:cubicBezTo>
                  <a:cubicBezTo>
                    <a:pt x="1431" y="27166"/>
                    <a:pt x="1361" y="27237"/>
                    <a:pt x="1289" y="27314"/>
                  </a:cubicBezTo>
                  <a:cubicBezTo>
                    <a:pt x="779" y="27862"/>
                    <a:pt x="1" y="28690"/>
                    <a:pt x="66" y="29418"/>
                  </a:cubicBezTo>
                  <a:cubicBezTo>
                    <a:pt x="82" y="29571"/>
                    <a:pt x="142" y="29679"/>
                    <a:pt x="257" y="29734"/>
                  </a:cubicBezTo>
                  <a:cubicBezTo>
                    <a:pt x="322" y="29767"/>
                    <a:pt x="392" y="29777"/>
                    <a:pt x="473" y="29777"/>
                  </a:cubicBezTo>
                  <a:cubicBezTo>
                    <a:pt x="822" y="29777"/>
                    <a:pt x="1301" y="29533"/>
                    <a:pt x="1469" y="29423"/>
                  </a:cubicBezTo>
                  <a:cubicBezTo>
                    <a:pt x="2497" y="28765"/>
                    <a:pt x="3302" y="27759"/>
                    <a:pt x="4080" y="26792"/>
                  </a:cubicBezTo>
                  <a:cubicBezTo>
                    <a:pt x="4249" y="26579"/>
                    <a:pt x="4422" y="26356"/>
                    <a:pt x="4597" y="26149"/>
                  </a:cubicBezTo>
                  <a:cubicBezTo>
                    <a:pt x="6099" y="24337"/>
                    <a:pt x="7758" y="22489"/>
                    <a:pt x="10080" y="21525"/>
                  </a:cubicBezTo>
                  <a:cubicBezTo>
                    <a:pt x="11103" y="21104"/>
                    <a:pt x="12146" y="20933"/>
                    <a:pt x="13189" y="20933"/>
                  </a:cubicBezTo>
                  <a:cubicBezTo>
                    <a:pt x="15347" y="20933"/>
                    <a:pt x="17499" y="21664"/>
                    <a:pt x="19447" y="22412"/>
                  </a:cubicBezTo>
                  <a:cubicBezTo>
                    <a:pt x="19794" y="22549"/>
                    <a:pt x="20148" y="22690"/>
                    <a:pt x="20491" y="22831"/>
                  </a:cubicBezTo>
                  <a:cubicBezTo>
                    <a:pt x="22041" y="23456"/>
                    <a:pt x="23640" y="24104"/>
                    <a:pt x="25316" y="24174"/>
                  </a:cubicBezTo>
                  <a:cubicBezTo>
                    <a:pt x="25413" y="24179"/>
                    <a:pt x="25510" y="24181"/>
                    <a:pt x="25607" y="24181"/>
                  </a:cubicBezTo>
                  <a:cubicBezTo>
                    <a:pt x="26533" y="24181"/>
                    <a:pt x="27460" y="23967"/>
                    <a:pt x="28362" y="23544"/>
                  </a:cubicBezTo>
                  <a:cubicBezTo>
                    <a:pt x="28688" y="23391"/>
                    <a:pt x="28998" y="23190"/>
                    <a:pt x="29291" y="22994"/>
                  </a:cubicBezTo>
                  <a:cubicBezTo>
                    <a:pt x="29585" y="22803"/>
                    <a:pt x="29885" y="22608"/>
                    <a:pt x="30200" y="22461"/>
                  </a:cubicBezTo>
                  <a:cubicBezTo>
                    <a:pt x="30401" y="22369"/>
                    <a:pt x="30603" y="22288"/>
                    <a:pt x="30799" y="22205"/>
                  </a:cubicBezTo>
                  <a:cubicBezTo>
                    <a:pt x="31174" y="22059"/>
                    <a:pt x="31522" y="21917"/>
                    <a:pt x="31854" y="21700"/>
                  </a:cubicBezTo>
                  <a:cubicBezTo>
                    <a:pt x="34003" y="20297"/>
                    <a:pt x="35238" y="17925"/>
                    <a:pt x="36434" y="15635"/>
                  </a:cubicBezTo>
                  <a:cubicBezTo>
                    <a:pt x="37043" y="14460"/>
                    <a:pt x="37679" y="13247"/>
                    <a:pt x="38425" y="12186"/>
                  </a:cubicBezTo>
                  <a:cubicBezTo>
                    <a:pt x="39393" y="10805"/>
                    <a:pt x="40807" y="9755"/>
                    <a:pt x="41824" y="9113"/>
                  </a:cubicBezTo>
                  <a:cubicBezTo>
                    <a:pt x="43212" y="8247"/>
                    <a:pt x="44827" y="7960"/>
                    <a:pt x="46230" y="7758"/>
                  </a:cubicBezTo>
                  <a:cubicBezTo>
                    <a:pt x="47161" y="7622"/>
                    <a:pt x="48107" y="7536"/>
                    <a:pt x="49021" y="7448"/>
                  </a:cubicBezTo>
                  <a:cubicBezTo>
                    <a:pt x="49511" y="7405"/>
                    <a:pt x="50016" y="7356"/>
                    <a:pt x="50512" y="7301"/>
                  </a:cubicBezTo>
                  <a:lnTo>
                    <a:pt x="50571" y="7296"/>
                  </a:lnTo>
                  <a:cubicBezTo>
                    <a:pt x="51409" y="7210"/>
                    <a:pt x="52274" y="7117"/>
                    <a:pt x="53068" y="6828"/>
                  </a:cubicBezTo>
                  <a:cubicBezTo>
                    <a:pt x="53960" y="6512"/>
                    <a:pt x="54482" y="5898"/>
                    <a:pt x="54662" y="4958"/>
                  </a:cubicBezTo>
                  <a:cubicBezTo>
                    <a:pt x="54781" y="4343"/>
                    <a:pt x="54901" y="3450"/>
                    <a:pt x="54618" y="2776"/>
                  </a:cubicBezTo>
                  <a:cubicBezTo>
                    <a:pt x="54416" y="2287"/>
                    <a:pt x="53949" y="2009"/>
                    <a:pt x="53503" y="1742"/>
                  </a:cubicBezTo>
                  <a:lnTo>
                    <a:pt x="53259" y="1596"/>
                  </a:lnTo>
                  <a:cubicBezTo>
                    <a:pt x="52992" y="1426"/>
                    <a:pt x="52742" y="1231"/>
                    <a:pt x="52496" y="1046"/>
                  </a:cubicBezTo>
                  <a:cubicBezTo>
                    <a:pt x="52242" y="851"/>
                    <a:pt x="51980" y="650"/>
                    <a:pt x="51702" y="475"/>
                  </a:cubicBezTo>
                  <a:cubicBezTo>
                    <a:pt x="51190" y="160"/>
                    <a:pt x="50587" y="0"/>
                    <a:pt x="498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4"/>
            <p:cNvSpPr/>
            <p:nvPr/>
          </p:nvSpPr>
          <p:spPr>
            <a:xfrm>
              <a:off x="1486475" y="993300"/>
              <a:ext cx="1363550" cy="666625"/>
            </a:xfrm>
            <a:custGeom>
              <a:avLst/>
              <a:gdLst/>
              <a:ahLst/>
              <a:cxnLst/>
              <a:rect l="l" t="t" r="r" b="b"/>
              <a:pathLst>
                <a:path w="54542" h="26665" extrusionOk="0">
                  <a:moveTo>
                    <a:pt x="54520" y="0"/>
                  </a:moveTo>
                  <a:cubicBezTo>
                    <a:pt x="54493" y="17"/>
                    <a:pt x="53981" y="311"/>
                    <a:pt x="53715" y="437"/>
                  </a:cubicBezTo>
                  <a:cubicBezTo>
                    <a:pt x="53160" y="686"/>
                    <a:pt x="52588" y="725"/>
                    <a:pt x="52056" y="730"/>
                  </a:cubicBezTo>
                  <a:lnTo>
                    <a:pt x="51975" y="730"/>
                  </a:lnTo>
                  <a:cubicBezTo>
                    <a:pt x="50255" y="735"/>
                    <a:pt x="48629" y="741"/>
                    <a:pt x="46970" y="1100"/>
                  </a:cubicBezTo>
                  <a:cubicBezTo>
                    <a:pt x="45463" y="1426"/>
                    <a:pt x="43951" y="2036"/>
                    <a:pt x="42477" y="2922"/>
                  </a:cubicBezTo>
                  <a:cubicBezTo>
                    <a:pt x="41165" y="3711"/>
                    <a:pt x="39877" y="4717"/>
                    <a:pt x="38642" y="5914"/>
                  </a:cubicBezTo>
                  <a:cubicBezTo>
                    <a:pt x="38436" y="6120"/>
                    <a:pt x="38228" y="6327"/>
                    <a:pt x="38027" y="6540"/>
                  </a:cubicBezTo>
                  <a:cubicBezTo>
                    <a:pt x="36760" y="7888"/>
                    <a:pt x="35645" y="9444"/>
                    <a:pt x="34562" y="10956"/>
                  </a:cubicBezTo>
                  <a:cubicBezTo>
                    <a:pt x="34002" y="11734"/>
                    <a:pt x="33458" y="12490"/>
                    <a:pt x="32908" y="13203"/>
                  </a:cubicBezTo>
                  <a:cubicBezTo>
                    <a:pt x="32381" y="13888"/>
                    <a:pt x="31843" y="14530"/>
                    <a:pt x="31283" y="15106"/>
                  </a:cubicBezTo>
                  <a:cubicBezTo>
                    <a:pt x="30303" y="16117"/>
                    <a:pt x="27823" y="18376"/>
                    <a:pt x="25289" y="18376"/>
                  </a:cubicBezTo>
                  <a:cubicBezTo>
                    <a:pt x="25164" y="18376"/>
                    <a:pt x="25038" y="18371"/>
                    <a:pt x="24912" y="18359"/>
                  </a:cubicBezTo>
                  <a:cubicBezTo>
                    <a:pt x="24005" y="18277"/>
                    <a:pt x="23145" y="17897"/>
                    <a:pt x="22318" y="17533"/>
                  </a:cubicBezTo>
                  <a:cubicBezTo>
                    <a:pt x="21877" y="17337"/>
                    <a:pt x="21420" y="17141"/>
                    <a:pt x="20970" y="16988"/>
                  </a:cubicBezTo>
                  <a:cubicBezTo>
                    <a:pt x="20028" y="16672"/>
                    <a:pt x="19094" y="16512"/>
                    <a:pt x="18179" y="16512"/>
                  </a:cubicBezTo>
                  <a:cubicBezTo>
                    <a:pt x="17773" y="16512"/>
                    <a:pt x="17370" y="16544"/>
                    <a:pt x="16971" y="16607"/>
                  </a:cubicBezTo>
                  <a:cubicBezTo>
                    <a:pt x="16401" y="16700"/>
                    <a:pt x="15824" y="16853"/>
                    <a:pt x="15269" y="16994"/>
                  </a:cubicBezTo>
                  <a:cubicBezTo>
                    <a:pt x="14991" y="17064"/>
                    <a:pt x="14709" y="17141"/>
                    <a:pt x="14431" y="17207"/>
                  </a:cubicBezTo>
                  <a:cubicBezTo>
                    <a:pt x="13507" y="17418"/>
                    <a:pt x="12751" y="17624"/>
                    <a:pt x="12048" y="17847"/>
                  </a:cubicBezTo>
                  <a:cubicBezTo>
                    <a:pt x="11586" y="17995"/>
                    <a:pt x="11129" y="18158"/>
                    <a:pt x="10683" y="18337"/>
                  </a:cubicBezTo>
                  <a:cubicBezTo>
                    <a:pt x="10678" y="18342"/>
                    <a:pt x="10678" y="18342"/>
                    <a:pt x="10672" y="18342"/>
                  </a:cubicBezTo>
                  <a:cubicBezTo>
                    <a:pt x="10672" y="18342"/>
                    <a:pt x="10667" y="18342"/>
                    <a:pt x="10667" y="18349"/>
                  </a:cubicBezTo>
                  <a:lnTo>
                    <a:pt x="10657" y="18349"/>
                  </a:lnTo>
                  <a:lnTo>
                    <a:pt x="10650" y="18354"/>
                  </a:lnTo>
                  <a:lnTo>
                    <a:pt x="10640" y="18354"/>
                  </a:lnTo>
                  <a:lnTo>
                    <a:pt x="10640" y="18359"/>
                  </a:lnTo>
                  <a:lnTo>
                    <a:pt x="10629" y="18359"/>
                  </a:lnTo>
                  <a:lnTo>
                    <a:pt x="10629" y="18364"/>
                  </a:lnTo>
                  <a:lnTo>
                    <a:pt x="10618" y="18364"/>
                  </a:lnTo>
                  <a:lnTo>
                    <a:pt x="10612" y="18370"/>
                  </a:lnTo>
                  <a:lnTo>
                    <a:pt x="10602" y="18370"/>
                  </a:lnTo>
                  <a:lnTo>
                    <a:pt x="10597" y="18375"/>
                  </a:lnTo>
                  <a:lnTo>
                    <a:pt x="10585" y="18375"/>
                  </a:lnTo>
                  <a:lnTo>
                    <a:pt x="10585" y="18381"/>
                  </a:lnTo>
                  <a:lnTo>
                    <a:pt x="10580" y="18381"/>
                  </a:lnTo>
                  <a:cubicBezTo>
                    <a:pt x="10574" y="18381"/>
                    <a:pt x="10574" y="18381"/>
                    <a:pt x="10574" y="18387"/>
                  </a:cubicBezTo>
                  <a:lnTo>
                    <a:pt x="10564" y="18387"/>
                  </a:lnTo>
                  <a:lnTo>
                    <a:pt x="10559" y="18392"/>
                  </a:lnTo>
                  <a:lnTo>
                    <a:pt x="10547" y="18392"/>
                  </a:lnTo>
                  <a:cubicBezTo>
                    <a:pt x="10547" y="18392"/>
                    <a:pt x="10547" y="18397"/>
                    <a:pt x="10542" y="18397"/>
                  </a:cubicBezTo>
                  <a:lnTo>
                    <a:pt x="10537" y="18397"/>
                  </a:lnTo>
                  <a:lnTo>
                    <a:pt x="10531" y="18402"/>
                  </a:lnTo>
                  <a:lnTo>
                    <a:pt x="10526" y="18402"/>
                  </a:lnTo>
                  <a:lnTo>
                    <a:pt x="10520" y="18408"/>
                  </a:lnTo>
                  <a:lnTo>
                    <a:pt x="10514" y="18408"/>
                  </a:lnTo>
                  <a:cubicBezTo>
                    <a:pt x="10509" y="18408"/>
                    <a:pt x="10509" y="18408"/>
                    <a:pt x="10504" y="18414"/>
                  </a:cubicBezTo>
                  <a:lnTo>
                    <a:pt x="10499" y="18414"/>
                  </a:lnTo>
                  <a:lnTo>
                    <a:pt x="10494" y="18419"/>
                  </a:lnTo>
                  <a:lnTo>
                    <a:pt x="10482" y="18419"/>
                  </a:lnTo>
                  <a:cubicBezTo>
                    <a:pt x="10482" y="18425"/>
                    <a:pt x="10482" y="18425"/>
                    <a:pt x="10477" y="18425"/>
                  </a:cubicBezTo>
                  <a:lnTo>
                    <a:pt x="10471" y="18425"/>
                  </a:lnTo>
                  <a:lnTo>
                    <a:pt x="10471" y="18430"/>
                  </a:lnTo>
                  <a:lnTo>
                    <a:pt x="10461" y="18430"/>
                  </a:lnTo>
                  <a:lnTo>
                    <a:pt x="10454" y="18435"/>
                  </a:lnTo>
                  <a:lnTo>
                    <a:pt x="10444" y="18435"/>
                  </a:lnTo>
                  <a:lnTo>
                    <a:pt x="10439" y="18440"/>
                  </a:lnTo>
                  <a:lnTo>
                    <a:pt x="10433" y="18440"/>
                  </a:lnTo>
                  <a:lnTo>
                    <a:pt x="10428" y="18447"/>
                  </a:lnTo>
                  <a:lnTo>
                    <a:pt x="10422" y="18447"/>
                  </a:lnTo>
                  <a:lnTo>
                    <a:pt x="10416" y="18452"/>
                  </a:lnTo>
                  <a:lnTo>
                    <a:pt x="10406" y="18452"/>
                  </a:lnTo>
                  <a:lnTo>
                    <a:pt x="10401" y="18457"/>
                  </a:lnTo>
                  <a:lnTo>
                    <a:pt x="10396" y="18457"/>
                  </a:lnTo>
                  <a:lnTo>
                    <a:pt x="10389" y="18462"/>
                  </a:lnTo>
                  <a:lnTo>
                    <a:pt x="10379" y="18462"/>
                  </a:lnTo>
                  <a:lnTo>
                    <a:pt x="10379" y="18468"/>
                  </a:lnTo>
                  <a:lnTo>
                    <a:pt x="10368" y="18468"/>
                  </a:lnTo>
                  <a:lnTo>
                    <a:pt x="10368" y="18473"/>
                  </a:lnTo>
                  <a:lnTo>
                    <a:pt x="10356" y="18473"/>
                  </a:lnTo>
                  <a:lnTo>
                    <a:pt x="10351" y="18479"/>
                  </a:lnTo>
                  <a:lnTo>
                    <a:pt x="10341" y="18479"/>
                  </a:lnTo>
                  <a:cubicBezTo>
                    <a:pt x="8398" y="19311"/>
                    <a:pt x="6577" y="20481"/>
                    <a:pt x="4906" y="21960"/>
                  </a:cubicBezTo>
                  <a:cubicBezTo>
                    <a:pt x="3242" y="23440"/>
                    <a:pt x="33" y="26606"/>
                    <a:pt x="0" y="26632"/>
                  </a:cubicBezTo>
                  <a:lnTo>
                    <a:pt x="33" y="26665"/>
                  </a:lnTo>
                  <a:cubicBezTo>
                    <a:pt x="65" y="26632"/>
                    <a:pt x="3269" y="23473"/>
                    <a:pt x="4934" y="21992"/>
                  </a:cubicBezTo>
                  <a:cubicBezTo>
                    <a:pt x="7077" y="20089"/>
                    <a:pt x="9470" y="18708"/>
                    <a:pt x="12060" y="17892"/>
                  </a:cubicBezTo>
                  <a:cubicBezTo>
                    <a:pt x="12761" y="17669"/>
                    <a:pt x="13517" y="17461"/>
                    <a:pt x="14436" y="17244"/>
                  </a:cubicBezTo>
                  <a:cubicBezTo>
                    <a:pt x="14714" y="17179"/>
                    <a:pt x="15003" y="17109"/>
                    <a:pt x="15274" y="17037"/>
                  </a:cubicBezTo>
                  <a:cubicBezTo>
                    <a:pt x="15829" y="16891"/>
                    <a:pt x="16406" y="16743"/>
                    <a:pt x="16976" y="16652"/>
                  </a:cubicBezTo>
                  <a:cubicBezTo>
                    <a:pt x="17373" y="16589"/>
                    <a:pt x="17775" y="16558"/>
                    <a:pt x="18181" y="16558"/>
                  </a:cubicBezTo>
                  <a:cubicBezTo>
                    <a:pt x="19089" y="16558"/>
                    <a:pt x="20017" y="16714"/>
                    <a:pt x="20953" y="17026"/>
                  </a:cubicBezTo>
                  <a:cubicBezTo>
                    <a:pt x="21405" y="17179"/>
                    <a:pt x="21856" y="17380"/>
                    <a:pt x="22296" y="17576"/>
                  </a:cubicBezTo>
                  <a:cubicBezTo>
                    <a:pt x="23129" y="17940"/>
                    <a:pt x="23993" y="18321"/>
                    <a:pt x="24907" y="18408"/>
                  </a:cubicBezTo>
                  <a:cubicBezTo>
                    <a:pt x="25034" y="18419"/>
                    <a:pt x="25161" y="18425"/>
                    <a:pt x="25287" y="18425"/>
                  </a:cubicBezTo>
                  <a:cubicBezTo>
                    <a:pt x="27845" y="18425"/>
                    <a:pt x="30331" y="16150"/>
                    <a:pt x="31316" y="15139"/>
                  </a:cubicBezTo>
                  <a:cubicBezTo>
                    <a:pt x="31876" y="14556"/>
                    <a:pt x="32408" y="13915"/>
                    <a:pt x="32936" y="13235"/>
                  </a:cubicBezTo>
                  <a:cubicBezTo>
                    <a:pt x="33496" y="12517"/>
                    <a:pt x="34045" y="11750"/>
                    <a:pt x="34612" y="10961"/>
                  </a:cubicBezTo>
                  <a:cubicBezTo>
                    <a:pt x="35689" y="9460"/>
                    <a:pt x="36799" y="7916"/>
                    <a:pt x="38060" y="6572"/>
                  </a:cubicBezTo>
                  <a:cubicBezTo>
                    <a:pt x="38245" y="6376"/>
                    <a:pt x="38431" y="6186"/>
                    <a:pt x="38620" y="5995"/>
                  </a:cubicBezTo>
                  <a:cubicBezTo>
                    <a:pt x="41253" y="3422"/>
                    <a:pt x="44032" y="1795"/>
                    <a:pt x="46883" y="1165"/>
                  </a:cubicBezTo>
                  <a:cubicBezTo>
                    <a:pt x="48586" y="784"/>
                    <a:pt x="50261" y="779"/>
                    <a:pt x="52028" y="773"/>
                  </a:cubicBezTo>
                  <a:lnTo>
                    <a:pt x="52045" y="773"/>
                  </a:lnTo>
                  <a:cubicBezTo>
                    <a:pt x="52588" y="773"/>
                    <a:pt x="53171" y="735"/>
                    <a:pt x="53737" y="474"/>
                  </a:cubicBezTo>
                  <a:cubicBezTo>
                    <a:pt x="53998" y="349"/>
                    <a:pt x="54498" y="61"/>
                    <a:pt x="54536" y="40"/>
                  </a:cubicBezTo>
                  <a:lnTo>
                    <a:pt x="54541" y="40"/>
                  </a:lnTo>
                  <a:lnTo>
                    <a:pt x="545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5" name="Google Shape;1465;p24"/>
          <p:cNvSpPr/>
          <p:nvPr/>
        </p:nvSpPr>
        <p:spPr>
          <a:xfrm>
            <a:off x="7174050" y="3967350"/>
            <a:ext cx="737400" cy="737400"/>
          </a:xfrm>
          <a:prstGeom prst="mathMultiply">
            <a:avLst>
              <a:gd name="adj1" fmla="val 1448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6" name="Google Shape;1466;p24"/>
          <p:cNvGrpSpPr/>
          <p:nvPr/>
        </p:nvGrpSpPr>
        <p:grpSpPr>
          <a:xfrm rot="5400000">
            <a:off x="8203750" y="2034025"/>
            <a:ext cx="1250575" cy="314575"/>
            <a:chOff x="324725" y="5013050"/>
            <a:chExt cx="1250575" cy="314575"/>
          </a:xfrm>
        </p:grpSpPr>
        <p:sp>
          <p:nvSpPr>
            <p:cNvPr id="1467" name="Google Shape;1467;p24"/>
            <p:cNvSpPr/>
            <p:nvPr/>
          </p:nvSpPr>
          <p:spPr>
            <a:xfrm>
              <a:off x="1412225" y="5013050"/>
              <a:ext cx="163075" cy="314575"/>
            </a:xfrm>
            <a:custGeom>
              <a:avLst/>
              <a:gdLst/>
              <a:ahLst/>
              <a:cxnLst/>
              <a:rect l="l" t="t" r="r" b="b"/>
              <a:pathLst>
                <a:path w="6523" h="12583" extrusionOk="0">
                  <a:moveTo>
                    <a:pt x="0" y="1"/>
                  </a:moveTo>
                  <a:lnTo>
                    <a:pt x="0" y="1050"/>
                  </a:lnTo>
                  <a:lnTo>
                    <a:pt x="1088" y="1050"/>
                  </a:lnTo>
                  <a:lnTo>
                    <a:pt x="1088" y="5245"/>
                  </a:lnTo>
                  <a:lnTo>
                    <a:pt x="0" y="5245"/>
                  </a:lnTo>
                  <a:lnTo>
                    <a:pt x="0" y="6294"/>
                  </a:lnTo>
                  <a:lnTo>
                    <a:pt x="1088" y="6294"/>
                  </a:lnTo>
                  <a:lnTo>
                    <a:pt x="1088" y="10488"/>
                  </a:lnTo>
                  <a:lnTo>
                    <a:pt x="2171" y="10488"/>
                  </a:lnTo>
                  <a:lnTo>
                    <a:pt x="2171" y="8388"/>
                  </a:lnTo>
                  <a:lnTo>
                    <a:pt x="3259" y="8388"/>
                  </a:lnTo>
                  <a:lnTo>
                    <a:pt x="3259" y="12583"/>
                  </a:lnTo>
                  <a:lnTo>
                    <a:pt x="6522" y="12583"/>
                  </a:lnTo>
                  <a:lnTo>
                    <a:pt x="6522" y="1"/>
                  </a:lnTo>
                  <a:lnTo>
                    <a:pt x="3259" y="1"/>
                  </a:lnTo>
                  <a:lnTo>
                    <a:pt x="3259" y="7339"/>
                  </a:lnTo>
                  <a:lnTo>
                    <a:pt x="2171" y="7339"/>
                  </a:lnTo>
                  <a:lnTo>
                    <a:pt x="21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4"/>
            <p:cNvSpPr/>
            <p:nvPr/>
          </p:nvSpPr>
          <p:spPr>
            <a:xfrm>
              <a:off x="1303450" y="5013050"/>
              <a:ext cx="54375" cy="314575"/>
            </a:xfrm>
            <a:custGeom>
              <a:avLst/>
              <a:gdLst/>
              <a:ahLst/>
              <a:cxnLst/>
              <a:rect l="l" t="t" r="r" b="b"/>
              <a:pathLst>
                <a:path w="2175" h="12583" extrusionOk="0">
                  <a:moveTo>
                    <a:pt x="0" y="1"/>
                  </a:moveTo>
                  <a:lnTo>
                    <a:pt x="0" y="4195"/>
                  </a:lnTo>
                  <a:lnTo>
                    <a:pt x="392" y="4195"/>
                  </a:lnTo>
                  <a:lnTo>
                    <a:pt x="392" y="7339"/>
                  </a:lnTo>
                  <a:lnTo>
                    <a:pt x="0" y="7339"/>
                  </a:lnTo>
                  <a:lnTo>
                    <a:pt x="0" y="12583"/>
                  </a:lnTo>
                  <a:lnTo>
                    <a:pt x="2175" y="12583"/>
                  </a:lnTo>
                  <a:lnTo>
                    <a:pt x="2175" y="10488"/>
                  </a:lnTo>
                  <a:lnTo>
                    <a:pt x="1088" y="10488"/>
                  </a:lnTo>
                  <a:lnTo>
                    <a:pt x="1088" y="4195"/>
                  </a:lnTo>
                  <a:lnTo>
                    <a:pt x="2175" y="4195"/>
                  </a:lnTo>
                  <a:lnTo>
                    <a:pt x="2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4"/>
            <p:cNvSpPr/>
            <p:nvPr/>
          </p:nvSpPr>
          <p:spPr>
            <a:xfrm>
              <a:off x="1249025" y="5013050"/>
              <a:ext cx="27225" cy="157375"/>
            </a:xfrm>
            <a:custGeom>
              <a:avLst/>
              <a:gdLst/>
              <a:ahLst/>
              <a:cxnLst/>
              <a:rect l="l" t="t" r="r" b="b"/>
              <a:pathLst>
                <a:path w="1089" h="6295" extrusionOk="0">
                  <a:moveTo>
                    <a:pt x="1" y="1"/>
                  </a:moveTo>
                  <a:lnTo>
                    <a:pt x="1" y="6294"/>
                  </a:lnTo>
                  <a:lnTo>
                    <a:pt x="1088" y="6294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4"/>
            <p:cNvSpPr/>
            <p:nvPr/>
          </p:nvSpPr>
          <p:spPr>
            <a:xfrm>
              <a:off x="1185400" y="5013050"/>
              <a:ext cx="36475" cy="78625"/>
            </a:xfrm>
            <a:custGeom>
              <a:avLst/>
              <a:gdLst/>
              <a:ahLst/>
              <a:cxnLst/>
              <a:rect l="l" t="t" r="r" b="b"/>
              <a:pathLst>
                <a:path w="1459" h="3145" extrusionOk="0">
                  <a:moveTo>
                    <a:pt x="370" y="1"/>
                  </a:moveTo>
                  <a:lnTo>
                    <a:pt x="370" y="1050"/>
                  </a:lnTo>
                  <a:lnTo>
                    <a:pt x="0" y="1050"/>
                  </a:lnTo>
                  <a:lnTo>
                    <a:pt x="0" y="2095"/>
                  </a:lnTo>
                  <a:lnTo>
                    <a:pt x="370" y="2095"/>
                  </a:lnTo>
                  <a:lnTo>
                    <a:pt x="370" y="3144"/>
                  </a:lnTo>
                  <a:lnTo>
                    <a:pt x="1458" y="3144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4"/>
            <p:cNvSpPr/>
            <p:nvPr/>
          </p:nvSpPr>
          <p:spPr>
            <a:xfrm>
              <a:off x="1194625" y="5144150"/>
              <a:ext cx="81625" cy="183475"/>
            </a:xfrm>
            <a:custGeom>
              <a:avLst/>
              <a:gdLst/>
              <a:ahLst/>
              <a:cxnLst/>
              <a:rect l="l" t="t" r="r" b="b"/>
              <a:pathLst>
                <a:path w="3265" h="7339" extrusionOk="0">
                  <a:moveTo>
                    <a:pt x="1" y="1"/>
                  </a:moveTo>
                  <a:lnTo>
                    <a:pt x="1" y="3144"/>
                  </a:lnTo>
                  <a:lnTo>
                    <a:pt x="1089" y="3144"/>
                  </a:lnTo>
                  <a:lnTo>
                    <a:pt x="1089" y="5244"/>
                  </a:lnTo>
                  <a:lnTo>
                    <a:pt x="2177" y="5244"/>
                  </a:lnTo>
                  <a:lnTo>
                    <a:pt x="2177" y="7339"/>
                  </a:lnTo>
                  <a:lnTo>
                    <a:pt x="3264" y="7339"/>
                  </a:lnTo>
                  <a:lnTo>
                    <a:pt x="3264" y="4194"/>
                  </a:lnTo>
                  <a:lnTo>
                    <a:pt x="2177" y="4194"/>
                  </a:lnTo>
                  <a:lnTo>
                    <a:pt x="2177" y="2095"/>
                  </a:lnTo>
                  <a:lnTo>
                    <a:pt x="1089" y="209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4"/>
            <p:cNvSpPr/>
            <p:nvPr/>
          </p:nvSpPr>
          <p:spPr>
            <a:xfrm>
              <a:off x="1167450" y="5222750"/>
              <a:ext cx="54425" cy="104875"/>
            </a:xfrm>
            <a:custGeom>
              <a:avLst/>
              <a:gdLst/>
              <a:ahLst/>
              <a:cxnLst/>
              <a:rect l="l" t="t" r="r" b="b"/>
              <a:pathLst>
                <a:path w="2177" h="4195" extrusionOk="0">
                  <a:moveTo>
                    <a:pt x="0" y="0"/>
                  </a:moveTo>
                  <a:lnTo>
                    <a:pt x="0" y="4195"/>
                  </a:lnTo>
                  <a:lnTo>
                    <a:pt x="2176" y="4195"/>
                  </a:lnTo>
                  <a:lnTo>
                    <a:pt x="2176" y="3150"/>
                  </a:lnTo>
                  <a:lnTo>
                    <a:pt x="1088" y="3150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4"/>
            <p:cNvSpPr/>
            <p:nvPr/>
          </p:nvSpPr>
          <p:spPr>
            <a:xfrm>
              <a:off x="1058675" y="5013050"/>
              <a:ext cx="108800" cy="314575"/>
            </a:xfrm>
            <a:custGeom>
              <a:avLst/>
              <a:gdLst/>
              <a:ahLst/>
              <a:cxnLst/>
              <a:rect l="l" t="t" r="r" b="b"/>
              <a:pathLst>
                <a:path w="4352" h="12583" extrusionOk="0">
                  <a:moveTo>
                    <a:pt x="0" y="1"/>
                  </a:moveTo>
                  <a:lnTo>
                    <a:pt x="0" y="2095"/>
                  </a:lnTo>
                  <a:lnTo>
                    <a:pt x="1088" y="2095"/>
                  </a:lnTo>
                  <a:lnTo>
                    <a:pt x="1088" y="5245"/>
                  </a:lnTo>
                  <a:lnTo>
                    <a:pt x="0" y="5245"/>
                  </a:lnTo>
                  <a:lnTo>
                    <a:pt x="0" y="8388"/>
                  </a:lnTo>
                  <a:lnTo>
                    <a:pt x="1088" y="8388"/>
                  </a:lnTo>
                  <a:lnTo>
                    <a:pt x="1088" y="12583"/>
                  </a:lnTo>
                  <a:lnTo>
                    <a:pt x="2175" y="12583"/>
                  </a:lnTo>
                  <a:lnTo>
                    <a:pt x="2175" y="7339"/>
                  </a:lnTo>
                  <a:lnTo>
                    <a:pt x="1088" y="7339"/>
                  </a:lnTo>
                  <a:lnTo>
                    <a:pt x="1088" y="6294"/>
                  </a:lnTo>
                  <a:lnTo>
                    <a:pt x="3264" y="6294"/>
                  </a:lnTo>
                  <a:lnTo>
                    <a:pt x="3264" y="12583"/>
                  </a:lnTo>
                  <a:lnTo>
                    <a:pt x="3606" y="12583"/>
                  </a:lnTo>
                  <a:lnTo>
                    <a:pt x="3606" y="8388"/>
                  </a:lnTo>
                  <a:lnTo>
                    <a:pt x="4351" y="8388"/>
                  </a:lnTo>
                  <a:lnTo>
                    <a:pt x="4351" y="2095"/>
                  </a:lnTo>
                  <a:lnTo>
                    <a:pt x="3264" y="2095"/>
                  </a:lnTo>
                  <a:lnTo>
                    <a:pt x="3264" y="5245"/>
                  </a:lnTo>
                  <a:lnTo>
                    <a:pt x="2839" y="5245"/>
                  </a:lnTo>
                  <a:lnTo>
                    <a:pt x="2839" y="1"/>
                  </a:lnTo>
                  <a:lnTo>
                    <a:pt x="2508" y="1"/>
                  </a:lnTo>
                  <a:lnTo>
                    <a:pt x="2508" y="5245"/>
                  </a:lnTo>
                  <a:lnTo>
                    <a:pt x="2175" y="5245"/>
                  </a:lnTo>
                  <a:lnTo>
                    <a:pt x="2175" y="1050"/>
                  </a:lnTo>
                  <a:lnTo>
                    <a:pt x="1088" y="1050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4"/>
            <p:cNvSpPr/>
            <p:nvPr/>
          </p:nvSpPr>
          <p:spPr>
            <a:xfrm>
              <a:off x="977200" y="5275225"/>
              <a:ext cx="27225" cy="52400"/>
            </a:xfrm>
            <a:custGeom>
              <a:avLst/>
              <a:gdLst/>
              <a:ahLst/>
              <a:cxnLst/>
              <a:rect l="l" t="t" r="r" b="b"/>
              <a:pathLst>
                <a:path w="1089" h="2096" extrusionOk="0">
                  <a:moveTo>
                    <a:pt x="1" y="1"/>
                  </a:moveTo>
                  <a:lnTo>
                    <a:pt x="1" y="2096"/>
                  </a:lnTo>
                  <a:lnTo>
                    <a:pt x="1088" y="2096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4"/>
            <p:cNvSpPr/>
            <p:nvPr/>
          </p:nvSpPr>
          <p:spPr>
            <a:xfrm>
              <a:off x="950025" y="5222750"/>
              <a:ext cx="27200" cy="52500"/>
            </a:xfrm>
            <a:custGeom>
              <a:avLst/>
              <a:gdLst/>
              <a:ahLst/>
              <a:cxnLst/>
              <a:rect l="l" t="t" r="r" b="b"/>
              <a:pathLst>
                <a:path w="1088" h="2100" extrusionOk="0">
                  <a:moveTo>
                    <a:pt x="0" y="0"/>
                  </a:moveTo>
                  <a:lnTo>
                    <a:pt x="0" y="2100"/>
                  </a:lnTo>
                  <a:lnTo>
                    <a:pt x="1088" y="2100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4"/>
            <p:cNvSpPr/>
            <p:nvPr/>
          </p:nvSpPr>
          <p:spPr>
            <a:xfrm>
              <a:off x="1004400" y="5170400"/>
              <a:ext cx="54300" cy="104850"/>
            </a:xfrm>
            <a:custGeom>
              <a:avLst/>
              <a:gdLst/>
              <a:ahLst/>
              <a:cxnLst/>
              <a:rect l="l" t="t" r="r" b="b"/>
              <a:pathLst>
                <a:path w="2172" h="4194" extrusionOk="0">
                  <a:moveTo>
                    <a:pt x="0" y="0"/>
                  </a:moveTo>
                  <a:lnTo>
                    <a:pt x="0" y="4194"/>
                  </a:lnTo>
                  <a:lnTo>
                    <a:pt x="2171" y="4194"/>
                  </a:lnTo>
                  <a:lnTo>
                    <a:pt x="2171" y="2094"/>
                  </a:lnTo>
                  <a:lnTo>
                    <a:pt x="1089" y="2094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4"/>
            <p:cNvSpPr/>
            <p:nvPr/>
          </p:nvSpPr>
          <p:spPr>
            <a:xfrm>
              <a:off x="1004400" y="5013050"/>
              <a:ext cx="27225" cy="131125"/>
            </a:xfrm>
            <a:custGeom>
              <a:avLst/>
              <a:gdLst/>
              <a:ahLst/>
              <a:cxnLst/>
              <a:rect l="l" t="t" r="r" b="b"/>
              <a:pathLst>
                <a:path w="1089" h="5245" extrusionOk="0">
                  <a:moveTo>
                    <a:pt x="0" y="1"/>
                  </a:moveTo>
                  <a:lnTo>
                    <a:pt x="0" y="5245"/>
                  </a:lnTo>
                  <a:lnTo>
                    <a:pt x="1089" y="524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4"/>
            <p:cNvSpPr/>
            <p:nvPr/>
          </p:nvSpPr>
          <p:spPr>
            <a:xfrm>
              <a:off x="841200" y="5013050"/>
              <a:ext cx="27250" cy="52375"/>
            </a:xfrm>
            <a:custGeom>
              <a:avLst/>
              <a:gdLst/>
              <a:ahLst/>
              <a:cxnLst/>
              <a:rect l="l" t="t" r="r" b="b"/>
              <a:pathLst>
                <a:path w="1090" h="2095" extrusionOk="0">
                  <a:moveTo>
                    <a:pt x="1" y="1"/>
                  </a:moveTo>
                  <a:lnTo>
                    <a:pt x="1" y="2095"/>
                  </a:lnTo>
                  <a:lnTo>
                    <a:pt x="1090" y="2095"/>
                  </a:lnTo>
                  <a:lnTo>
                    <a:pt x="10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4"/>
            <p:cNvSpPr/>
            <p:nvPr/>
          </p:nvSpPr>
          <p:spPr>
            <a:xfrm>
              <a:off x="732425" y="5013050"/>
              <a:ext cx="54425" cy="314575"/>
            </a:xfrm>
            <a:custGeom>
              <a:avLst/>
              <a:gdLst/>
              <a:ahLst/>
              <a:cxnLst/>
              <a:rect l="l" t="t" r="r" b="b"/>
              <a:pathLst>
                <a:path w="2177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1088" y="12583"/>
                  </a:lnTo>
                  <a:lnTo>
                    <a:pt x="1088" y="11538"/>
                  </a:lnTo>
                  <a:lnTo>
                    <a:pt x="2177" y="11538"/>
                  </a:lnTo>
                  <a:lnTo>
                    <a:pt x="2177" y="9438"/>
                  </a:lnTo>
                  <a:lnTo>
                    <a:pt x="1088" y="9438"/>
                  </a:lnTo>
                  <a:lnTo>
                    <a:pt x="1088" y="8388"/>
                  </a:lnTo>
                  <a:lnTo>
                    <a:pt x="2177" y="8388"/>
                  </a:lnTo>
                  <a:lnTo>
                    <a:pt x="2177" y="7339"/>
                  </a:lnTo>
                  <a:lnTo>
                    <a:pt x="1088" y="7339"/>
                  </a:lnTo>
                  <a:lnTo>
                    <a:pt x="1088" y="5245"/>
                  </a:lnTo>
                  <a:lnTo>
                    <a:pt x="2177" y="5245"/>
                  </a:lnTo>
                  <a:lnTo>
                    <a:pt x="2177" y="4195"/>
                  </a:lnTo>
                  <a:lnTo>
                    <a:pt x="1088" y="4195"/>
                  </a:lnTo>
                  <a:lnTo>
                    <a:pt x="1088" y="2095"/>
                  </a:lnTo>
                  <a:lnTo>
                    <a:pt x="2177" y="2095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4"/>
            <p:cNvSpPr/>
            <p:nvPr/>
          </p:nvSpPr>
          <p:spPr>
            <a:xfrm>
              <a:off x="650975" y="5013050"/>
              <a:ext cx="27200" cy="104900"/>
            </a:xfrm>
            <a:custGeom>
              <a:avLst/>
              <a:gdLst/>
              <a:ahLst/>
              <a:cxnLst/>
              <a:rect l="l" t="t" r="r" b="b"/>
              <a:pathLst>
                <a:path w="1088" h="4196" extrusionOk="0">
                  <a:moveTo>
                    <a:pt x="0" y="1"/>
                  </a:moveTo>
                  <a:lnTo>
                    <a:pt x="0" y="4195"/>
                  </a:lnTo>
                  <a:lnTo>
                    <a:pt x="1088" y="4195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4"/>
            <p:cNvSpPr/>
            <p:nvPr/>
          </p:nvSpPr>
          <p:spPr>
            <a:xfrm>
              <a:off x="514975" y="5013050"/>
              <a:ext cx="136025" cy="314575"/>
            </a:xfrm>
            <a:custGeom>
              <a:avLst/>
              <a:gdLst/>
              <a:ahLst/>
              <a:cxnLst/>
              <a:rect l="l" t="t" r="r" b="b"/>
              <a:pathLst>
                <a:path w="5441" h="12583" extrusionOk="0">
                  <a:moveTo>
                    <a:pt x="3264" y="8388"/>
                  </a:moveTo>
                  <a:lnTo>
                    <a:pt x="3264" y="10488"/>
                  </a:lnTo>
                  <a:lnTo>
                    <a:pt x="2834" y="10488"/>
                  </a:lnTo>
                  <a:lnTo>
                    <a:pt x="2834" y="8388"/>
                  </a:lnTo>
                  <a:close/>
                  <a:moveTo>
                    <a:pt x="0" y="1"/>
                  </a:moveTo>
                  <a:lnTo>
                    <a:pt x="0" y="12583"/>
                  </a:lnTo>
                  <a:lnTo>
                    <a:pt x="3264" y="12583"/>
                  </a:lnTo>
                  <a:lnTo>
                    <a:pt x="3264" y="11538"/>
                  </a:lnTo>
                  <a:lnTo>
                    <a:pt x="4353" y="11538"/>
                  </a:lnTo>
                  <a:lnTo>
                    <a:pt x="4353" y="12583"/>
                  </a:lnTo>
                  <a:lnTo>
                    <a:pt x="5440" y="12583"/>
                  </a:lnTo>
                  <a:lnTo>
                    <a:pt x="5440" y="10488"/>
                  </a:lnTo>
                  <a:lnTo>
                    <a:pt x="4353" y="10488"/>
                  </a:lnTo>
                  <a:lnTo>
                    <a:pt x="4353" y="7339"/>
                  </a:lnTo>
                  <a:lnTo>
                    <a:pt x="5440" y="7339"/>
                  </a:lnTo>
                  <a:lnTo>
                    <a:pt x="5440" y="4195"/>
                  </a:lnTo>
                  <a:lnTo>
                    <a:pt x="4353" y="4195"/>
                  </a:lnTo>
                  <a:lnTo>
                    <a:pt x="4353" y="1"/>
                  </a:lnTo>
                  <a:lnTo>
                    <a:pt x="3264" y="1"/>
                  </a:lnTo>
                  <a:lnTo>
                    <a:pt x="3264" y="7339"/>
                  </a:lnTo>
                  <a:lnTo>
                    <a:pt x="2834" y="7339"/>
                  </a:lnTo>
                  <a:lnTo>
                    <a:pt x="2834" y="1"/>
                  </a:lnTo>
                  <a:lnTo>
                    <a:pt x="2601" y="1"/>
                  </a:lnTo>
                  <a:lnTo>
                    <a:pt x="2601" y="7339"/>
                  </a:lnTo>
                  <a:lnTo>
                    <a:pt x="2177" y="7339"/>
                  </a:lnTo>
                  <a:lnTo>
                    <a:pt x="2177" y="8388"/>
                  </a:lnTo>
                  <a:lnTo>
                    <a:pt x="2601" y="8388"/>
                  </a:lnTo>
                  <a:lnTo>
                    <a:pt x="2601" y="10488"/>
                  </a:lnTo>
                  <a:lnTo>
                    <a:pt x="2177" y="10488"/>
                  </a:lnTo>
                  <a:lnTo>
                    <a:pt x="2177" y="11538"/>
                  </a:lnTo>
                  <a:lnTo>
                    <a:pt x="1089" y="11538"/>
                  </a:lnTo>
                  <a:lnTo>
                    <a:pt x="1089" y="4195"/>
                  </a:lnTo>
                  <a:lnTo>
                    <a:pt x="2177" y="4195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4"/>
            <p:cNvSpPr/>
            <p:nvPr/>
          </p:nvSpPr>
          <p:spPr>
            <a:xfrm>
              <a:off x="324725" y="5013050"/>
              <a:ext cx="81500" cy="314575"/>
            </a:xfrm>
            <a:custGeom>
              <a:avLst/>
              <a:gdLst/>
              <a:ahLst/>
              <a:cxnLst/>
              <a:rect l="l" t="t" r="r" b="b"/>
              <a:pathLst>
                <a:path w="3260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3259" y="12583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4"/>
            <p:cNvSpPr/>
            <p:nvPr/>
          </p:nvSpPr>
          <p:spPr>
            <a:xfrm>
              <a:off x="953925" y="5013050"/>
              <a:ext cx="13500" cy="190575"/>
            </a:xfrm>
            <a:custGeom>
              <a:avLst/>
              <a:gdLst/>
              <a:ahLst/>
              <a:cxnLst/>
              <a:rect l="l" t="t" r="r" b="b"/>
              <a:pathLst>
                <a:path w="540" h="7623" extrusionOk="0">
                  <a:moveTo>
                    <a:pt x="1" y="1"/>
                  </a:moveTo>
                  <a:lnTo>
                    <a:pt x="1" y="7622"/>
                  </a:lnTo>
                  <a:lnTo>
                    <a:pt x="540" y="7622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4"/>
            <p:cNvSpPr/>
            <p:nvPr/>
          </p:nvSpPr>
          <p:spPr>
            <a:xfrm>
              <a:off x="919675" y="5013050"/>
              <a:ext cx="9275" cy="314575"/>
            </a:xfrm>
            <a:custGeom>
              <a:avLst/>
              <a:gdLst/>
              <a:ahLst/>
              <a:cxnLst/>
              <a:rect l="l" t="t" r="r" b="b"/>
              <a:pathLst>
                <a:path w="371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371" y="12583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4"/>
            <p:cNvSpPr/>
            <p:nvPr/>
          </p:nvSpPr>
          <p:spPr>
            <a:xfrm>
              <a:off x="786825" y="5013050"/>
              <a:ext cx="108800" cy="314575"/>
            </a:xfrm>
            <a:custGeom>
              <a:avLst/>
              <a:gdLst/>
              <a:ahLst/>
              <a:cxnLst/>
              <a:rect l="l" t="t" r="r" b="b"/>
              <a:pathLst>
                <a:path w="4352" h="12583" extrusionOk="0">
                  <a:moveTo>
                    <a:pt x="4184" y="1"/>
                  </a:moveTo>
                  <a:lnTo>
                    <a:pt x="4184" y="8388"/>
                  </a:lnTo>
                  <a:lnTo>
                    <a:pt x="3265" y="8388"/>
                  </a:lnTo>
                  <a:lnTo>
                    <a:pt x="3265" y="4195"/>
                  </a:lnTo>
                  <a:lnTo>
                    <a:pt x="2176" y="4195"/>
                  </a:lnTo>
                  <a:lnTo>
                    <a:pt x="2176" y="2095"/>
                  </a:lnTo>
                  <a:lnTo>
                    <a:pt x="1" y="2095"/>
                  </a:lnTo>
                  <a:lnTo>
                    <a:pt x="1" y="4195"/>
                  </a:lnTo>
                  <a:lnTo>
                    <a:pt x="1088" y="4195"/>
                  </a:lnTo>
                  <a:lnTo>
                    <a:pt x="1088" y="12583"/>
                  </a:lnTo>
                  <a:lnTo>
                    <a:pt x="1453" y="12583"/>
                  </a:lnTo>
                  <a:lnTo>
                    <a:pt x="1453" y="6294"/>
                  </a:lnTo>
                  <a:lnTo>
                    <a:pt x="2176" y="6294"/>
                  </a:lnTo>
                  <a:lnTo>
                    <a:pt x="2176" y="12583"/>
                  </a:lnTo>
                  <a:lnTo>
                    <a:pt x="3265" y="12583"/>
                  </a:lnTo>
                  <a:lnTo>
                    <a:pt x="3265" y="10488"/>
                  </a:lnTo>
                  <a:lnTo>
                    <a:pt x="4352" y="10488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4"/>
            <p:cNvSpPr/>
            <p:nvPr/>
          </p:nvSpPr>
          <p:spPr>
            <a:xfrm>
              <a:off x="650975" y="5013050"/>
              <a:ext cx="54425" cy="314575"/>
            </a:xfrm>
            <a:custGeom>
              <a:avLst/>
              <a:gdLst/>
              <a:ahLst/>
              <a:cxnLst/>
              <a:rect l="l" t="t" r="r" b="b"/>
              <a:pathLst>
                <a:path w="2177" h="12583" extrusionOk="0">
                  <a:moveTo>
                    <a:pt x="1654" y="1"/>
                  </a:moveTo>
                  <a:lnTo>
                    <a:pt x="1654" y="7339"/>
                  </a:lnTo>
                  <a:lnTo>
                    <a:pt x="0" y="7339"/>
                  </a:lnTo>
                  <a:lnTo>
                    <a:pt x="0" y="8388"/>
                  </a:lnTo>
                  <a:lnTo>
                    <a:pt x="1088" y="8388"/>
                  </a:lnTo>
                  <a:lnTo>
                    <a:pt x="1088" y="12583"/>
                  </a:lnTo>
                  <a:lnTo>
                    <a:pt x="2176" y="12583"/>
                  </a:lnTo>
                  <a:lnTo>
                    <a:pt x="2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4"/>
            <p:cNvSpPr/>
            <p:nvPr/>
          </p:nvSpPr>
          <p:spPr>
            <a:xfrm>
              <a:off x="903900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4"/>
            <p:cNvSpPr/>
            <p:nvPr/>
          </p:nvSpPr>
          <p:spPr>
            <a:xfrm>
              <a:off x="1357825" y="5013050"/>
              <a:ext cx="81600" cy="314575"/>
            </a:xfrm>
            <a:custGeom>
              <a:avLst/>
              <a:gdLst/>
              <a:ahLst/>
              <a:cxnLst/>
              <a:rect l="l" t="t" r="r" b="b"/>
              <a:pathLst>
                <a:path w="3264" h="12583" extrusionOk="0">
                  <a:moveTo>
                    <a:pt x="441" y="1"/>
                  </a:moveTo>
                  <a:lnTo>
                    <a:pt x="441" y="6294"/>
                  </a:lnTo>
                  <a:lnTo>
                    <a:pt x="0" y="6294"/>
                  </a:lnTo>
                  <a:lnTo>
                    <a:pt x="0" y="8388"/>
                  </a:lnTo>
                  <a:lnTo>
                    <a:pt x="441" y="8388"/>
                  </a:lnTo>
                  <a:lnTo>
                    <a:pt x="441" y="12583"/>
                  </a:lnTo>
                  <a:lnTo>
                    <a:pt x="675" y="12583"/>
                  </a:lnTo>
                  <a:lnTo>
                    <a:pt x="675" y="8388"/>
                  </a:lnTo>
                  <a:lnTo>
                    <a:pt x="1089" y="8388"/>
                  </a:lnTo>
                  <a:lnTo>
                    <a:pt x="1089" y="12583"/>
                  </a:lnTo>
                  <a:lnTo>
                    <a:pt x="3264" y="12583"/>
                  </a:lnTo>
                  <a:lnTo>
                    <a:pt x="3264" y="11538"/>
                  </a:lnTo>
                  <a:lnTo>
                    <a:pt x="2176" y="11538"/>
                  </a:lnTo>
                  <a:lnTo>
                    <a:pt x="2176" y="6294"/>
                  </a:lnTo>
                  <a:lnTo>
                    <a:pt x="1632" y="6294"/>
                  </a:lnTo>
                  <a:lnTo>
                    <a:pt x="1632" y="1"/>
                  </a:lnTo>
                  <a:lnTo>
                    <a:pt x="1398" y="1"/>
                  </a:lnTo>
                  <a:lnTo>
                    <a:pt x="1398" y="6294"/>
                  </a:lnTo>
                  <a:lnTo>
                    <a:pt x="675" y="6294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4"/>
            <p:cNvSpPr/>
            <p:nvPr/>
          </p:nvSpPr>
          <p:spPr>
            <a:xfrm>
              <a:off x="936150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4"/>
            <p:cNvSpPr/>
            <p:nvPr/>
          </p:nvSpPr>
          <p:spPr>
            <a:xfrm>
              <a:off x="437450" y="5013050"/>
              <a:ext cx="9175" cy="314575"/>
            </a:xfrm>
            <a:custGeom>
              <a:avLst/>
              <a:gdLst/>
              <a:ahLst/>
              <a:cxnLst/>
              <a:rect l="l" t="t" r="r" b="b"/>
              <a:pathLst>
                <a:path w="367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366" y="12583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4"/>
            <p:cNvSpPr/>
            <p:nvPr/>
          </p:nvSpPr>
          <p:spPr>
            <a:xfrm>
              <a:off x="421575" y="5013050"/>
              <a:ext cx="5850" cy="314575"/>
            </a:xfrm>
            <a:custGeom>
              <a:avLst/>
              <a:gdLst/>
              <a:ahLst/>
              <a:cxnLst/>
              <a:rect l="l" t="t" r="r" b="b"/>
              <a:pathLst>
                <a:path w="234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4"/>
            <p:cNvSpPr/>
            <p:nvPr/>
          </p:nvSpPr>
          <p:spPr>
            <a:xfrm>
              <a:off x="453775" y="5013050"/>
              <a:ext cx="5900" cy="314575"/>
            </a:xfrm>
            <a:custGeom>
              <a:avLst/>
              <a:gdLst/>
              <a:ahLst/>
              <a:cxnLst/>
              <a:rect l="l" t="t" r="r" b="b"/>
              <a:pathLst>
                <a:path w="236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236" y="1258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4"/>
            <p:cNvSpPr/>
            <p:nvPr/>
          </p:nvSpPr>
          <p:spPr>
            <a:xfrm>
              <a:off x="483300" y="5013050"/>
              <a:ext cx="9150" cy="314575"/>
            </a:xfrm>
            <a:custGeom>
              <a:avLst/>
              <a:gdLst/>
              <a:ahLst/>
              <a:cxnLst/>
              <a:rect l="l" t="t" r="r" b="b"/>
              <a:pathLst>
                <a:path w="366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365" y="12583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4"/>
            <p:cNvSpPr/>
            <p:nvPr/>
          </p:nvSpPr>
          <p:spPr>
            <a:xfrm>
              <a:off x="467375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235" y="12583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4"/>
            <p:cNvSpPr/>
            <p:nvPr/>
          </p:nvSpPr>
          <p:spPr>
            <a:xfrm>
              <a:off x="499625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4"/>
            <p:cNvSpPr/>
            <p:nvPr/>
          </p:nvSpPr>
          <p:spPr>
            <a:xfrm>
              <a:off x="1288075" y="5013050"/>
              <a:ext cx="5850" cy="314575"/>
            </a:xfrm>
            <a:custGeom>
              <a:avLst/>
              <a:gdLst/>
              <a:ahLst/>
              <a:cxnLst/>
              <a:rect l="l" t="t" r="r" b="b"/>
              <a:pathLst>
                <a:path w="234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4"/>
            <p:cNvSpPr/>
            <p:nvPr/>
          </p:nvSpPr>
          <p:spPr>
            <a:xfrm>
              <a:off x="713925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8" name="Google Shape;1498;p24"/>
          <p:cNvSpPr/>
          <p:nvPr/>
        </p:nvSpPr>
        <p:spPr>
          <a:xfrm>
            <a:off x="346400" y="2947975"/>
            <a:ext cx="737400" cy="737400"/>
          </a:xfrm>
          <a:prstGeom prst="mathMultiply">
            <a:avLst>
              <a:gd name="adj1" fmla="val 1448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9" name="Google Shape;1499;p24"/>
          <p:cNvGrpSpPr/>
          <p:nvPr/>
        </p:nvGrpSpPr>
        <p:grpSpPr>
          <a:xfrm>
            <a:off x="-1175408" y="-150243"/>
            <a:ext cx="1804565" cy="1804795"/>
            <a:chOff x="5577475" y="736025"/>
            <a:chExt cx="983200" cy="983325"/>
          </a:xfrm>
        </p:grpSpPr>
        <p:sp>
          <p:nvSpPr>
            <p:cNvPr id="1500" name="Google Shape;1500;p24"/>
            <p:cNvSpPr/>
            <p:nvPr/>
          </p:nvSpPr>
          <p:spPr>
            <a:xfrm>
              <a:off x="5577475" y="736025"/>
              <a:ext cx="983200" cy="983325"/>
            </a:xfrm>
            <a:custGeom>
              <a:avLst/>
              <a:gdLst/>
              <a:ahLst/>
              <a:cxnLst/>
              <a:rect l="l" t="t" r="r" b="b"/>
              <a:pathLst>
                <a:path w="39328" h="39333" extrusionOk="0">
                  <a:moveTo>
                    <a:pt x="19665" y="44"/>
                  </a:moveTo>
                  <a:cubicBezTo>
                    <a:pt x="30483" y="44"/>
                    <a:pt x="39285" y="8845"/>
                    <a:pt x="39285" y="19665"/>
                  </a:cubicBezTo>
                  <a:cubicBezTo>
                    <a:pt x="39285" y="30483"/>
                    <a:pt x="30483" y="39290"/>
                    <a:pt x="19665" y="39290"/>
                  </a:cubicBezTo>
                  <a:cubicBezTo>
                    <a:pt x="8845" y="39290"/>
                    <a:pt x="44" y="30483"/>
                    <a:pt x="44" y="19665"/>
                  </a:cubicBezTo>
                  <a:cubicBezTo>
                    <a:pt x="44" y="8845"/>
                    <a:pt x="8845" y="44"/>
                    <a:pt x="19665" y="44"/>
                  </a:cubicBezTo>
                  <a:close/>
                  <a:moveTo>
                    <a:pt x="19665" y="0"/>
                  </a:moveTo>
                  <a:cubicBezTo>
                    <a:pt x="17010" y="0"/>
                    <a:pt x="14436" y="523"/>
                    <a:pt x="12011" y="1545"/>
                  </a:cubicBezTo>
                  <a:cubicBezTo>
                    <a:pt x="9666" y="2536"/>
                    <a:pt x="7567" y="3955"/>
                    <a:pt x="5762" y="5762"/>
                  </a:cubicBezTo>
                  <a:cubicBezTo>
                    <a:pt x="3955" y="7567"/>
                    <a:pt x="2536" y="9671"/>
                    <a:pt x="1545" y="12011"/>
                  </a:cubicBezTo>
                  <a:cubicBezTo>
                    <a:pt x="518" y="14436"/>
                    <a:pt x="1" y="17009"/>
                    <a:pt x="1" y="19665"/>
                  </a:cubicBezTo>
                  <a:cubicBezTo>
                    <a:pt x="1" y="22319"/>
                    <a:pt x="518" y="24897"/>
                    <a:pt x="1545" y="27323"/>
                  </a:cubicBezTo>
                  <a:cubicBezTo>
                    <a:pt x="2536" y="29662"/>
                    <a:pt x="3955" y="31766"/>
                    <a:pt x="5762" y="33573"/>
                  </a:cubicBezTo>
                  <a:cubicBezTo>
                    <a:pt x="7567" y="35379"/>
                    <a:pt x="9666" y="36792"/>
                    <a:pt x="12011" y="37788"/>
                  </a:cubicBezTo>
                  <a:cubicBezTo>
                    <a:pt x="14436" y="38811"/>
                    <a:pt x="17010" y="39333"/>
                    <a:pt x="19665" y="39333"/>
                  </a:cubicBezTo>
                  <a:cubicBezTo>
                    <a:pt x="22319" y="39333"/>
                    <a:pt x="24897" y="38811"/>
                    <a:pt x="27318" y="37788"/>
                  </a:cubicBezTo>
                  <a:cubicBezTo>
                    <a:pt x="29662" y="36792"/>
                    <a:pt x="31767" y="35379"/>
                    <a:pt x="33573" y="33573"/>
                  </a:cubicBezTo>
                  <a:cubicBezTo>
                    <a:pt x="35379" y="31766"/>
                    <a:pt x="36793" y="29662"/>
                    <a:pt x="37783" y="27323"/>
                  </a:cubicBezTo>
                  <a:cubicBezTo>
                    <a:pt x="38811" y="24897"/>
                    <a:pt x="39328" y="22319"/>
                    <a:pt x="39328" y="19665"/>
                  </a:cubicBezTo>
                  <a:cubicBezTo>
                    <a:pt x="39328" y="17009"/>
                    <a:pt x="38811" y="14436"/>
                    <a:pt x="37783" y="12011"/>
                  </a:cubicBezTo>
                  <a:cubicBezTo>
                    <a:pt x="36793" y="9671"/>
                    <a:pt x="35379" y="7567"/>
                    <a:pt x="33573" y="5762"/>
                  </a:cubicBezTo>
                  <a:cubicBezTo>
                    <a:pt x="31767" y="3955"/>
                    <a:pt x="29662" y="2536"/>
                    <a:pt x="27318" y="1545"/>
                  </a:cubicBezTo>
                  <a:cubicBezTo>
                    <a:pt x="24897" y="523"/>
                    <a:pt x="22319" y="0"/>
                    <a:pt x="196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4"/>
            <p:cNvSpPr/>
            <p:nvPr/>
          </p:nvSpPr>
          <p:spPr>
            <a:xfrm>
              <a:off x="5676075" y="736025"/>
              <a:ext cx="786000" cy="983325"/>
            </a:xfrm>
            <a:custGeom>
              <a:avLst/>
              <a:gdLst/>
              <a:ahLst/>
              <a:cxnLst/>
              <a:rect l="l" t="t" r="r" b="b"/>
              <a:pathLst>
                <a:path w="31440" h="39333" extrusionOk="0">
                  <a:moveTo>
                    <a:pt x="15721" y="44"/>
                  </a:moveTo>
                  <a:cubicBezTo>
                    <a:pt x="24363" y="44"/>
                    <a:pt x="31397" y="8845"/>
                    <a:pt x="31397" y="19665"/>
                  </a:cubicBezTo>
                  <a:cubicBezTo>
                    <a:pt x="31397" y="30483"/>
                    <a:pt x="24363" y="39290"/>
                    <a:pt x="15721" y="39290"/>
                  </a:cubicBezTo>
                  <a:cubicBezTo>
                    <a:pt x="7077" y="39290"/>
                    <a:pt x="43" y="30483"/>
                    <a:pt x="43" y="19665"/>
                  </a:cubicBezTo>
                  <a:cubicBezTo>
                    <a:pt x="43" y="8845"/>
                    <a:pt x="7077" y="44"/>
                    <a:pt x="15721" y="44"/>
                  </a:cubicBezTo>
                  <a:close/>
                  <a:moveTo>
                    <a:pt x="15721" y="0"/>
                  </a:moveTo>
                  <a:cubicBezTo>
                    <a:pt x="13599" y="0"/>
                    <a:pt x="11537" y="523"/>
                    <a:pt x="9601" y="1545"/>
                  </a:cubicBezTo>
                  <a:cubicBezTo>
                    <a:pt x="7730" y="2536"/>
                    <a:pt x="6049" y="3955"/>
                    <a:pt x="4607" y="5762"/>
                  </a:cubicBezTo>
                  <a:cubicBezTo>
                    <a:pt x="3161" y="7567"/>
                    <a:pt x="2029" y="9671"/>
                    <a:pt x="1235" y="12011"/>
                  </a:cubicBezTo>
                  <a:cubicBezTo>
                    <a:pt x="419" y="14436"/>
                    <a:pt x="0" y="17009"/>
                    <a:pt x="0" y="19665"/>
                  </a:cubicBezTo>
                  <a:cubicBezTo>
                    <a:pt x="0" y="22319"/>
                    <a:pt x="419" y="24897"/>
                    <a:pt x="1235" y="27317"/>
                  </a:cubicBezTo>
                  <a:cubicBezTo>
                    <a:pt x="2029" y="29662"/>
                    <a:pt x="3161" y="31761"/>
                    <a:pt x="4607" y="33568"/>
                  </a:cubicBezTo>
                  <a:cubicBezTo>
                    <a:pt x="6049" y="35379"/>
                    <a:pt x="7730" y="36792"/>
                    <a:pt x="9601" y="37783"/>
                  </a:cubicBezTo>
                  <a:cubicBezTo>
                    <a:pt x="11537" y="38811"/>
                    <a:pt x="13599" y="39333"/>
                    <a:pt x="15721" y="39333"/>
                  </a:cubicBezTo>
                  <a:cubicBezTo>
                    <a:pt x="17842" y="39333"/>
                    <a:pt x="19904" y="38811"/>
                    <a:pt x="21840" y="37783"/>
                  </a:cubicBezTo>
                  <a:cubicBezTo>
                    <a:pt x="23710" y="36792"/>
                    <a:pt x="25392" y="35379"/>
                    <a:pt x="26838" y="33568"/>
                  </a:cubicBezTo>
                  <a:cubicBezTo>
                    <a:pt x="28279" y="31761"/>
                    <a:pt x="29411" y="29662"/>
                    <a:pt x="30205" y="27317"/>
                  </a:cubicBezTo>
                  <a:cubicBezTo>
                    <a:pt x="31021" y="24897"/>
                    <a:pt x="31440" y="22319"/>
                    <a:pt x="31440" y="19665"/>
                  </a:cubicBezTo>
                  <a:cubicBezTo>
                    <a:pt x="31440" y="17009"/>
                    <a:pt x="31021" y="14436"/>
                    <a:pt x="30205" y="12011"/>
                  </a:cubicBezTo>
                  <a:cubicBezTo>
                    <a:pt x="29411" y="9671"/>
                    <a:pt x="28279" y="7567"/>
                    <a:pt x="26838" y="5762"/>
                  </a:cubicBezTo>
                  <a:cubicBezTo>
                    <a:pt x="25392" y="3955"/>
                    <a:pt x="23710" y="2536"/>
                    <a:pt x="21840" y="1545"/>
                  </a:cubicBezTo>
                  <a:cubicBezTo>
                    <a:pt x="19904" y="523"/>
                    <a:pt x="17842" y="0"/>
                    <a:pt x="157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4"/>
            <p:cNvSpPr/>
            <p:nvPr/>
          </p:nvSpPr>
          <p:spPr>
            <a:xfrm>
              <a:off x="5776550" y="736025"/>
              <a:ext cx="585050" cy="983325"/>
            </a:xfrm>
            <a:custGeom>
              <a:avLst/>
              <a:gdLst/>
              <a:ahLst/>
              <a:cxnLst/>
              <a:rect l="l" t="t" r="r" b="b"/>
              <a:pathLst>
                <a:path w="23402" h="39333" extrusionOk="0">
                  <a:moveTo>
                    <a:pt x="11702" y="44"/>
                  </a:moveTo>
                  <a:cubicBezTo>
                    <a:pt x="14813" y="44"/>
                    <a:pt x="17740" y="2084"/>
                    <a:pt x="19942" y="5788"/>
                  </a:cubicBezTo>
                  <a:cubicBezTo>
                    <a:pt x="22146" y="9493"/>
                    <a:pt x="23358" y="14421"/>
                    <a:pt x="23358" y="19665"/>
                  </a:cubicBezTo>
                  <a:cubicBezTo>
                    <a:pt x="23358" y="24907"/>
                    <a:pt x="22146" y="29836"/>
                    <a:pt x="19942" y="33546"/>
                  </a:cubicBezTo>
                  <a:cubicBezTo>
                    <a:pt x="17740" y="37249"/>
                    <a:pt x="14813" y="39290"/>
                    <a:pt x="11702" y="39290"/>
                  </a:cubicBezTo>
                  <a:cubicBezTo>
                    <a:pt x="8590" y="39290"/>
                    <a:pt x="5664" y="37249"/>
                    <a:pt x="3466" y="33546"/>
                  </a:cubicBezTo>
                  <a:cubicBezTo>
                    <a:pt x="1263" y="29836"/>
                    <a:pt x="44" y="24907"/>
                    <a:pt x="44" y="19665"/>
                  </a:cubicBezTo>
                  <a:cubicBezTo>
                    <a:pt x="44" y="14421"/>
                    <a:pt x="1263" y="9493"/>
                    <a:pt x="3466" y="5788"/>
                  </a:cubicBezTo>
                  <a:cubicBezTo>
                    <a:pt x="5664" y="2084"/>
                    <a:pt x="8590" y="44"/>
                    <a:pt x="11702" y="44"/>
                  </a:cubicBezTo>
                  <a:close/>
                  <a:moveTo>
                    <a:pt x="11702" y="0"/>
                  </a:moveTo>
                  <a:cubicBezTo>
                    <a:pt x="10118" y="0"/>
                    <a:pt x="8590" y="523"/>
                    <a:pt x="7143" y="1551"/>
                  </a:cubicBezTo>
                  <a:cubicBezTo>
                    <a:pt x="5750" y="2541"/>
                    <a:pt x="4500" y="3960"/>
                    <a:pt x="3428" y="5767"/>
                  </a:cubicBezTo>
                  <a:cubicBezTo>
                    <a:pt x="2351" y="7572"/>
                    <a:pt x="1507" y="9671"/>
                    <a:pt x="920" y="12016"/>
                  </a:cubicBezTo>
                  <a:cubicBezTo>
                    <a:pt x="312" y="14436"/>
                    <a:pt x="1" y="17009"/>
                    <a:pt x="1" y="19665"/>
                  </a:cubicBezTo>
                  <a:cubicBezTo>
                    <a:pt x="1" y="22319"/>
                    <a:pt x="312" y="24892"/>
                    <a:pt x="920" y="27317"/>
                  </a:cubicBezTo>
                  <a:cubicBezTo>
                    <a:pt x="1507" y="29657"/>
                    <a:pt x="2351" y="31761"/>
                    <a:pt x="3428" y="33568"/>
                  </a:cubicBezTo>
                  <a:cubicBezTo>
                    <a:pt x="4500" y="35373"/>
                    <a:pt x="5750" y="36792"/>
                    <a:pt x="7143" y="37783"/>
                  </a:cubicBezTo>
                  <a:cubicBezTo>
                    <a:pt x="8590" y="38811"/>
                    <a:pt x="10118" y="39333"/>
                    <a:pt x="11702" y="39333"/>
                  </a:cubicBezTo>
                  <a:cubicBezTo>
                    <a:pt x="13284" y="39333"/>
                    <a:pt x="14818" y="38811"/>
                    <a:pt x="16259" y="37783"/>
                  </a:cubicBezTo>
                  <a:cubicBezTo>
                    <a:pt x="17652" y="36792"/>
                    <a:pt x="18903" y="35373"/>
                    <a:pt x="19980" y="33568"/>
                  </a:cubicBezTo>
                  <a:cubicBezTo>
                    <a:pt x="21052" y="31761"/>
                    <a:pt x="21895" y="29657"/>
                    <a:pt x="22482" y="27317"/>
                  </a:cubicBezTo>
                  <a:cubicBezTo>
                    <a:pt x="23092" y="24892"/>
                    <a:pt x="23401" y="22319"/>
                    <a:pt x="23401" y="19665"/>
                  </a:cubicBezTo>
                  <a:cubicBezTo>
                    <a:pt x="23401" y="17009"/>
                    <a:pt x="23092" y="14436"/>
                    <a:pt x="22482" y="12016"/>
                  </a:cubicBezTo>
                  <a:cubicBezTo>
                    <a:pt x="21895" y="9671"/>
                    <a:pt x="21052" y="7572"/>
                    <a:pt x="19980" y="5767"/>
                  </a:cubicBezTo>
                  <a:cubicBezTo>
                    <a:pt x="18903" y="3960"/>
                    <a:pt x="17652" y="2541"/>
                    <a:pt x="16259" y="1551"/>
                  </a:cubicBezTo>
                  <a:cubicBezTo>
                    <a:pt x="14818" y="523"/>
                    <a:pt x="13284" y="0"/>
                    <a:pt x="11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4"/>
            <p:cNvSpPr/>
            <p:nvPr/>
          </p:nvSpPr>
          <p:spPr>
            <a:xfrm>
              <a:off x="5875025" y="736025"/>
              <a:ext cx="388100" cy="983325"/>
            </a:xfrm>
            <a:custGeom>
              <a:avLst/>
              <a:gdLst/>
              <a:ahLst/>
              <a:cxnLst/>
              <a:rect l="l" t="t" r="r" b="b"/>
              <a:pathLst>
                <a:path w="15524" h="39333" extrusionOk="0">
                  <a:moveTo>
                    <a:pt x="7763" y="44"/>
                  </a:moveTo>
                  <a:cubicBezTo>
                    <a:pt x="8801" y="44"/>
                    <a:pt x="9807" y="561"/>
                    <a:pt x="10759" y="1584"/>
                  </a:cubicBezTo>
                  <a:cubicBezTo>
                    <a:pt x="11679" y="2568"/>
                    <a:pt x="12506" y="3982"/>
                    <a:pt x="13218" y="5782"/>
                  </a:cubicBezTo>
                  <a:cubicBezTo>
                    <a:pt x="14675" y="9493"/>
                    <a:pt x="15481" y="14421"/>
                    <a:pt x="15481" y="19665"/>
                  </a:cubicBezTo>
                  <a:cubicBezTo>
                    <a:pt x="15481" y="24907"/>
                    <a:pt x="14675" y="29841"/>
                    <a:pt x="13218" y="33546"/>
                  </a:cubicBezTo>
                  <a:cubicBezTo>
                    <a:pt x="12506" y="35351"/>
                    <a:pt x="11679" y="36766"/>
                    <a:pt x="10759" y="37751"/>
                  </a:cubicBezTo>
                  <a:cubicBezTo>
                    <a:pt x="9807" y="38773"/>
                    <a:pt x="8801" y="39290"/>
                    <a:pt x="7763" y="39290"/>
                  </a:cubicBezTo>
                  <a:cubicBezTo>
                    <a:pt x="6724" y="39290"/>
                    <a:pt x="5717" y="38773"/>
                    <a:pt x="4766" y="37751"/>
                  </a:cubicBezTo>
                  <a:cubicBezTo>
                    <a:pt x="3846" y="36766"/>
                    <a:pt x="3019" y="35351"/>
                    <a:pt x="2313" y="33546"/>
                  </a:cubicBezTo>
                  <a:cubicBezTo>
                    <a:pt x="849" y="29841"/>
                    <a:pt x="44" y="24907"/>
                    <a:pt x="44" y="19665"/>
                  </a:cubicBezTo>
                  <a:cubicBezTo>
                    <a:pt x="44" y="14421"/>
                    <a:pt x="849" y="9493"/>
                    <a:pt x="2313" y="5782"/>
                  </a:cubicBezTo>
                  <a:cubicBezTo>
                    <a:pt x="3019" y="3982"/>
                    <a:pt x="3846" y="2568"/>
                    <a:pt x="4766" y="1584"/>
                  </a:cubicBezTo>
                  <a:cubicBezTo>
                    <a:pt x="5717" y="561"/>
                    <a:pt x="6724" y="44"/>
                    <a:pt x="7763" y="44"/>
                  </a:cubicBezTo>
                  <a:close/>
                  <a:moveTo>
                    <a:pt x="7763" y="0"/>
                  </a:moveTo>
                  <a:cubicBezTo>
                    <a:pt x="6712" y="0"/>
                    <a:pt x="5695" y="523"/>
                    <a:pt x="4733" y="1551"/>
                  </a:cubicBezTo>
                  <a:cubicBezTo>
                    <a:pt x="3807" y="2541"/>
                    <a:pt x="2981" y="3960"/>
                    <a:pt x="2268" y="5767"/>
                  </a:cubicBezTo>
                  <a:cubicBezTo>
                    <a:pt x="1555" y="7572"/>
                    <a:pt x="1001" y="9678"/>
                    <a:pt x="609" y="12016"/>
                  </a:cubicBezTo>
                  <a:cubicBezTo>
                    <a:pt x="207" y="14436"/>
                    <a:pt x="1" y="17015"/>
                    <a:pt x="1" y="19665"/>
                  </a:cubicBezTo>
                  <a:cubicBezTo>
                    <a:pt x="1" y="22319"/>
                    <a:pt x="207" y="24892"/>
                    <a:pt x="609" y="27317"/>
                  </a:cubicBezTo>
                  <a:cubicBezTo>
                    <a:pt x="1001" y="29657"/>
                    <a:pt x="1555" y="31756"/>
                    <a:pt x="2268" y="33561"/>
                  </a:cubicBezTo>
                  <a:cubicBezTo>
                    <a:pt x="2981" y="35373"/>
                    <a:pt x="3807" y="36787"/>
                    <a:pt x="4733" y="37783"/>
                  </a:cubicBezTo>
                  <a:cubicBezTo>
                    <a:pt x="5695" y="38811"/>
                    <a:pt x="6712" y="39333"/>
                    <a:pt x="7763" y="39333"/>
                  </a:cubicBezTo>
                  <a:cubicBezTo>
                    <a:pt x="8812" y="39333"/>
                    <a:pt x="9835" y="38811"/>
                    <a:pt x="10792" y="37783"/>
                  </a:cubicBezTo>
                  <a:cubicBezTo>
                    <a:pt x="11717" y="36787"/>
                    <a:pt x="12543" y="35373"/>
                    <a:pt x="13256" y="33561"/>
                  </a:cubicBezTo>
                  <a:cubicBezTo>
                    <a:pt x="13969" y="31756"/>
                    <a:pt x="14529" y="29657"/>
                    <a:pt x="14916" y="27317"/>
                  </a:cubicBezTo>
                  <a:cubicBezTo>
                    <a:pt x="15323" y="24892"/>
                    <a:pt x="15524" y="22319"/>
                    <a:pt x="15524" y="19665"/>
                  </a:cubicBezTo>
                  <a:cubicBezTo>
                    <a:pt x="15524" y="17015"/>
                    <a:pt x="15323" y="14436"/>
                    <a:pt x="14916" y="12016"/>
                  </a:cubicBezTo>
                  <a:cubicBezTo>
                    <a:pt x="14529" y="9678"/>
                    <a:pt x="13969" y="7572"/>
                    <a:pt x="13256" y="5767"/>
                  </a:cubicBezTo>
                  <a:cubicBezTo>
                    <a:pt x="12543" y="3960"/>
                    <a:pt x="11717" y="2541"/>
                    <a:pt x="10792" y="1551"/>
                  </a:cubicBezTo>
                  <a:cubicBezTo>
                    <a:pt x="9835" y="523"/>
                    <a:pt x="8812" y="0"/>
                    <a:pt x="776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4"/>
            <p:cNvSpPr/>
            <p:nvPr/>
          </p:nvSpPr>
          <p:spPr>
            <a:xfrm>
              <a:off x="5981775" y="736025"/>
              <a:ext cx="174625" cy="983325"/>
            </a:xfrm>
            <a:custGeom>
              <a:avLst/>
              <a:gdLst/>
              <a:ahLst/>
              <a:cxnLst/>
              <a:rect l="l" t="t" r="r" b="b"/>
              <a:pathLst>
                <a:path w="6985" h="39333" extrusionOk="0">
                  <a:moveTo>
                    <a:pt x="3493" y="44"/>
                  </a:moveTo>
                  <a:cubicBezTo>
                    <a:pt x="3950" y="44"/>
                    <a:pt x="4400" y="561"/>
                    <a:pt x="4824" y="1572"/>
                  </a:cubicBezTo>
                  <a:cubicBezTo>
                    <a:pt x="5238" y="2563"/>
                    <a:pt x="5608" y="3977"/>
                    <a:pt x="5924" y="5777"/>
                  </a:cubicBezTo>
                  <a:cubicBezTo>
                    <a:pt x="6582" y="9487"/>
                    <a:pt x="6941" y="14421"/>
                    <a:pt x="6941" y="19665"/>
                  </a:cubicBezTo>
                  <a:cubicBezTo>
                    <a:pt x="6941" y="24913"/>
                    <a:pt x="6582" y="29841"/>
                    <a:pt x="5924" y="33551"/>
                  </a:cubicBezTo>
                  <a:cubicBezTo>
                    <a:pt x="5608" y="35356"/>
                    <a:pt x="5238" y="36772"/>
                    <a:pt x="4824" y="37756"/>
                  </a:cubicBezTo>
                  <a:cubicBezTo>
                    <a:pt x="4400" y="38773"/>
                    <a:pt x="3950" y="39290"/>
                    <a:pt x="3493" y="39290"/>
                  </a:cubicBezTo>
                  <a:cubicBezTo>
                    <a:pt x="3036" y="39290"/>
                    <a:pt x="2584" y="38773"/>
                    <a:pt x="2165" y="37756"/>
                  </a:cubicBezTo>
                  <a:cubicBezTo>
                    <a:pt x="1751" y="36772"/>
                    <a:pt x="1382" y="35356"/>
                    <a:pt x="1061" y="33551"/>
                  </a:cubicBezTo>
                  <a:cubicBezTo>
                    <a:pt x="408" y="29841"/>
                    <a:pt x="44" y="24913"/>
                    <a:pt x="44" y="19665"/>
                  </a:cubicBezTo>
                  <a:cubicBezTo>
                    <a:pt x="44" y="14421"/>
                    <a:pt x="408" y="9487"/>
                    <a:pt x="1061" y="5777"/>
                  </a:cubicBezTo>
                  <a:cubicBezTo>
                    <a:pt x="1382" y="3977"/>
                    <a:pt x="1751" y="2563"/>
                    <a:pt x="2165" y="1572"/>
                  </a:cubicBezTo>
                  <a:cubicBezTo>
                    <a:pt x="2584" y="561"/>
                    <a:pt x="3036" y="44"/>
                    <a:pt x="3493" y="44"/>
                  </a:cubicBezTo>
                  <a:close/>
                  <a:moveTo>
                    <a:pt x="3493" y="0"/>
                  </a:moveTo>
                  <a:cubicBezTo>
                    <a:pt x="2557" y="0"/>
                    <a:pt x="1676" y="2051"/>
                    <a:pt x="1018" y="5772"/>
                  </a:cubicBezTo>
                  <a:cubicBezTo>
                    <a:pt x="365" y="9482"/>
                    <a:pt x="1" y="14415"/>
                    <a:pt x="1" y="19665"/>
                  </a:cubicBezTo>
                  <a:cubicBezTo>
                    <a:pt x="1" y="24913"/>
                    <a:pt x="365" y="29847"/>
                    <a:pt x="1018" y="33561"/>
                  </a:cubicBezTo>
                  <a:cubicBezTo>
                    <a:pt x="1676" y="37282"/>
                    <a:pt x="2557" y="39333"/>
                    <a:pt x="3493" y="39333"/>
                  </a:cubicBezTo>
                  <a:cubicBezTo>
                    <a:pt x="4433" y="39333"/>
                    <a:pt x="5309" y="37282"/>
                    <a:pt x="5967" y="33561"/>
                  </a:cubicBezTo>
                  <a:cubicBezTo>
                    <a:pt x="6626" y="29847"/>
                    <a:pt x="6985" y="24913"/>
                    <a:pt x="6985" y="19665"/>
                  </a:cubicBezTo>
                  <a:cubicBezTo>
                    <a:pt x="6985" y="14415"/>
                    <a:pt x="6626" y="9482"/>
                    <a:pt x="5967" y="5772"/>
                  </a:cubicBezTo>
                  <a:cubicBezTo>
                    <a:pt x="5309" y="2051"/>
                    <a:pt x="4433" y="0"/>
                    <a:pt x="34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4"/>
            <p:cNvSpPr/>
            <p:nvPr/>
          </p:nvSpPr>
          <p:spPr>
            <a:xfrm>
              <a:off x="6068525" y="736025"/>
              <a:ext cx="1100" cy="983325"/>
            </a:xfrm>
            <a:custGeom>
              <a:avLst/>
              <a:gdLst/>
              <a:ahLst/>
              <a:cxnLst/>
              <a:rect l="l" t="t" r="r" b="b"/>
              <a:pathLst>
                <a:path w="44" h="39333" extrusionOk="0">
                  <a:moveTo>
                    <a:pt x="23" y="0"/>
                  </a:moveTo>
                  <a:cubicBezTo>
                    <a:pt x="11" y="0"/>
                    <a:pt x="6" y="0"/>
                    <a:pt x="1" y="23"/>
                  </a:cubicBezTo>
                  <a:lnTo>
                    <a:pt x="1" y="66"/>
                  </a:lnTo>
                  <a:lnTo>
                    <a:pt x="1" y="126"/>
                  </a:lnTo>
                  <a:lnTo>
                    <a:pt x="1" y="1567"/>
                  </a:lnTo>
                  <a:lnTo>
                    <a:pt x="1" y="5777"/>
                  </a:lnTo>
                  <a:lnTo>
                    <a:pt x="1" y="19665"/>
                  </a:lnTo>
                  <a:lnTo>
                    <a:pt x="1" y="33556"/>
                  </a:lnTo>
                  <a:lnTo>
                    <a:pt x="1" y="37766"/>
                  </a:lnTo>
                  <a:lnTo>
                    <a:pt x="1" y="39208"/>
                  </a:lnTo>
                  <a:lnTo>
                    <a:pt x="1" y="39268"/>
                  </a:lnTo>
                  <a:lnTo>
                    <a:pt x="1" y="39312"/>
                  </a:lnTo>
                  <a:cubicBezTo>
                    <a:pt x="6" y="39333"/>
                    <a:pt x="11" y="39333"/>
                    <a:pt x="23" y="39333"/>
                  </a:cubicBezTo>
                  <a:cubicBezTo>
                    <a:pt x="33" y="39333"/>
                    <a:pt x="39" y="39333"/>
                    <a:pt x="44" y="39312"/>
                  </a:cubicBezTo>
                  <a:lnTo>
                    <a:pt x="44" y="39268"/>
                  </a:lnTo>
                  <a:lnTo>
                    <a:pt x="44" y="39208"/>
                  </a:lnTo>
                  <a:lnTo>
                    <a:pt x="44" y="37766"/>
                  </a:lnTo>
                  <a:lnTo>
                    <a:pt x="44" y="33556"/>
                  </a:lnTo>
                  <a:lnTo>
                    <a:pt x="44" y="19665"/>
                  </a:lnTo>
                  <a:lnTo>
                    <a:pt x="44" y="5777"/>
                  </a:lnTo>
                  <a:lnTo>
                    <a:pt x="44" y="1567"/>
                  </a:lnTo>
                  <a:lnTo>
                    <a:pt x="44" y="126"/>
                  </a:lnTo>
                  <a:lnTo>
                    <a:pt x="44" y="66"/>
                  </a:lnTo>
                  <a:lnTo>
                    <a:pt x="44" y="23"/>
                  </a:lnTo>
                  <a:cubicBezTo>
                    <a:pt x="39" y="0"/>
                    <a:pt x="33" y="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4"/>
            <p:cNvSpPr/>
            <p:nvPr/>
          </p:nvSpPr>
          <p:spPr>
            <a:xfrm>
              <a:off x="5577475" y="736025"/>
              <a:ext cx="983200" cy="983325"/>
            </a:xfrm>
            <a:custGeom>
              <a:avLst/>
              <a:gdLst/>
              <a:ahLst/>
              <a:cxnLst/>
              <a:rect l="l" t="t" r="r" b="b"/>
              <a:pathLst>
                <a:path w="39328" h="39333" extrusionOk="0">
                  <a:moveTo>
                    <a:pt x="19665" y="44"/>
                  </a:moveTo>
                  <a:cubicBezTo>
                    <a:pt x="30483" y="44"/>
                    <a:pt x="39285" y="8845"/>
                    <a:pt x="39285" y="19665"/>
                  </a:cubicBezTo>
                  <a:cubicBezTo>
                    <a:pt x="39285" y="30483"/>
                    <a:pt x="30483" y="39290"/>
                    <a:pt x="19665" y="39290"/>
                  </a:cubicBezTo>
                  <a:cubicBezTo>
                    <a:pt x="8845" y="39290"/>
                    <a:pt x="44" y="30483"/>
                    <a:pt x="44" y="19665"/>
                  </a:cubicBezTo>
                  <a:cubicBezTo>
                    <a:pt x="44" y="8845"/>
                    <a:pt x="8845" y="44"/>
                    <a:pt x="19665" y="44"/>
                  </a:cubicBezTo>
                  <a:close/>
                  <a:moveTo>
                    <a:pt x="19665" y="0"/>
                  </a:moveTo>
                  <a:cubicBezTo>
                    <a:pt x="17010" y="0"/>
                    <a:pt x="14436" y="523"/>
                    <a:pt x="12011" y="1545"/>
                  </a:cubicBezTo>
                  <a:cubicBezTo>
                    <a:pt x="9666" y="2536"/>
                    <a:pt x="7567" y="3955"/>
                    <a:pt x="5762" y="5762"/>
                  </a:cubicBezTo>
                  <a:cubicBezTo>
                    <a:pt x="3955" y="7567"/>
                    <a:pt x="2536" y="9671"/>
                    <a:pt x="1545" y="12011"/>
                  </a:cubicBezTo>
                  <a:cubicBezTo>
                    <a:pt x="518" y="14436"/>
                    <a:pt x="1" y="17009"/>
                    <a:pt x="1" y="19665"/>
                  </a:cubicBezTo>
                  <a:cubicBezTo>
                    <a:pt x="1" y="22319"/>
                    <a:pt x="518" y="24897"/>
                    <a:pt x="1545" y="27323"/>
                  </a:cubicBezTo>
                  <a:cubicBezTo>
                    <a:pt x="2536" y="29662"/>
                    <a:pt x="3955" y="31766"/>
                    <a:pt x="5762" y="33573"/>
                  </a:cubicBezTo>
                  <a:cubicBezTo>
                    <a:pt x="7567" y="35379"/>
                    <a:pt x="9666" y="36792"/>
                    <a:pt x="12011" y="37788"/>
                  </a:cubicBezTo>
                  <a:cubicBezTo>
                    <a:pt x="14436" y="38811"/>
                    <a:pt x="17010" y="39333"/>
                    <a:pt x="19665" y="39333"/>
                  </a:cubicBezTo>
                  <a:cubicBezTo>
                    <a:pt x="22319" y="39333"/>
                    <a:pt x="24897" y="38811"/>
                    <a:pt x="27318" y="37788"/>
                  </a:cubicBezTo>
                  <a:cubicBezTo>
                    <a:pt x="29662" y="36792"/>
                    <a:pt x="31767" y="35379"/>
                    <a:pt x="33573" y="33573"/>
                  </a:cubicBezTo>
                  <a:cubicBezTo>
                    <a:pt x="35379" y="31766"/>
                    <a:pt x="36793" y="29662"/>
                    <a:pt x="37783" y="27323"/>
                  </a:cubicBezTo>
                  <a:cubicBezTo>
                    <a:pt x="38811" y="24897"/>
                    <a:pt x="39328" y="22319"/>
                    <a:pt x="39328" y="19665"/>
                  </a:cubicBezTo>
                  <a:cubicBezTo>
                    <a:pt x="39328" y="17009"/>
                    <a:pt x="38811" y="14436"/>
                    <a:pt x="37783" y="12011"/>
                  </a:cubicBezTo>
                  <a:cubicBezTo>
                    <a:pt x="36793" y="9671"/>
                    <a:pt x="35379" y="7567"/>
                    <a:pt x="33573" y="5762"/>
                  </a:cubicBezTo>
                  <a:cubicBezTo>
                    <a:pt x="31767" y="3955"/>
                    <a:pt x="29662" y="2536"/>
                    <a:pt x="27318" y="1545"/>
                  </a:cubicBezTo>
                  <a:cubicBezTo>
                    <a:pt x="24897" y="523"/>
                    <a:pt x="22319" y="0"/>
                    <a:pt x="196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4"/>
            <p:cNvSpPr/>
            <p:nvPr/>
          </p:nvSpPr>
          <p:spPr>
            <a:xfrm>
              <a:off x="5577475" y="834750"/>
              <a:ext cx="983200" cy="785875"/>
            </a:xfrm>
            <a:custGeom>
              <a:avLst/>
              <a:gdLst/>
              <a:ahLst/>
              <a:cxnLst/>
              <a:rect l="l" t="t" r="r" b="b"/>
              <a:pathLst>
                <a:path w="39328" h="31435" extrusionOk="0">
                  <a:moveTo>
                    <a:pt x="19665" y="44"/>
                  </a:moveTo>
                  <a:cubicBezTo>
                    <a:pt x="30483" y="44"/>
                    <a:pt x="39285" y="7072"/>
                    <a:pt x="39285" y="15716"/>
                  </a:cubicBezTo>
                  <a:cubicBezTo>
                    <a:pt x="39285" y="24358"/>
                    <a:pt x="30483" y="31392"/>
                    <a:pt x="19665" y="31392"/>
                  </a:cubicBezTo>
                  <a:cubicBezTo>
                    <a:pt x="8845" y="31392"/>
                    <a:pt x="44" y="24358"/>
                    <a:pt x="44" y="15716"/>
                  </a:cubicBezTo>
                  <a:cubicBezTo>
                    <a:pt x="44" y="7072"/>
                    <a:pt x="8845" y="44"/>
                    <a:pt x="19665" y="44"/>
                  </a:cubicBezTo>
                  <a:close/>
                  <a:moveTo>
                    <a:pt x="19665" y="1"/>
                  </a:moveTo>
                  <a:cubicBezTo>
                    <a:pt x="17010" y="1"/>
                    <a:pt x="14436" y="414"/>
                    <a:pt x="12011" y="1235"/>
                  </a:cubicBezTo>
                  <a:cubicBezTo>
                    <a:pt x="9671" y="2024"/>
                    <a:pt x="7567" y="3156"/>
                    <a:pt x="5762" y="4602"/>
                  </a:cubicBezTo>
                  <a:cubicBezTo>
                    <a:pt x="3955" y="6044"/>
                    <a:pt x="2536" y="7725"/>
                    <a:pt x="1545" y="9596"/>
                  </a:cubicBezTo>
                  <a:cubicBezTo>
                    <a:pt x="518" y="11538"/>
                    <a:pt x="1" y="13594"/>
                    <a:pt x="1" y="15716"/>
                  </a:cubicBezTo>
                  <a:cubicBezTo>
                    <a:pt x="1" y="17842"/>
                    <a:pt x="518" y="19898"/>
                    <a:pt x="1545" y="21834"/>
                  </a:cubicBezTo>
                  <a:cubicBezTo>
                    <a:pt x="2536" y="23712"/>
                    <a:pt x="3955" y="25392"/>
                    <a:pt x="5762" y="26833"/>
                  </a:cubicBezTo>
                  <a:cubicBezTo>
                    <a:pt x="7567" y="28274"/>
                    <a:pt x="9671" y="29411"/>
                    <a:pt x="12011" y="30200"/>
                  </a:cubicBezTo>
                  <a:cubicBezTo>
                    <a:pt x="14436" y="31022"/>
                    <a:pt x="17010" y="31435"/>
                    <a:pt x="19665" y="31435"/>
                  </a:cubicBezTo>
                  <a:cubicBezTo>
                    <a:pt x="22319" y="31435"/>
                    <a:pt x="24892" y="31022"/>
                    <a:pt x="27318" y="30200"/>
                  </a:cubicBezTo>
                  <a:cubicBezTo>
                    <a:pt x="29662" y="29411"/>
                    <a:pt x="31761" y="28274"/>
                    <a:pt x="33568" y="26833"/>
                  </a:cubicBezTo>
                  <a:cubicBezTo>
                    <a:pt x="35374" y="25392"/>
                    <a:pt x="36793" y="23712"/>
                    <a:pt x="37783" y="21834"/>
                  </a:cubicBezTo>
                  <a:cubicBezTo>
                    <a:pt x="38811" y="19898"/>
                    <a:pt x="39328" y="17842"/>
                    <a:pt x="39328" y="15716"/>
                  </a:cubicBezTo>
                  <a:cubicBezTo>
                    <a:pt x="39328" y="13594"/>
                    <a:pt x="38811" y="11538"/>
                    <a:pt x="37783" y="9596"/>
                  </a:cubicBezTo>
                  <a:cubicBezTo>
                    <a:pt x="36793" y="7725"/>
                    <a:pt x="35374" y="6044"/>
                    <a:pt x="33568" y="4602"/>
                  </a:cubicBezTo>
                  <a:cubicBezTo>
                    <a:pt x="31761" y="3156"/>
                    <a:pt x="29662" y="2024"/>
                    <a:pt x="27318" y="1235"/>
                  </a:cubicBezTo>
                  <a:cubicBezTo>
                    <a:pt x="24892" y="414"/>
                    <a:pt x="22319" y="1"/>
                    <a:pt x="196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4"/>
            <p:cNvSpPr/>
            <p:nvPr/>
          </p:nvSpPr>
          <p:spPr>
            <a:xfrm>
              <a:off x="5577475" y="935250"/>
              <a:ext cx="983200" cy="584900"/>
            </a:xfrm>
            <a:custGeom>
              <a:avLst/>
              <a:gdLst/>
              <a:ahLst/>
              <a:cxnLst/>
              <a:rect l="l" t="t" r="r" b="b"/>
              <a:pathLst>
                <a:path w="39328" h="23396" extrusionOk="0">
                  <a:moveTo>
                    <a:pt x="19665" y="44"/>
                  </a:moveTo>
                  <a:cubicBezTo>
                    <a:pt x="24908" y="44"/>
                    <a:pt x="29836" y="1257"/>
                    <a:pt x="33546" y="3460"/>
                  </a:cubicBezTo>
                  <a:cubicBezTo>
                    <a:pt x="37250" y="5663"/>
                    <a:pt x="39285" y="8583"/>
                    <a:pt x="39285" y="11696"/>
                  </a:cubicBezTo>
                  <a:cubicBezTo>
                    <a:pt x="39285" y="14807"/>
                    <a:pt x="37250" y="17733"/>
                    <a:pt x="33546" y="19936"/>
                  </a:cubicBezTo>
                  <a:cubicBezTo>
                    <a:pt x="29836" y="22139"/>
                    <a:pt x="24908" y="23352"/>
                    <a:pt x="19665" y="23352"/>
                  </a:cubicBezTo>
                  <a:cubicBezTo>
                    <a:pt x="14421" y="23352"/>
                    <a:pt x="9493" y="22139"/>
                    <a:pt x="5788" y="19936"/>
                  </a:cubicBezTo>
                  <a:cubicBezTo>
                    <a:pt x="2084" y="17733"/>
                    <a:pt x="44" y="14807"/>
                    <a:pt x="44" y="11696"/>
                  </a:cubicBezTo>
                  <a:cubicBezTo>
                    <a:pt x="44" y="8583"/>
                    <a:pt x="2084" y="5663"/>
                    <a:pt x="5788" y="3460"/>
                  </a:cubicBezTo>
                  <a:cubicBezTo>
                    <a:pt x="9493" y="1257"/>
                    <a:pt x="14421" y="44"/>
                    <a:pt x="19665" y="44"/>
                  </a:cubicBezTo>
                  <a:close/>
                  <a:moveTo>
                    <a:pt x="19665" y="0"/>
                  </a:moveTo>
                  <a:cubicBezTo>
                    <a:pt x="17010" y="0"/>
                    <a:pt x="14436" y="306"/>
                    <a:pt x="12011" y="914"/>
                  </a:cubicBezTo>
                  <a:cubicBezTo>
                    <a:pt x="9671" y="1507"/>
                    <a:pt x="7567" y="2350"/>
                    <a:pt x="5767" y="3422"/>
                  </a:cubicBezTo>
                  <a:cubicBezTo>
                    <a:pt x="3955" y="4493"/>
                    <a:pt x="2541" y="5744"/>
                    <a:pt x="1545" y="7137"/>
                  </a:cubicBezTo>
                  <a:cubicBezTo>
                    <a:pt x="523" y="8583"/>
                    <a:pt x="1" y="10117"/>
                    <a:pt x="1" y="11696"/>
                  </a:cubicBezTo>
                  <a:cubicBezTo>
                    <a:pt x="1" y="13278"/>
                    <a:pt x="523" y="14812"/>
                    <a:pt x="1545" y="16253"/>
                  </a:cubicBezTo>
                  <a:cubicBezTo>
                    <a:pt x="2541" y="17646"/>
                    <a:pt x="3955" y="18897"/>
                    <a:pt x="5767" y="19974"/>
                  </a:cubicBezTo>
                  <a:cubicBezTo>
                    <a:pt x="7567" y="21045"/>
                    <a:pt x="9671" y="21889"/>
                    <a:pt x="12011" y="22476"/>
                  </a:cubicBezTo>
                  <a:cubicBezTo>
                    <a:pt x="14436" y="23086"/>
                    <a:pt x="17010" y="23395"/>
                    <a:pt x="19665" y="23395"/>
                  </a:cubicBezTo>
                  <a:cubicBezTo>
                    <a:pt x="22319" y="23395"/>
                    <a:pt x="24892" y="23086"/>
                    <a:pt x="27318" y="22476"/>
                  </a:cubicBezTo>
                  <a:cubicBezTo>
                    <a:pt x="29657" y="21889"/>
                    <a:pt x="31761" y="21045"/>
                    <a:pt x="33568" y="19974"/>
                  </a:cubicBezTo>
                  <a:cubicBezTo>
                    <a:pt x="35374" y="18897"/>
                    <a:pt x="36793" y="17646"/>
                    <a:pt x="37783" y="16253"/>
                  </a:cubicBezTo>
                  <a:cubicBezTo>
                    <a:pt x="38811" y="14812"/>
                    <a:pt x="39328" y="13278"/>
                    <a:pt x="39328" y="11696"/>
                  </a:cubicBezTo>
                  <a:cubicBezTo>
                    <a:pt x="39328" y="10117"/>
                    <a:pt x="38811" y="8583"/>
                    <a:pt x="37783" y="7137"/>
                  </a:cubicBezTo>
                  <a:cubicBezTo>
                    <a:pt x="36793" y="5744"/>
                    <a:pt x="35374" y="4493"/>
                    <a:pt x="33568" y="3422"/>
                  </a:cubicBezTo>
                  <a:cubicBezTo>
                    <a:pt x="31761" y="2350"/>
                    <a:pt x="29657" y="1507"/>
                    <a:pt x="27318" y="914"/>
                  </a:cubicBezTo>
                  <a:cubicBezTo>
                    <a:pt x="24892" y="306"/>
                    <a:pt x="22319" y="0"/>
                    <a:pt x="196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4"/>
            <p:cNvSpPr/>
            <p:nvPr/>
          </p:nvSpPr>
          <p:spPr>
            <a:xfrm>
              <a:off x="5577475" y="1033575"/>
              <a:ext cx="983200" cy="388100"/>
            </a:xfrm>
            <a:custGeom>
              <a:avLst/>
              <a:gdLst/>
              <a:ahLst/>
              <a:cxnLst/>
              <a:rect l="l" t="t" r="r" b="b"/>
              <a:pathLst>
                <a:path w="39328" h="15524" extrusionOk="0">
                  <a:moveTo>
                    <a:pt x="19665" y="44"/>
                  </a:moveTo>
                  <a:cubicBezTo>
                    <a:pt x="24908" y="44"/>
                    <a:pt x="29841" y="849"/>
                    <a:pt x="33546" y="2312"/>
                  </a:cubicBezTo>
                  <a:cubicBezTo>
                    <a:pt x="35346" y="3019"/>
                    <a:pt x="36760" y="3846"/>
                    <a:pt x="37751" y="4765"/>
                  </a:cubicBezTo>
                  <a:cubicBezTo>
                    <a:pt x="38768" y="5717"/>
                    <a:pt x="39285" y="6724"/>
                    <a:pt x="39285" y="7763"/>
                  </a:cubicBezTo>
                  <a:cubicBezTo>
                    <a:pt x="39285" y="8801"/>
                    <a:pt x="38768" y="9812"/>
                    <a:pt x="37751" y="10759"/>
                  </a:cubicBezTo>
                  <a:cubicBezTo>
                    <a:pt x="36760" y="11679"/>
                    <a:pt x="35346" y="12505"/>
                    <a:pt x="33546" y="13218"/>
                  </a:cubicBezTo>
                  <a:cubicBezTo>
                    <a:pt x="29841" y="14675"/>
                    <a:pt x="24908" y="15481"/>
                    <a:pt x="19665" y="15481"/>
                  </a:cubicBezTo>
                  <a:cubicBezTo>
                    <a:pt x="14421" y="15481"/>
                    <a:pt x="9493" y="14675"/>
                    <a:pt x="5783" y="13218"/>
                  </a:cubicBezTo>
                  <a:cubicBezTo>
                    <a:pt x="3982" y="12505"/>
                    <a:pt x="2568" y="11679"/>
                    <a:pt x="1578" y="10759"/>
                  </a:cubicBezTo>
                  <a:cubicBezTo>
                    <a:pt x="561" y="9812"/>
                    <a:pt x="44" y="8801"/>
                    <a:pt x="44" y="7763"/>
                  </a:cubicBezTo>
                  <a:cubicBezTo>
                    <a:pt x="44" y="6724"/>
                    <a:pt x="561" y="5717"/>
                    <a:pt x="1578" y="4765"/>
                  </a:cubicBezTo>
                  <a:cubicBezTo>
                    <a:pt x="2568" y="3846"/>
                    <a:pt x="3982" y="3019"/>
                    <a:pt x="5783" y="2312"/>
                  </a:cubicBezTo>
                  <a:cubicBezTo>
                    <a:pt x="9493" y="849"/>
                    <a:pt x="14421" y="44"/>
                    <a:pt x="19665" y="44"/>
                  </a:cubicBezTo>
                  <a:close/>
                  <a:moveTo>
                    <a:pt x="19665" y="0"/>
                  </a:moveTo>
                  <a:cubicBezTo>
                    <a:pt x="17010" y="0"/>
                    <a:pt x="14436" y="207"/>
                    <a:pt x="12016" y="609"/>
                  </a:cubicBezTo>
                  <a:cubicBezTo>
                    <a:pt x="9671" y="1000"/>
                    <a:pt x="7572" y="1562"/>
                    <a:pt x="5767" y="2268"/>
                  </a:cubicBezTo>
                  <a:cubicBezTo>
                    <a:pt x="3960" y="2981"/>
                    <a:pt x="2541" y="3814"/>
                    <a:pt x="1551" y="4733"/>
                  </a:cubicBezTo>
                  <a:cubicBezTo>
                    <a:pt x="523" y="5695"/>
                    <a:pt x="1" y="6712"/>
                    <a:pt x="1" y="7763"/>
                  </a:cubicBezTo>
                  <a:cubicBezTo>
                    <a:pt x="1" y="8818"/>
                    <a:pt x="523" y="9834"/>
                    <a:pt x="1551" y="10791"/>
                  </a:cubicBezTo>
                  <a:cubicBezTo>
                    <a:pt x="2541" y="11717"/>
                    <a:pt x="3960" y="12543"/>
                    <a:pt x="5767" y="13256"/>
                  </a:cubicBezTo>
                  <a:cubicBezTo>
                    <a:pt x="7572" y="13969"/>
                    <a:pt x="9671" y="14529"/>
                    <a:pt x="12016" y="14921"/>
                  </a:cubicBezTo>
                  <a:cubicBezTo>
                    <a:pt x="14436" y="15323"/>
                    <a:pt x="17010" y="15524"/>
                    <a:pt x="19665" y="15524"/>
                  </a:cubicBezTo>
                  <a:cubicBezTo>
                    <a:pt x="22319" y="15524"/>
                    <a:pt x="24892" y="15323"/>
                    <a:pt x="27312" y="14921"/>
                  </a:cubicBezTo>
                  <a:cubicBezTo>
                    <a:pt x="29657" y="14529"/>
                    <a:pt x="31756" y="13969"/>
                    <a:pt x="33562" y="13256"/>
                  </a:cubicBezTo>
                  <a:cubicBezTo>
                    <a:pt x="35368" y="12543"/>
                    <a:pt x="36787" y="11717"/>
                    <a:pt x="37778" y="10791"/>
                  </a:cubicBezTo>
                  <a:cubicBezTo>
                    <a:pt x="38811" y="9834"/>
                    <a:pt x="39328" y="8818"/>
                    <a:pt x="39328" y="7763"/>
                  </a:cubicBezTo>
                  <a:cubicBezTo>
                    <a:pt x="39328" y="6712"/>
                    <a:pt x="38811" y="5695"/>
                    <a:pt x="37778" y="4733"/>
                  </a:cubicBezTo>
                  <a:cubicBezTo>
                    <a:pt x="36787" y="3814"/>
                    <a:pt x="35368" y="2981"/>
                    <a:pt x="33562" y="2268"/>
                  </a:cubicBezTo>
                  <a:cubicBezTo>
                    <a:pt x="31756" y="1562"/>
                    <a:pt x="29657" y="1000"/>
                    <a:pt x="27312" y="609"/>
                  </a:cubicBezTo>
                  <a:cubicBezTo>
                    <a:pt x="24892" y="207"/>
                    <a:pt x="22319" y="0"/>
                    <a:pt x="196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4"/>
            <p:cNvSpPr/>
            <p:nvPr/>
          </p:nvSpPr>
          <p:spPr>
            <a:xfrm>
              <a:off x="5577475" y="1140325"/>
              <a:ext cx="983200" cy="174625"/>
            </a:xfrm>
            <a:custGeom>
              <a:avLst/>
              <a:gdLst/>
              <a:ahLst/>
              <a:cxnLst/>
              <a:rect l="l" t="t" r="r" b="b"/>
              <a:pathLst>
                <a:path w="39328" h="6985" extrusionOk="0">
                  <a:moveTo>
                    <a:pt x="19665" y="44"/>
                  </a:moveTo>
                  <a:cubicBezTo>
                    <a:pt x="24913" y="44"/>
                    <a:pt x="29841" y="408"/>
                    <a:pt x="33551" y="1061"/>
                  </a:cubicBezTo>
                  <a:cubicBezTo>
                    <a:pt x="35351" y="1382"/>
                    <a:pt x="36772" y="1751"/>
                    <a:pt x="37756" y="2165"/>
                  </a:cubicBezTo>
                  <a:cubicBezTo>
                    <a:pt x="38773" y="2589"/>
                    <a:pt x="39285" y="3036"/>
                    <a:pt x="39285" y="3493"/>
                  </a:cubicBezTo>
                  <a:cubicBezTo>
                    <a:pt x="39285" y="3955"/>
                    <a:pt x="38773" y="4400"/>
                    <a:pt x="37756" y="4824"/>
                  </a:cubicBezTo>
                  <a:cubicBezTo>
                    <a:pt x="36772" y="5238"/>
                    <a:pt x="35351" y="5608"/>
                    <a:pt x="33551" y="5923"/>
                  </a:cubicBezTo>
                  <a:cubicBezTo>
                    <a:pt x="29841" y="6581"/>
                    <a:pt x="24913" y="6940"/>
                    <a:pt x="19665" y="6940"/>
                  </a:cubicBezTo>
                  <a:cubicBezTo>
                    <a:pt x="14421" y="6940"/>
                    <a:pt x="9487" y="6581"/>
                    <a:pt x="5777" y="5923"/>
                  </a:cubicBezTo>
                  <a:cubicBezTo>
                    <a:pt x="3977" y="5608"/>
                    <a:pt x="2563" y="5238"/>
                    <a:pt x="1572" y="4824"/>
                  </a:cubicBezTo>
                  <a:cubicBezTo>
                    <a:pt x="555" y="4400"/>
                    <a:pt x="44" y="3955"/>
                    <a:pt x="44" y="3493"/>
                  </a:cubicBezTo>
                  <a:cubicBezTo>
                    <a:pt x="44" y="3036"/>
                    <a:pt x="555" y="2589"/>
                    <a:pt x="1572" y="2165"/>
                  </a:cubicBezTo>
                  <a:cubicBezTo>
                    <a:pt x="2563" y="1751"/>
                    <a:pt x="3977" y="1382"/>
                    <a:pt x="5777" y="1061"/>
                  </a:cubicBezTo>
                  <a:cubicBezTo>
                    <a:pt x="9487" y="408"/>
                    <a:pt x="14421" y="44"/>
                    <a:pt x="19665" y="44"/>
                  </a:cubicBezTo>
                  <a:close/>
                  <a:moveTo>
                    <a:pt x="19665" y="1"/>
                  </a:moveTo>
                  <a:cubicBezTo>
                    <a:pt x="14416" y="1"/>
                    <a:pt x="9482" y="365"/>
                    <a:pt x="5772" y="1018"/>
                  </a:cubicBezTo>
                  <a:cubicBezTo>
                    <a:pt x="2051" y="1676"/>
                    <a:pt x="1" y="2557"/>
                    <a:pt x="1" y="3493"/>
                  </a:cubicBezTo>
                  <a:cubicBezTo>
                    <a:pt x="1" y="4433"/>
                    <a:pt x="2051" y="5309"/>
                    <a:pt x="5772" y="5967"/>
                  </a:cubicBezTo>
                  <a:cubicBezTo>
                    <a:pt x="9482" y="6626"/>
                    <a:pt x="14416" y="6985"/>
                    <a:pt x="19665" y="6985"/>
                  </a:cubicBezTo>
                  <a:cubicBezTo>
                    <a:pt x="24913" y="6985"/>
                    <a:pt x="29848" y="6626"/>
                    <a:pt x="33556" y="5967"/>
                  </a:cubicBezTo>
                  <a:cubicBezTo>
                    <a:pt x="37282" y="5309"/>
                    <a:pt x="39328" y="4433"/>
                    <a:pt x="39328" y="3493"/>
                  </a:cubicBezTo>
                  <a:cubicBezTo>
                    <a:pt x="39328" y="2557"/>
                    <a:pt x="37282" y="1676"/>
                    <a:pt x="33556" y="1018"/>
                  </a:cubicBezTo>
                  <a:cubicBezTo>
                    <a:pt x="29848" y="365"/>
                    <a:pt x="24913" y="1"/>
                    <a:pt x="196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4"/>
            <p:cNvSpPr/>
            <p:nvPr/>
          </p:nvSpPr>
          <p:spPr>
            <a:xfrm>
              <a:off x="5577475" y="1227075"/>
              <a:ext cx="983200" cy="1225"/>
            </a:xfrm>
            <a:custGeom>
              <a:avLst/>
              <a:gdLst/>
              <a:ahLst/>
              <a:cxnLst/>
              <a:rect l="l" t="t" r="r" b="b"/>
              <a:pathLst>
                <a:path w="39328" h="49" extrusionOk="0">
                  <a:moveTo>
                    <a:pt x="23" y="1"/>
                  </a:moveTo>
                  <a:lnTo>
                    <a:pt x="23" y="6"/>
                  </a:lnTo>
                  <a:cubicBezTo>
                    <a:pt x="1" y="6"/>
                    <a:pt x="1" y="11"/>
                    <a:pt x="1" y="23"/>
                  </a:cubicBezTo>
                  <a:cubicBezTo>
                    <a:pt x="1" y="38"/>
                    <a:pt x="1" y="44"/>
                    <a:pt x="23" y="44"/>
                  </a:cubicBezTo>
                  <a:lnTo>
                    <a:pt x="5777" y="44"/>
                  </a:lnTo>
                  <a:cubicBezTo>
                    <a:pt x="9329" y="49"/>
                    <a:pt x="14241" y="49"/>
                    <a:pt x="19665" y="49"/>
                  </a:cubicBezTo>
                  <a:cubicBezTo>
                    <a:pt x="25088" y="49"/>
                    <a:pt x="29999" y="49"/>
                    <a:pt x="33556" y="44"/>
                  </a:cubicBezTo>
                  <a:lnTo>
                    <a:pt x="39306" y="44"/>
                  </a:lnTo>
                  <a:cubicBezTo>
                    <a:pt x="39328" y="44"/>
                    <a:pt x="39328" y="38"/>
                    <a:pt x="39328" y="23"/>
                  </a:cubicBezTo>
                  <a:cubicBezTo>
                    <a:pt x="39328" y="11"/>
                    <a:pt x="39328" y="6"/>
                    <a:pt x="39306" y="6"/>
                  </a:cubicBezTo>
                  <a:lnTo>
                    <a:pt x="3930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2" name="Google Shape;1512;p24"/>
          <p:cNvSpPr/>
          <p:nvPr/>
        </p:nvSpPr>
        <p:spPr>
          <a:xfrm>
            <a:off x="3940625" y="4239800"/>
            <a:ext cx="737400" cy="737400"/>
          </a:xfrm>
          <a:prstGeom prst="mathMultiply">
            <a:avLst>
              <a:gd name="adj1" fmla="val 1448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3" name="Google Shape;181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929" y="0"/>
            <a:ext cx="913614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4" name="Google Shape;1814;p29"/>
          <p:cNvGrpSpPr/>
          <p:nvPr/>
        </p:nvGrpSpPr>
        <p:grpSpPr>
          <a:xfrm>
            <a:off x="3321672" y="3943366"/>
            <a:ext cx="4036920" cy="4094247"/>
            <a:chOff x="286800" y="3240600"/>
            <a:chExt cx="1455900" cy="1476575"/>
          </a:xfrm>
        </p:grpSpPr>
        <p:sp>
          <p:nvSpPr>
            <p:cNvPr id="1815" name="Google Shape;1815;p29"/>
            <p:cNvSpPr/>
            <p:nvPr/>
          </p:nvSpPr>
          <p:spPr>
            <a:xfrm>
              <a:off x="286800" y="3240600"/>
              <a:ext cx="1455900" cy="1476575"/>
            </a:xfrm>
            <a:custGeom>
              <a:avLst/>
              <a:gdLst/>
              <a:ahLst/>
              <a:cxnLst/>
              <a:rect l="l" t="t" r="r" b="b"/>
              <a:pathLst>
                <a:path w="58236" h="59063" extrusionOk="0">
                  <a:moveTo>
                    <a:pt x="23895" y="51"/>
                  </a:moveTo>
                  <a:cubicBezTo>
                    <a:pt x="24946" y="51"/>
                    <a:pt x="26019" y="597"/>
                    <a:pt x="26986" y="1149"/>
                  </a:cubicBezTo>
                  <a:cubicBezTo>
                    <a:pt x="28688" y="2118"/>
                    <a:pt x="30309" y="3281"/>
                    <a:pt x="31882" y="4402"/>
                  </a:cubicBezTo>
                  <a:cubicBezTo>
                    <a:pt x="33823" y="5799"/>
                    <a:pt x="35836" y="7242"/>
                    <a:pt x="38023" y="8334"/>
                  </a:cubicBezTo>
                  <a:cubicBezTo>
                    <a:pt x="38866" y="8753"/>
                    <a:pt x="39660" y="9090"/>
                    <a:pt x="40448" y="9356"/>
                  </a:cubicBezTo>
                  <a:cubicBezTo>
                    <a:pt x="40883" y="9504"/>
                    <a:pt x="41329" y="9624"/>
                    <a:pt x="41764" y="9732"/>
                  </a:cubicBezTo>
                  <a:cubicBezTo>
                    <a:pt x="42118" y="9825"/>
                    <a:pt x="42482" y="9923"/>
                    <a:pt x="42841" y="10037"/>
                  </a:cubicBezTo>
                  <a:cubicBezTo>
                    <a:pt x="44316" y="10499"/>
                    <a:pt x="45485" y="11184"/>
                    <a:pt x="46317" y="12082"/>
                  </a:cubicBezTo>
                  <a:cubicBezTo>
                    <a:pt x="47139" y="12963"/>
                    <a:pt x="47721" y="14138"/>
                    <a:pt x="48047" y="15580"/>
                  </a:cubicBezTo>
                  <a:cubicBezTo>
                    <a:pt x="48384" y="17065"/>
                    <a:pt x="48743" y="18512"/>
                    <a:pt x="49428" y="19931"/>
                  </a:cubicBezTo>
                  <a:cubicBezTo>
                    <a:pt x="50533" y="22232"/>
                    <a:pt x="52142" y="24234"/>
                    <a:pt x="53693" y="26171"/>
                  </a:cubicBezTo>
                  <a:cubicBezTo>
                    <a:pt x="54645" y="27356"/>
                    <a:pt x="55629" y="28579"/>
                    <a:pt x="56490" y="29864"/>
                  </a:cubicBezTo>
                  <a:cubicBezTo>
                    <a:pt x="57332" y="31120"/>
                    <a:pt x="58180" y="32589"/>
                    <a:pt x="57522" y="34079"/>
                  </a:cubicBezTo>
                  <a:cubicBezTo>
                    <a:pt x="56984" y="35303"/>
                    <a:pt x="55765" y="36141"/>
                    <a:pt x="54683" y="36881"/>
                  </a:cubicBezTo>
                  <a:cubicBezTo>
                    <a:pt x="54629" y="36919"/>
                    <a:pt x="54575" y="36957"/>
                    <a:pt x="54520" y="36994"/>
                  </a:cubicBezTo>
                  <a:cubicBezTo>
                    <a:pt x="54401" y="37077"/>
                    <a:pt x="54281" y="37158"/>
                    <a:pt x="54161" y="37235"/>
                  </a:cubicBezTo>
                  <a:cubicBezTo>
                    <a:pt x="53024" y="38018"/>
                    <a:pt x="51844" y="38822"/>
                    <a:pt x="50914" y="39872"/>
                  </a:cubicBezTo>
                  <a:cubicBezTo>
                    <a:pt x="50163" y="40710"/>
                    <a:pt x="49689" y="41739"/>
                    <a:pt x="49227" y="42728"/>
                  </a:cubicBezTo>
                  <a:cubicBezTo>
                    <a:pt x="49162" y="42869"/>
                    <a:pt x="49097" y="43011"/>
                    <a:pt x="49032" y="43147"/>
                  </a:cubicBezTo>
                  <a:cubicBezTo>
                    <a:pt x="47977" y="45387"/>
                    <a:pt x="47226" y="47885"/>
                    <a:pt x="46747" y="50772"/>
                  </a:cubicBezTo>
                  <a:cubicBezTo>
                    <a:pt x="46671" y="51214"/>
                    <a:pt x="46606" y="51660"/>
                    <a:pt x="46535" y="52095"/>
                  </a:cubicBezTo>
                  <a:cubicBezTo>
                    <a:pt x="46378" y="53139"/>
                    <a:pt x="46209" y="54216"/>
                    <a:pt x="45969" y="55266"/>
                  </a:cubicBezTo>
                  <a:cubicBezTo>
                    <a:pt x="45735" y="56294"/>
                    <a:pt x="45381" y="57844"/>
                    <a:pt x="44375" y="58562"/>
                  </a:cubicBezTo>
                  <a:cubicBezTo>
                    <a:pt x="43919" y="58893"/>
                    <a:pt x="43351" y="59011"/>
                    <a:pt x="42761" y="59011"/>
                  </a:cubicBezTo>
                  <a:cubicBezTo>
                    <a:pt x="41980" y="59011"/>
                    <a:pt x="41159" y="58804"/>
                    <a:pt x="40503" y="58605"/>
                  </a:cubicBezTo>
                  <a:cubicBezTo>
                    <a:pt x="38653" y="58045"/>
                    <a:pt x="36901" y="57126"/>
                    <a:pt x="35204" y="56240"/>
                  </a:cubicBezTo>
                  <a:lnTo>
                    <a:pt x="35118" y="56190"/>
                  </a:lnTo>
                  <a:cubicBezTo>
                    <a:pt x="34764" y="56006"/>
                    <a:pt x="34400" y="55810"/>
                    <a:pt x="34046" y="55625"/>
                  </a:cubicBezTo>
                  <a:cubicBezTo>
                    <a:pt x="32620" y="54864"/>
                    <a:pt x="31141" y="54075"/>
                    <a:pt x="29618" y="53466"/>
                  </a:cubicBezTo>
                  <a:lnTo>
                    <a:pt x="29558" y="53443"/>
                  </a:lnTo>
                  <a:cubicBezTo>
                    <a:pt x="28927" y="53187"/>
                    <a:pt x="28209" y="52905"/>
                    <a:pt x="27508" y="52856"/>
                  </a:cubicBezTo>
                  <a:cubicBezTo>
                    <a:pt x="27421" y="52851"/>
                    <a:pt x="27333" y="52851"/>
                    <a:pt x="27252" y="52851"/>
                  </a:cubicBezTo>
                  <a:cubicBezTo>
                    <a:pt x="26605" y="52851"/>
                    <a:pt x="25968" y="53003"/>
                    <a:pt x="25413" y="53150"/>
                  </a:cubicBezTo>
                  <a:cubicBezTo>
                    <a:pt x="24805" y="53313"/>
                    <a:pt x="24190" y="53514"/>
                    <a:pt x="23597" y="53704"/>
                  </a:cubicBezTo>
                  <a:cubicBezTo>
                    <a:pt x="22357" y="54108"/>
                    <a:pt x="21079" y="54520"/>
                    <a:pt x="19746" y="54646"/>
                  </a:cubicBezTo>
                  <a:cubicBezTo>
                    <a:pt x="19484" y="54670"/>
                    <a:pt x="19222" y="54682"/>
                    <a:pt x="18962" y="54682"/>
                  </a:cubicBezTo>
                  <a:cubicBezTo>
                    <a:pt x="17121" y="54682"/>
                    <a:pt x="15339" y="54079"/>
                    <a:pt x="13756" y="52916"/>
                  </a:cubicBezTo>
                  <a:cubicBezTo>
                    <a:pt x="12169" y="51741"/>
                    <a:pt x="10950" y="50152"/>
                    <a:pt x="9775" y="48618"/>
                  </a:cubicBezTo>
                  <a:cubicBezTo>
                    <a:pt x="9569" y="48347"/>
                    <a:pt x="9351" y="48070"/>
                    <a:pt x="9139" y="47797"/>
                  </a:cubicBezTo>
                  <a:cubicBezTo>
                    <a:pt x="7894" y="46198"/>
                    <a:pt x="6647" y="44654"/>
                    <a:pt x="5173" y="43381"/>
                  </a:cubicBezTo>
                  <a:cubicBezTo>
                    <a:pt x="4417" y="42723"/>
                    <a:pt x="3612" y="42266"/>
                    <a:pt x="2758" y="41782"/>
                  </a:cubicBezTo>
                  <a:cubicBezTo>
                    <a:pt x="2644" y="41716"/>
                    <a:pt x="2529" y="41646"/>
                    <a:pt x="2411" y="41581"/>
                  </a:cubicBezTo>
                  <a:cubicBezTo>
                    <a:pt x="1746" y="41199"/>
                    <a:pt x="1997" y="40411"/>
                    <a:pt x="2182" y="39834"/>
                  </a:cubicBezTo>
                  <a:cubicBezTo>
                    <a:pt x="2437" y="39018"/>
                    <a:pt x="2742" y="38202"/>
                    <a:pt x="3036" y="37414"/>
                  </a:cubicBezTo>
                  <a:cubicBezTo>
                    <a:pt x="3764" y="35445"/>
                    <a:pt x="4515" y="33410"/>
                    <a:pt x="4656" y="31245"/>
                  </a:cubicBezTo>
                  <a:cubicBezTo>
                    <a:pt x="4749" y="29777"/>
                    <a:pt x="4297" y="28406"/>
                    <a:pt x="3797" y="27138"/>
                  </a:cubicBezTo>
                  <a:cubicBezTo>
                    <a:pt x="3395" y="26126"/>
                    <a:pt x="2926" y="25127"/>
                    <a:pt x="2476" y="24153"/>
                  </a:cubicBezTo>
                  <a:cubicBezTo>
                    <a:pt x="2176" y="23505"/>
                    <a:pt x="1866" y="22835"/>
                    <a:pt x="1578" y="22177"/>
                  </a:cubicBezTo>
                  <a:cubicBezTo>
                    <a:pt x="1110" y="21085"/>
                    <a:pt x="463" y="19594"/>
                    <a:pt x="250" y="18158"/>
                  </a:cubicBezTo>
                  <a:cubicBezTo>
                    <a:pt x="1" y="16461"/>
                    <a:pt x="403" y="15253"/>
                    <a:pt x="1485" y="14465"/>
                  </a:cubicBezTo>
                  <a:cubicBezTo>
                    <a:pt x="2567" y="13676"/>
                    <a:pt x="3885" y="13247"/>
                    <a:pt x="5157" y="12828"/>
                  </a:cubicBezTo>
                  <a:lnTo>
                    <a:pt x="5255" y="12795"/>
                  </a:lnTo>
                  <a:cubicBezTo>
                    <a:pt x="5642" y="12670"/>
                    <a:pt x="6027" y="12550"/>
                    <a:pt x="6408" y="12431"/>
                  </a:cubicBezTo>
                  <a:cubicBezTo>
                    <a:pt x="7360" y="12125"/>
                    <a:pt x="8351" y="11811"/>
                    <a:pt x="9307" y="11452"/>
                  </a:cubicBezTo>
                  <a:cubicBezTo>
                    <a:pt x="11549" y="10614"/>
                    <a:pt x="13545" y="9379"/>
                    <a:pt x="15476" y="8188"/>
                  </a:cubicBezTo>
                  <a:lnTo>
                    <a:pt x="15639" y="8090"/>
                  </a:lnTo>
                  <a:cubicBezTo>
                    <a:pt x="16510" y="7556"/>
                    <a:pt x="17331" y="7051"/>
                    <a:pt x="18027" y="6263"/>
                  </a:cubicBezTo>
                  <a:cubicBezTo>
                    <a:pt x="18755" y="5440"/>
                    <a:pt x="19343" y="4494"/>
                    <a:pt x="19909" y="3580"/>
                  </a:cubicBezTo>
                  <a:cubicBezTo>
                    <a:pt x="19980" y="3466"/>
                    <a:pt x="20050" y="3351"/>
                    <a:pt x="20121" y="3243"/>
                  </a:cubicBezTo>
                  <a:cubicBezTo>
                    <a:pt x="20158" y="3183"/>
                    <a:pt x="20198" y="3123"/>
                    <a:pt x="20236" y="3058"/>
                  </a:cubicBezTo>
                  <a:cubicBezTo>
                    <a:pt x="20861" y="2052"/>
                    <a:pt x="21568" y="915"/>
                    <a:pt x="22651" y="349"/>
                  </a:cubicBezTo>
                  <a:cubicBezTo>
                    <a:pt x="23056" y="139"/>
                    <a:pt x="23474" y="51"/>
                    <a:pt x="23895" y="51"/>
                  </a:cubicBezTo>
                  <a:close/>
                  <a:moveTo>
                    <a:pt x="23902" y="0"/>
                  </a:moveTo>
                  <a:cubicBezTo>
                    <a:pt x="23444" y="0"/>
                    <a:pt x="23023" y="102"/>
                    <a:pt x="22628" y="306"/>
                  </a:cubicBezTo>
                  <a:cubicBezTo>
                    <a:pt x="21536" y="877"/>
                    <a:pt x="20823" y="2025"/>
                    <a:pt x="20191" y="3037"/>
                  </a:cubicBezTo>
                  <a:cubicBezTo>
                    <a:pt x="20153" y="3097"/>
                    <a:pt x="20115" y="3156"/>
                    <a:pt x="20078" y="3216"/>
                  </a:cubicBezTo>
                  <a:cubicBezTo>
                    <a:pt x="20007" y="3330"/>
                    <a:pt x="19937" y="3439"/>
                    <a:pt x="19865" y="3554"/>
                  </a:cubicBezTo>
                  <a:cubicBezTo>
                    <a:pt x="19299" y="4468"/>
                    <a:pt x="18712" y="5414"/>
                    <a:pt x="17989" y="6230"/>
                  </a:cubicBezTo>
                  <a:cubicBezTo>
                    <a:pt x="17298" y="7013"/>
                    <a:pt x="16477" y="7518"/>
                    <a:pt x="15612" y="8046"/>
                  </a:cubicBezTo>
                  <a:lnTo>
                    <a:pt x="15448" y="8149"/>
                  </a:lnTo>
                  <a:cubicBezTo>
                    <a:pt x="13523" y="9336"/>
                    <a:pt x="11527" y="10571"/>
                    <a:pt x="9285" y="11407"/>
                  </a:cubicBezTo>
                  <a:cubicBezTo>
                    <a:pt x="8334" y="11766"/>
                    <a:pt x="7344" y="12077"/>
                    <a:pt x="6392" y="12381"/>
                  </a:cubicBezTo>
                  <a:cubicBezTo>
                    <a:pt x="6016" y="12501"/>
                    <a:pt x="5625" y="12627"/>
                    <a:pt x="5244" y="12751"/>
                  </a:cubicBezTo>
                  <a:lnTo>
                    <a:pt x="5140" y="12783"/>
                  </a:lnTo>
                  <a:cubicBezTo>
                    <a:pt x="3862" y="13197"/>
                    <a:pt x="2541" y="13627"/>
                    <a:pt x="1458" y="14422"/>
                  </a:cubicBezTo>
                  <a:cubicBezTo>
                    <a:pt x="870" y="14851"/>
                    <a:pt x="479" y="15411"/>
                    <a:pt x="278" y="16097"/>
                  </a:cubicBezTo>
                  <a:cubicBezTo>
                    <a:pt x="109" y="16684"/>
                    <a:pt x="82" y="17380"/>
                    <a:pt x="202" y="18168"/>
                  </a:cubicBezTo>
                  <a:cubicBezTo>
                    <a:pt x="413" y="19611"/>
                    <a:pt x="1061" y="21100"/>
                    <a:pt x="1535" y="22194"/>
                  </a:cubicBezTo>
                  <a:cubicBezTo>
                    <a:pt x="1823" y="22858"/>
                    <a:pt x="2133" y="23527"/>
                    <a:pt x="2432" y="24174"/>
                  </a:cubicBezTo>
                  <a:cubicBezTo>
                    <a:pt x="2883" y="25142"/>
                    <a:pt x="3345" y="26149"/>
                    <a:pt x="3749" y="27160"/>
                  </a:cubicBezTo>
                  <a:cubicBezTo>
                    <a:pt x="4249" y="28416"/>
                    <a:pt x="4700" y="29782"/>
                    <a:pt x="4603" y="31245"/>
                  </a:cubicBezTo>
                  <a:cubicBezTo>
                    <a:pt x="4467" y="33399"/>
                    <a:pt x="3716" y="35428"/>
                    <a:pt x="2986" y="37398"/>
                  </a:cubicBezTo>
                  <a:cubicBezTo>
                    <a:pt x="2693" y="38186"/>
                    <a:pt x="2394" y="39002"/>
                    <a:pt x="2133" y="39818"/>
                  </a:cubicBezTo>
                  <a:cubicBezTo>
                    <a:pt x="1947" y="40411"/>
                    <a:pt x="1686" y="41222"/>
                    <a:pt x="2383" y="41624"/>
                  </a:cubicBezTo>
                  <a:cubicBezTo>
                    <a:pt x="2502" y="41689"/>
                    <a:pt x="2617" y="41759"/>
                    <a:pt x="2737" y="41825"/>
                  </a:cubicBezTo>
                  <a:cubicBezTo>
                    <a:pt x="3586" y="42309"/>
                    <a:pt x="4385" y="42766"/>
                    <a:pt x="5140" y="43419"/>
                  </a:cubicBezTo>
                  <a:cubicBezTo>
                    <a:pt x="6609" y="44692"/>
                    <a:pt x="7854" y="46231"/>
                    <a:pt x="9101" y="47825"/>
                  </a:cubicBezTo>
                  <a:cubicBezTo>
                    <a:pt x="9313" y="48103"/>
                    <a:pt x="9525" y="48379"/>
                    <a:pt x="9732" y="48651"/>
                  </a:cubicBezTo>
                  <a:cubicBezTo>
                    <a:pt x="10912" y="50185"/>
                    <a:pt x="12130" y="51779"/>
                    <a:pt x="13729" y="52954"/>
                  </a:cubicBezTo>
                  <a:cubicBezTo>
                    <a:pt x="15318" y="54123"/>
                    <a:pt x="17108" y="54733"/>
                    <a:pt x="18963" y="54733"/>
                  </a:cubicBezTo>
                  <a:cubicBezTo>
                    <a:pt x="19224" y="54733"/>
                    <a:pt x="19490" y="54716"/>
                    <a:pt x="19751" y="54695"/>
                  </a:cubicBezTo>
                  <a:cubicBezTo>
                    <a:pt x="21089" y="54570"/>
                    <a:pt x="22367" y="54156"/>
                    <a:pt x="23613" y="53754"/>
                  </a:cubicBezTo>
                  <a:cubicBezTo>
                    <a:pt x="24205" y="53563"/>
                    <a:pt x="24820" y="53362"/>
                    <a:pt x="25430" y="53199"/>
                  </a:cubicBezTo>
                  <a:cubicBezTo>
                    <a:pt x="25977" y="53051"/>
                    <a:pt x="26609" y="52897"/>
                    <a:pt x="27247" y="52897"/>
                  </a:cubicBezTo>
                  <a:cubicBezTo>
                    <a:pt x="27332" y="52897"/>
                    <a:pt x="27417" y="52900"/>
                    <a:pt x="27502" y="52905"/>
                  </a:cubicBezTo>
                  <a:cubicBezTo>
                    <a:pt x="28199" y="52954"/>
                    <a:pt x="28879" y="53227"/>
                    <a:pt x="29542" y="53488"/>
                  </a:cubicBezTo>
                  <a:lnTo>
                    <a:pt x="29597" y="53509"/>
                  </a:lnTo>
                  <a:cubicBezTo>
                    <a:pt x="31124" y="54118"/>
                    <a:pt x="32600" y="54907"/>
                    <a:pt x="34024" y="55668"/>
                  </a:cubicBezTo>
                  <a:cubicBezTo>
                    <a:pt x="34378" y="55853"/>
                    <a:pt x="34737" y="56049"/>
                    <a:pt x="35096" y="56240"/>
                  </a:cubicBezTo>
                  <a:lnTo>
                    <a:pt x="35183" y="56283"/>
                  </a:lnTo>
                  <a:cubicBezTo>
                    <a:pt x="36880" y="57176"/>
                    <a:pt x="38631" y="58095"/>
                    <a:pt x="40486" y="58655"/>
                  </a:cubicBezTo>
                  <a:cubicBezTo>
                    <a:pt x="41150" y="58851"/>
                    <a:pt x="41972" y="59062"/>
                    <a:pt x="42760" y="59062"/>
                  </a:cubicBezTo>
                  <a:cubicBezTo>
                    <a:pt x="43363" y="59062"/>
                    <a:pt x="43940" y="58943"/>
                    <a:pt x="44408" y="58605"/>
                  </a:cubicBezTo>
                  <a:cubicBezTo>
                    <a:pt x="45426" y="57877"/>
                    <a:pt x="45778" y="56310"/>
                    <a:pt x="46019" y="55276"/>
                  </a:cubicBezTo>
                  <a:cubicBezTo>
                    <a:pt x="46257" y="54227"/>
                    <a:pt x="46426" y="53144"/>
                    <a:pt x="46584" y="52100"/>
                  </a:cubicBezTo>
                  <a:cubicBezTo>
                    <a:pt x="46654" y="51671"/>
                    <a:pt x="46720" y="51219"/>
                    <a:pt x="46797" y="50784"/>
                  </a:cubicBezTo>
                  <a:cubicBezTo>
                    <a:pt x="47274" y="47895"/>
                    <a:pt x="48020" y="45404"/>
                    <a:pt x="49075" y="43168"/>
                  </a:cubicBezTo>
                  <a:cubicBezTo>
                    <a:pt x="49140" y="43032"/>
                    <a:pt x="49205" y="42891"/>
                    <a:pt x="49270" y="42750"/>
                  </a:cubicBezTo>
                  <a:cubicBezTo>
                    <a:pt x="49734" y="41759"/>
                    <a:pt x="50206" y="40742"/>
                    <a:pt x="50947" y="39904"/>
                  </a:cubicBezTo>
                  <a:cubicBezTo>
                    <a:pt x="51876" y="38860"/>
                    <a:pt x="53051" y="38056"/>
                    <a:pt x="54193" y="37278"/>
                  </a:cubicBezTo>
                  <a:cubicBezTo>
                    <a:pt x="54308" y="37196"/>
                    <a:pt x="54427" y="37115"/>
                    <a:pt x="54547" y="37032"/>
                  </a:cubicBezTo>
                  <a:cubicBezTo>
                    <a:pt x="54602" y="36994"/>
                    <a:pt x="54655" y="36957"/>
                    <a:pt x="54710" y="36919"/>
                  </a:cubicBezTo>
                  <a:cubicBezTo>
                    <a:pt x="55798" y="36179"/>
                    <a:pt x="57028" y="35335"/>
                    <a:pt x="57572" y="34095"/>
                  </a:cubicBezTo>
                  <a:cubicBezTo>
                    <a:pt x="58235" y="32589"/>
                    <a:pt x="57381" y="31104"/>
                    <a:pt x="56533" y="29837"/>
                  </a:cubicBezTo>
                  <a:cubicBezTo>
                    <a:pt x="55667" y="28553"/>
                    <a:pt x="54683" y="27324"/>
                    <a:pt x="53731" y="26138"/>
                  </a:cubicBezTo>
                  <a:cubicBezTo>
                    <a:pt x="52182" y="24201"/>
                    <a:pt x="50576" y="22205"/>
                    <a:pt x="49473" y="19910"/>
                  </a:cubicBezTo>
                  <a:cubicBezTo>
                    <a:pt x="48793" y="18495"/>
                    <a:pt x="48434" y="17048"/>
                    <a:pt x="48096" y="15569"/>
                  </a:cubicBezTo>
                  <a:cubicBezTo>
                    <a:pt x="47764" y="14121"/>
                    <a:pt x="47182" y="12936"/>
                    <a:pt x="46355" y="12050"/>
                  </a:cubicBezTo>
                  <a:cubicBezTo>
                    <a:pt x="45517" y="11146"/>
                    <a:pt x="44337" y="10450"/>
                    <a:pt x="42858" y="9988"/>
                  </a:cubicBezTo>
                  <a:cubicBezTo>
                    <a:pt x="42499" y="9873"/>
                    <a:pt x="42130" y="9781"/>
                    <a:pt x="41776" y="9689"/>
                  </a:cubicBezTo>
                  <a:cubicBezTo>
                    <a:pt x="41346" y="9574"/>
                    <a:pt x="40895" y="9454"/>
                    <a:pt x="40465" y="9308"/>
                  </a:cubicBezTo>
                  <a:cubicBezTo>
                    <a:pt x="39675" y="9042"/>
                    <a:pt x="38887" y="8710"/>
                    <a:pt x="38050" y="8291"/>
                  </a:cubicBezTo>
                  <a:cubicBezTo>
                    <a:pt x="35863" y="7197"/>
                    <a:pt x="33850" y="5756"/>
                    <a:pt x="31908" y="4363"/>
                  </a:cubicBezTo>
                  <a:cubicBezTo>
                    <a:pt x="30336" y="3238"/>
                    <a:pt x="28716" y="2073"/>
                    <a:pt x="27012" y="1106"/>
                  </a:cubicBezTo>
                  <a:cubicBezTo>
                    <a:pt x="26382" y="747"/>
                    <a:pt x="25653" y="349"/>
                    <a:pt x="24891" y="143"/>
                  </a:cubicBezTo>
                  <a:cubicBezTo>
                    <a:pt x="24543" y="48"/>
                    <a:pt x="24214" y="0"/>
                    <a:pt x="239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9"/>
            <p:cNvSpPr/>
            <p:nvPr/>
          </p:nvSpPr>
          <p:spPr>
            <a:xfrm>
              <a:off x="400100" y="3242350"/>
              <a:ext cx="1152475" cy="1421775"/>
            </a:xfrm>
            <a:custGeom>
              <a:avLst/>
              <a:gdLst/>
              <a:ahLst/>
              <a:cxnLst/>
              <a:rect l="l" t="t" r="r" b="b"/>
              <a:pathLst>
                <a:path w="46099" h="56871" extrusionOk="0">
                  <a:moveTo>
                    <a:pt x="19591" y="52"/>
                  </a:moveTo>
                  <a:cubicBezTo>
                    <a:pt x="20552" y="52"/>
                    <a:pt x="21524" y="550"/>
                    <a:pt x="22454" y="1079"/>
                  </a:cubicBezTo>
                  <a:cubicBezTo>
                    <a:pt x="24184" y="2063"/>
                    <a:pt x="25821" y="3281"/>
                    <a:pt x="27403" y="4456"/>
                  </a:cubicBezTo>
                  <a:cubicBezTo>
                    <a:pt x="28698" y="5420"/>
                    <a:pt x="30036" y="6414"/>
                    <a:pt x="31423" y="7280"/>
                  </a:cubicBezTo>
                  <a:cubicBezTo>
                    <a:pt x="32951" y="8237"/>
                    <a:pt x="34387" y="8977"/>
                    <a:pt x="35818" y="9548"/>
                  </a:cubicBezTo>
                  <a:cubicBezTo>
                    <a:pt x="36302" y="9738"/>
                    <a:pt x="36808" y="9901"/>
                    <a:pt x="37297" y="10059"/>
                  </a:cubicBezTo>
                  <a:cubicBezTo>
                    <a:pt x="38043" y="10298"/>
                    <a:pt x="38821" y="10549"/>
                    <a:pt x="39528" y="10913"/>
                  </a:cubicBezTo>
                  <a:cubicBezTo>
                    <a:pt x="40626" y="11468"/>
                    <a:pt x="41475" y="12251"/>
                    <a:pt x="41987" y="13182"/>
                  </a:cubicBezTo>
                  <a:cubicBezTo>
                    <a:pt x="42541" y="14177"/>
                    <a:pt x="42612" y="15238"/>
                    <a:pt x="42682" y="16358"/>
                  </a:cubicBezTo>
                  <a:cubicBezTo>
                    <a:pt x="42694" y="16499"/>
                    <a:pt x="42705" y="16652"/>
                    <a:pt x="42715" y="16805"/>
                  </a:cubicBezTo>
                  <a:cubicBezTo>
                    <a:pt x="42971" y="20324"/>
                    <a:pt x="43950" y="23560"/>
                    <a:pt x="44771" y="25986"/>
                  </a:cubicBezTo>
                  <a:cubicBezTo>
                    <a:pt x="44869" y="26290"/>
                    <a:pt x="44984" y="26596"/>
                    <a:pt x="45104" y="26917"/>
                  </a:cubicBezTo>
                  <a:cubicBezTo>
                    <a:pt x="45566" y="28195"/>
                    <a:pt x="46050" y="29511"/>
                    <a:pt x="46018" y="30784"/>
                  </a:cubicBezTo>
                  <a:cubicBezTo>
                    <a:pt x="45973" y="32318"/>
                    <a:pt x="45169" y="33678"/>
                    <a:pt x="44472" y="34690"/>
                  </a:cubicBezTo>
                  <a:cubicBezTo>
                    <a:pt x="44135" y="35184"/>
                    <a:pt x="43776" y="35679"/>
                    <a:pt x="43428" y="36163"/>
                  </a:cubicBezTo>
                  <a:cubicBezTo>
                    <a:pt x="42117" y="37974"/>
                    <a:pt x="40757" y="39851"/>
                    <a:pt x="40094" y="42081"/>
                  </a:cubicBezTo>
                  <a:cubicBezTo>
                    <a:pt x="39468" y="44192"/>
                    <a:pt x="39353" y="46444"/>
                    <a:pt x="39245" y="48620"/>
                  </a:cubicBezTo>
                  <a:cubicBezTo>
                    <a:pt x="39207" y="49321"/>
                    <a:pt x="39169" y="50050"/>
                    <a:pt x="39114" y="50757"/>
                  </a:cubicBezTo>
                  <a:lnTo>
                    <a:pt x="39099" y="50953"/>
                  </a:lnTo>
                  <a:cubicBezTo>
                    <a:pt x="39022" y="51987"/>
                    <a:pt x="38924" y="53270"/>
                    <a:pt x="38549" y="54358"/>
                  </a:cubicBezTo>
                  <a:cubicBezTo>
                    <a:pt x="38108" y="55630"/>
                    <a:pt x="37380" y="56393"/>
                    <a:pt x="36325" y="56681"/>
                  </a:cubicBezTo>
                  <a:cubicBezTo>
                    <a:pt x="35969" y="56779"/>
                    <a:pt x="35602" y="56820"/>
                    <a:pt x="35232" y="56820"/>
                  </a:cubicBezTo>
                  <a:cubicBezTo>
                    <a:pt x="34349" y="56820"/>
                    <a:pt x="33447" y="56587"/>
                    <a:pt x="32642" y="56338"/>
                  </a:cubicBezTo>
                  <a:cubicBezTo>
                    <a:pt x="31287" y="55914"/>
                    <a:pt x="29966" y="55332"/>
                    <a:pt x="28688" y="54761"/>
                  </a:cubicBezTo>
                  <a:cubicBezTo>
                    <a:pt x="28557" y="54706"/>
                    <a:pt x="28427" y="54646"/>
                    <a:pt x="28296" y="54593"/>
                  </a:cubicBezTo>
                  <a:cubicBezTo>
                    <a:pt x="28198" y="54548"/>
                    <a:pt x="28105" y="54505"/>
                    <a:pt x="28013" y="54467"/>
                  </a:cubicBezTo>
                  <a:cubicBezTo>
                    <a:pt x="26810" y="53933"/>
                    <a:pt x="25565" y="53385"/>
                    <a:pt x="24282" y="53009"/>
                  </a:cubicBezTo>
                  <a:cubicBezTo>
                    <a:pt x="23786" y="52868"/>
                    <a:pt x="23303" y="52791"/>
                    <a:pt x="22796" y="52791"/>
                  </a:cubicBezTo>
                  <a:cubicBezTo>
                    <a:pt x="22214" y="52791"/>
                    <a:pt x="21599" y="52889"/>
                    <a:pt x="20881" y="53080"/>
                  </a:cubicBezTo>
                  <a:cubicBezTo>
                    <a:pt x="20452" y="53200"/>
                    <a:pt x="20022" y="53330"/>
                    <a:pt x="19603" y="53456"/>
                  </a:cubicBezTo>
                  <a:cubicBezTo>
                    <a:pt x="18531" y="53782"/>
                    <a:pt x="17428" y="54114"/>
                    <a:pt x="16296" y="54222"/>
                  </a:cubicBezTo>
                  <a:cubicBezTo>
                    <a:pt x="16048" y="54245"/>
                    <a:pt x="15800" y="54257"/>
                    <a:pt x="15553" y="54257"/>
                  </a:cubicBezTo>
                  <a:cubicBezTo>
                    <a:pt x="14143" y="54257"/>
                    <a:pt x="12760" y="53875"/>
                    <a:pt x="11514" y="53134"/>
                  </a:cubicBezTo>
                  <a:cubicBezTo>
                    <a:pt x="8501" y="51345"/>
                    <a:pt x="6570" y="48272"/>
                    <a:pt x="4705" y="45296"/>
                  </a:cubicBezTo>
                  <a:cubicBezTo>
                    <a:pt x="4313" y="44676"/>
                    <a:pt x="3916" y="44034"/>
                    <a:pt x="3513" y="43431"/>
                  </a:cubicBezTo>
                  <a:cubicBezTo>
                    <a:pt x="2768" y="42294"/>
                    <a:pt x="1936" y="41097"/>
                    <a:pt x="826" y="39541"/>
                  </a:cubicBezTo>
                  <a:cubicBezTo>
                    <a:pt x="756" y="39438"/>
                    <a:pt x="668" y="39345"/>
                    <a:pt x="593" y="39253"/>
                  </a:cubicBezTo>
                  <a:cubicBezTo>
                    <a:pt x="299" y="38915"/>
                    <a:pt x="65" y="38649"/>
                    <a:pt x="407" y="38230"/>
                  </a:cubicBezTo>
                  <a:cubicBezTo>
                    <a:pt x="706" y="37861"/>
                    <a:pt x="1082" y="37539"/>
                    <a:pt x="1446" y="37230"/>
                  </a:cubicBezTo>
                  <a:cubicBezTo>
                    <a:pt x="1735" y="36979"/>
                    <a:pt x="2034" y="36723"/>
                    <a:pt x="2295" y="36440"/>
                  </a:cubicBezTo>
                  <a:cubicBezTo>
                    <a:pt x="3264" y="35402"/>
                    <a:pt x="3894" y="34331"/>
                    <a:pt x="4161" y="33254"/>
                  </a:cubicBezTo>
                  <a:cubicBezTo>
                    <a:pt x="4444" y="32106"/>
                    <a:pt x="4188" y="31067"/>
                    <a:pt x="3922" y="29968"/>
                  </a:cubicBezTo>
                  <a:cubicBezTo>
                    <a:pt x="3856" y="29696"/>
                    <a:pt x="3786" y="29418"/>
                    <a:pt x="3726" y="29136"/>
                  </a:cubicBezTo>
                  <a:cubicBezTo>
                    <a:pt x="3465" y="27889"/>
                    <a:pt x="3171" y="26438"/>
                    <a:pt x="3051" y="24991"/>
                  </a:cubicBezTo>
                  <a:cubicBezTo>
                    <a:pt x="2817" y="22102"/>
                    <a:pt x="3573" y="19872"/>
                    <a:pt x="5368" y="18170"/>
                  </a:cubicBezTo>
                  <a:cubicBezTo>
                    <a:pt x="6016" y="17555"/>
                    <a:pt x="6723" y="16989"/>
                    <a:pt x="7402" y="16440"/>
                  </a:cubicBezTo>
                  <a:cubicBezTo>
                    <a:pt x="8441" y="15597"/>
                    <a:pt x="9513" y="14732"/>
                    <a:pt x="10411" y="13682"/>
                  </a:cubicBezTo>
                  <a:cubicBezTo>
                    <a:pt x="11765" y="12100"/>
                    <a:pt x="12809" y="10162"/>
                    <a:pt x="13653" y="8477"/>
                  </a:cubicBezTo>
                  <a:cubicBezTo>
                    <a:pt x="14055" y="7677"/>
                    <a:pt x="14419" y="6839"/>
                    <a:pt x="14773" y="6029"/>
                  </a:cubicBezTo>
                  <a:cubicBezTo>
                    <a:pt x="15312" y="4783"/>
                    <a:pt x="15877" y="3494"/>
                    <a:pt x="16579" y="2314"/>
                  </a:cubicBezTo>
                  <a:cubicBezTo>
                    <a:pt x="17063" y="1493"/>
                    <a:pt x="17754" y="514"/>
                    <a:pt x="18799" y="176"/>
                  </a:cubicBezTo>
                  <a:cubicBezTo>
                    <a:pt x="19061" y="90"/>
                    <a:pt x="19326" y="52"/>
                    <a:pt x="19591" y="52"/>
                  </a:cubicBezTo>
                  <a:close/>
                  <a:moveTo>
                    <a:pt x="19591" y="1"/>
                  </a:moveTo>
                  <a:cubicBezTo>
                    <a:pt x="19320" y="1"/>
                    <a:pt x="19050" y="40"/>
                    <a:pt x="18782" y="127"/>
                  </a:cubicBezTo>
                  <a:cubicBezTo>
                    <a:pt x="17722" y="469"/>
                    <a:pt x="17025" y="1460"/>
                    <a:pt x="16535" y="2287"/>
                  </a:cubicBezTo>
                  <a:cubicBezTo>
                    <a:pt x="15829" y="3472"/>
                    <a:pt x="15267" y="4762"/>
                    <a:pt x="14724" y="6007"/>
                  </a:cubicBezTo>
                  <a:cubicBezTo>
                    <a:pt x="14371" y="6818"/>
                    <a:pt x="14006" y="7655"/>
                    <a:pt x="13610" y="8455"/>
                  </a:cubicBezTo>
                  <a:cubicBezTo>
                    <a:pt x="12766" y="10135"/>
                    <a:pt x="11722" y="12072"/>
                    <a:pt x="10372" y="13649"/>
                  </a:cubicBezTo>
                  <a:cubicBezTo>
                    <a:pt x="9480" y="14694"/>
                    <a:pt x="8409" y="15564"/>
                    <a:pt x="7369" y="16401"/>
                  </a:cubicBezTo>
                  <a:cubicBezTo>
                    <a:pt x="6691" y="16951"/>
                    <a:pt x="5983" y="17517"/>
                    <a:pt x="5335" y="18138"/>
                  </a:cubicBezTo>
                  <a:cubicBezTo>
                    <a:pt x="4399" y="19019"/>
                    <a:pt x="3736" y="20074"/>
                    <a:pt x="3355" y="21276"/>
                  </a:cubicBezTo>
                  <a:cubicBezTo>
                    <a:pt x="3008" y="22369"/>
                    <a:pt x="2888" y="23620"/>
                    <a:pt x="3003" y="24991"/>
                  </a:cubicBezTo>
                  <a:cubicBezTo>
                    <a:pt x="3121" y="26448"/>
                    <a:pt x="3415" y="27901"/>
                    <a:pt x="3676" y="29147"/>
                  </a:cubicBezTo>
                  <a:cubicBezTo>
                    <a:pt x="3736" y="29430"/>
                    <a:pt x="3807" y="29707"/>
                    <a:pt x="3872" y="29978"/>
                  </a:cubicBezTo>
                  <a:cubicBezTo>
                    <a:pt x="4138" y="31072"/>
                    <a:pt x="4394" y="32106"/>
                    <a:pt x="4112" y="33242"/>
                  </a:cubicBezTo>
                  <a:cubicBezTo>
                    <a:pt x="3845" y="34308"/>
                    <a:pt x="3225" y="35375"/>
                    <a:pt x="2257" y="36408"/>
                  </a:cubicBezTo>
                  <a:cubicBezTo>
                    <a:pt x="2001" y="36686"/>
                    <a:pt x="1702" y="36941"/>
                    <a:pt x="1414" y="37191"/>
                  </a:cubicBezTo>
                  <a:cubicBezTo>
                    <a:pt x="1050" y="37502"/>
                    <a:pt x="674" y="37828"/>
                    <a:pt x="369" y="38197"/>
                  </a:cubicBezTo>
                  <a:cubicBezTo>
                    <a:pt x="0" y="38649"/>
                    <a:pt x="266" y="38960"/>
                    <a:pt x="555" y="39286"/>
                  </a:cubicBezTo>
                  <a:cubicBezTo>
                    <a:pt x="631" y="39377"/>
                    <a:pt x="712" y="39470"/>
                    <a:pt x="789" y="39573"/>
                  </a:cubicBezTo>
                  <a:cubicBezTo>
                    <a:pt x="1898" y="41124"/>
                    <a:pt x="2725" y="42321"/>
                    <a:pt x="3470" y="43457"/>
                  </a:cubicBezTo>
                  <a:cubicBezTo>
                    <a:pt x="3872" y="44061"/>
                    <a:pt x="4275" y="44704"/>
                    <a:pt x="4661" y="45324"/>
                  </a:cubicBezTo>
                  <a:cubicBezTo>
                    <a:pt x="6533" y="48304"/>
                    <a:pt x="8463" y="51383"/>
                    <a:pt x="11488" y="53178"/>
                  </a:cubicBezTo>
                  <a:cubicBezTo>
                    <a:pt x="12744" y="53923"/>
                    <a:pt x="14137" y="54309"/>
                    <a:pt x="15551" y="54309"/>
                  </a:cubicBezTo>
                  <a:cubicBezTo>
                    <a:pt x="15801" y="54309"/>
                    <a:pt x="16051" y="54292"/>
                    <a:pt x="16301" y="54272"/>
                  </a:cubicBezTo>
                  <a:cubicBezTo>
                    <a:pt x="17438" y="54162"/>
                    <a:pt x="18548" y="53825"/>
                    <a:pt x="19615" y="53504"/>
                  </a:cubicBezTo>
                  <a:cubicBezTo>
                    <a:pt x="20032" y="53373"/>
                    <a:pt x="20468" y="53243"/>
                    <a:pt x="20898" y="53129"/>
                  </a:cubicBezTo>
                  <a:cubicBezTo>
                    <a:pt x="21611" y="52937"/>
                    <a:pt x="22222" y="52842"/>
                    <a:pt x="22799" y="52842"/>
                  </a:cubicBezTo>
                  <a:cubicBezTo>
                    <a:pt x="23301" y="52842"/>
                    <a:pt x="23777" y="52914"/>
                    <a:pt x="24270" y="53059"/>
                  </a:cubicBezTo>
                  <a:cubicBezTo>
                    <a:pt x="25548" y="53428"/>
                    <a:pt x="26788" y="53978"/>
                    <a:pt x="27991" y="54510"/>
                  </a:cubicBezTo>
                  <a:cubicBezTo>
                    <a:pt x="28088" y="54553"/>
                    <a:pt x="28181" y="54593"/>
                    <a:pt x="28274" y="54636"/>
                  </a:cubicBezTo>
                  <a:cubicBezTo>
                    <a:pt x="28404" y="54696"/>
                    <a:pt x="28535" y="54749"/>
                    <a:pt x="28666" y="54809"/>
                  </a:cubicBezTo>
                  <a:cubicBezTo>
                    <a:pt x="29944" y="55376"/>
                    <a:pt x="31266" y="55963"/>
                    <a:pt x="32625" y="56381"/>
                  </a:cubicBezTo>
                  <a:cubicBezTo>
                    <a:pt x="33436" y="56637"/>
                    <a:pt x="34344" y="56871"/>
                    <a:pt x="35231" y="56871"/>
                  </a:cubicBezTo>
                  <a:cubicBezTo>
                    <a:pt x="35607" y="56871"/>
                    <a:pt x="35976" y="56828"/>
                    <a:pt x="36335" y="56730"/>
                  </a:cubicBezTo>
                  <a:cubicBezTo>
                    <a:pt x="37412" y="56436"/>
                    <a:pt x="38152" y="55663"/>
                    <a:pt x="38598" y="54375"/>
                  </a:cubicBezTo>
                  <a:cubicBezTo>
                    <a:pt x="38973" y="53281"/>
                    <a:pt x="39071" y="51992"/>
                    <a:pt x="39147" y="50953"/>
                  </a:cubicBezTo>
                  <a:lnTo>
                    <a:pt x="39164" y="50762"/>
                  </a:lnTo>
                  <a:cubicBezTo>
                    <a:pt x="39218" y="50056"/>
                    <a:pt x="39255" y="49326"/>
                    <a:pt x="39295" y="48620"/>
                  </a:cubicBezTo>
                  <a:cubicBezTo>
                    <a:pt x="39403" y="46449"/>
                    <a:pt x="39517" y="44202"/>
                    <a:pt x="40143" y="42098"/>
                  </a:cubicBezTo>
                  <a:cubicBezTo>
                    <a:pt x="40806" y="39874"/>
                    <a:pt x="42160" y="38001"/>
                    <a:pt x="43466" y="36191"/>
                  </a:cubicBezTo>
                  <a:cubicBezTo>
                    <a:pt x="43814" y="35712"/>
                    <a:pt x="44173" y="35217"/>
                    <a:pt x="44517" y="34717"/>
                  </a:cubicBezTo>
                  <a:cubicBezTo>
                    <a:pt x="45218" y="33699"/>
                    <a:pt x="46023" y="32334"/>
                    <a:pt x="46066" y="30789"/>
                  </a:cubicBezTo>
                  <a:cubicBezTo>
                    <a:pt x="46099" y="29500"/>
                    <a:pt x="45614" y="28178"/>
                    <a:pt x="45147" y="26900"/>
                  </a:cubicBezTo>
                  <a:cubicBezTo>
                    <a:pt x="45027" y="26579"/>
                    <a:pt x="44919" y="26275"/>
                    <a:pt x="44815" y="25970"/>
                  </a:cubicBezTo>
                  <a:cubicBezTo>
                    <a:pt x="43994" y="23543"/>
                    <a:pt x="43020" y="20312"/>
                    <a:pt x="42765" y="16799"/>
                  </a:cubicBezTo>
                  <a:cubicBezTo>
                    <a:pt x="42754" y="16652"/>
                    <a:pt x="42742" y="16499"/>
                    <a:pt x="42732" y="16353"/>
                  </a:cubicBezTo>
                  <a:cubicBezTo>
                    <a:pt x="42661" y="15226"/>
                    <a:pt x="42591" y="14166"/>
                    <a:pt x="42030" y="13155"/>
                  </a:cubicBezTo>
                  <a:cubicBezTo>
                    <a:pt x="41514" y="12219"/>
                    <a:pt x="40659" y="11430"/>
                    <a:pt x="39556" y="10870"/>
                  </a:cubicBezTo>
                  <a:cubicBezTo>
                    <a:pt x="38838" y="10506"/>
                    <a:pt x="38060" y="10255"/>
                    <a:pt x="37309" y="10011"/>
                  </a:cubicBezTo>
                  <a:cubicBezTo>
                    <a:pt x="36825" y="9853"/>
                    <a:pt x="36318" y="9690"/>
                    <a:pt x="35840" y="9499"/>
                  </a:cubicBezTo>
                  <a:cubicBezTo>
                    <a:pt x="34410" y="8934"/>
                    <a:pt x="32979" y="8194"/>
                    <a:pt x="31450" y="7237"/>
                  </a:cubicBezTo>
                  <a:cubicBezTo>
                    <a:pt x="30064" y="6371"/>
                    <a:pt x="28726" y="5377"/>
                    <a:pt x="27431" y="4418"/>
                  </a:cubicBezTo>
                  <a:cubicBezTo>
                    <a:pt x="25848" y="3238"/>
                    <a:pt x="24210" y="2020"/>
                    <a:pt x="22480" y="1036"/>
                  </a:cubicBezTo>
                  <a:cubicBezTo>
                    <a:pt x="21544" y="504"/>
                    <a:pt x="20564" y="1"/>
                    <a:pt x="1959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9"/>
            <p:cNvSpPr/>
            <p:nvPr/>
          </p:nvSpPr>
          <p:spPr>
            <a:xfrm>
              <a:off x="481250" y="3246000"/>
              <a:ext cx="936150" cy="1358575"/>
            </a:xfrm>
            <a:custGeom>
              <a:avLst/>
              <a:gdLst/>
              <a:ahLst/>
              <a:cxnLst/>
              <a:rect l="l" t="t" r="r" b="b"/>
              <a:pathLst>
                <a:path w="37446" h="54343" extrusionOk="0">
                  <a:moveTo>
                    <a:pt x="16710" y="50"/>
                  </a:moveTo>
                  <a:cubicBezTo>
                    <a:pt x="17543" y="50"/>
                    <a:pt x="18398" y="469"/>
                    <a:pt x="19208" y="933"/>
                  </a:cubicBezTo>
                  <a:cubicBezTo>
                    <a:pt x="20833" y="1863"/>
                    <a:pt x="22335" y="3060"/>
                    <a:pt x="23788" y="4212"/>
                  </a:cubicBezTo>
                  <a:cubicBezTo>
                    <a:pt x="24511" y="4784"/>
                    <a:pt x="25256" y="5382"/>
                    <a:pt x="26007" y="5932"/>
                  </a:cubicBezTo>
                  <a:cubicBezTo>
                    <a:pt x="28079" y="7455"/>
                    <a:pt x="30386" y="8847"/>
                    <a:pt x="33056" y="10191"/>
                  </a:cubicBezTo>
                  <a:cubicBezTo>
                    <a:pt x="33160" y="10245"/>
                    <a:pt x="33268" y="10300"/>
                    <a:pt x="33378" y="10355"/>
                  </a:cubicBezTo>
                  <a:cubicBezTo>
                    <a:pt x="35047" y="11186"/>
                    <a:pt x="37131" y="12225"/>
                    <a:pt x="37299" y="14314"/>
                  </a:cubicBezTo>
                  <a:cubicBezTo>
                    <a:pt x="37397" y="15527"/>
                    <a:pt x="36968" y="16794"/>
                    <a:pt x="36619" y="17806"/>
                  </a:cubicBezTo>
                  <a:cubicBezTo>
                    <a:pt x="36380" y="18514"/>
                    <a:pt x="36114" y="19220"/>
                    <a:pt x="35858" y="19905"/>
                  </a:cubicBezTo>
                  <a:cubicBezTo>
                    <a:pt x="35635" y="20510"/>
                    <a:pt x="35401" y="21135"/>
                    <a:pt x="35183" y="21755"/>
                  </a:cubicBezTo>
                  <a:cubicBezTo>
                    <a:pt x="34716" y="23104"/>
                    <a:pt x="34247" y="24557"/>
                    <a:pt x="34008" y="26031"/>
                  </a:cubicBezTo>
                  <a:cubicBezTo>
                    <a:pt x="33927" y="26531"/>
                    <a:pt x="33938" y="27037"/>
                    <a:pt x="33943" y="27532"/>
                  </a:cubicBezTo>
                  <a:cubicBezTo>
                    <a:pt x="33948" y="27755"/>
                    <a:pt x="33953" y="27989"/>
                    <a:pt x="33948" y="28217"/>
                  </a:cubicBezTo>
                  <a:cubicBezTo>
                    <a:pt x="33932" y="28995"/>
                    <a:pt x="33878" y="29827"/>
                    <a:pt x="33775" y="30839"/>
                  </a:cubicBezTo>
                  <a:cubicBezTo>
                    <a:pt x="33606" y="32585"/>
                    <a:pt x="33366" y="34326"/>
                    <a:pt x="33089" y="36256"/>
                  </a:cubicBezTo>
                  <a:cubicBezTo>
                    <a:pt x="33062" y="36436"/>
                    <a:pt x="33040" y="36621"/>
                    <a:pt x="33013" y="36806"/>
                  </a:cubicBezTo>
                  <a:cubicBezTo>
                    <a:pt x="32833" y="38084"/>
                    <a:pt x="32648" y="39412"/>
                    <a:pt x="32311" y="40667"/>
                  </a:cubicBezTo>
                  <a:cubicBezTo>
                    <a:pt x="32263" y="40853"/>
                    <a:pt x="32208" y="41038"/>
                    <a:pt x="32153" y="41212"/>
                  </a:cubicBezTo>
                  <a:cubicBezTo>
                    <a:pt x="32034" y="41609"/>
                    <a:pt x="31914" y="42023"/>
                    <a:pt x="31849" y="42447"/>
                  </a:cubicBezTo>
                  <a:cubicBezTo>
                    <a:pt x="31741" y="43115"/>
                    <a:pt x="31708" y="43790"/>
                    <a:pt x="31681" y="44421"/>
                  </a:cubicBezTo>
                  <a:cubicBezTo>
                    <a:pt x="31658" y="44992"/>
                    <a:pt x="31643" y="45569"/>
                    <a:pt x="31631" y="46124"/>
                  </a:cubicBezTo>
                  <a:cubicBezTo>
                    <a:pt x="31610" y="47141"/>
                    <a:pt x="31588" y="48186"/>
                    <a:pt x="31500" y="49213"/>
                  </a:cubicBezTo>
                  <a:cubicBezTo>
                    <a:pt x="31310" y="51394"/>
                    <a:pt x="30842" y="53696"/>
                    <a:pt x="28809" y="54174"/>
                  </a:cubicBezTo>
                  <a:cubicBezTo>
                    <a:pt x="28450" y="54256"/>
                    <a:pt x="28090" y="54294"/>
                    <a:pt x="27720" y="54294"/>
                  </a:cubicBezTo>
                  <a:cubicBezTo>
                    <a:pt x="26442" y="54294"/>
                    <a:pt x="25104" y="53859"/>
                    <a:pt x="23891" y="53468"/>
                  </a:cubicBezTo>
                  <a:cubicBezTo>
                    <a:pt x="23510" y="53342"/>
                    <a:pt x="23151" y="53227"/>
                    <a:pt x="22798" y="53124"/>
                  </a:cubicBezTo>
                  <a:cubicBezTo>
                    <a:pt x="22716" y="53102"/>
                    <a:pt x="22640" y="53081"/>
                    <a:pt x="22558" y="53054"/>
                  </a:cubicBezTo>
                  <a:cubicBezTo>
                    <a:pt x="21747" y="52820"/>
                    <a:pt x="20916" y="52575"/>
                    <a:pt x="20078" y="52515"/>
                  </a:cubicBezTo>
                  <a:cubicBezTo>
                    <a:pt x="20002" y="52509"/>
                    <a:pt x="19931" y="52509"/>
                    <a:pt x="19861" y="52509"/>
                  </a:cubicBezTo>
                  <a:cubicBezTo>
                    <a:pt x="19181" y="52509"/>
                    <a:pt x="18468" y="52705"/>
                    <a:pt x="17831" y="52880"/>
                  </a:cubicBezTo>
                  <a:cubicBezTo>
                    <a:pt x="17766" y="52901"/>
                    <a:pt x="17700" y="52918"/>
                    <a:pt x="17635" y="52934"/>
                  </a:cubicBezTo>
                  <a:cubicBezTo>
                    <a:pt x="16223" y="53322"/>
                    <a:pt x="14941" y="53629"/>
                    <a:pt x="13702" y="53629"/>
                  </a:cubicBezTo>
                  <a:cubicBezTo>
                    <a:pt x="12698" y="53629"/>
                    <a:pt x="11721" y="53427"/>
                    <a:pt x="10728" y="52901"/>
                  </a:cubicBezTo>
                  <a:cubicBezTo>
                    <a:pt x="7622" y="51264"/>
                    <a:pt x="5516" y="47897"/>
                    <a:pt x="3792" y="44872"/>
                  </a:cubicBezTo>
                  <a:cubicBezTo>
                    <a:pt x="2797" y="43132"/>
                    <a:pt x="1878" y="41299"/>
                    <a:pt x="1062" y="39422"/>
                  </a:cubicBezTo>
                  <a:cubicBezTo>
                    <a:pt x="1023" y="39346"/>
                    <a:pt x="990" y="39264"/>
                    <a:pt x="958" y="39188"/>
                  </a:cubicBezTo>
                  <a:cubicBezTo>
                    <a:pt x="714" y="38634"/>
                    <a:pt x="458" y="38057"/>
                    <a:pt x="257" y="37476"/>
                  </a:cubicBezTo>
                  <a:cubicBezTo>
                    <a:pt x="137" y="37127"/>
                    <a:pt x="56" y="36763"/>
                    <a:pt x="234" y="36436"/>
                  </a:cubicBezTo>
                  <a:cubicBezTo>
                    <a:pt x="545" y="35892"/>
                    <a:pt x="1334" y="35669"/>
                    <a:pt x="1969" y="35490"/>
                  </a:cubicBezTo>
                  <a:cubicBezTo>
                    <a:pt x="2100" y="35452"/>
                    <a:pt x="2220" y="35419"/>
                    <a:pt x="2328" y="35387"/>
                  </a:cubicBezTo>
                  <a:lnTo>
                    <a:pt x="2443" y="35348"/>
                  </a:lnTo>
                  <a:cubicBezTo>
                    <a:pt x="3395" y="35049"/>
                    <a:pt x="4477" y="34712"/>
                    <a:pt x="5207" y="33967"/>
                  </a:cubicBezTo>
                  <a:cubicBezTo>
                    <a:pt x="5647" y="33515"/>
                    <a:pt x="5853" y="32982"/>
                    <a:pt x="5832" y="32340"/>
                  </a:cubicBezTo>
                  <a:cubicBezTo>
                    <a:pt x="5821" y="31840"/>
                    <a:pt x="5669" y="31290"/>
                    <a:pt x="5364" y="30610"/>
                  </a:cubicBezTo>
                  <a:cubicBezTo>
                    <a:pt x="4798" y="29327"/>
                    <a:pt x="5305" y="27798"/>
                    <a:pt x="5549" y="27200"/>
                  </a:cubicBezTo>
                  <a:cubicBezTo>
                    <a:pt x="6174" y="25666"/>
                    <a:pt x="7306" y="24431"/>
                    <a:pt x="8399" y="23240"/>
                  </a:cubicBezTo>
                  <a:cubicBezTo>
                    <a:pt x="8933" y="22659"/>
                    <a:pt x="9482" y="22059"/>
                    <a:pt x="9972" y="21429"/>
                  </a:cubicBezTo>
                  <a:cubicBezTo>
                    <a:pt x="11283" y="19732"/>
                    <a:pt x="11636" y="17387"/>
                    <a:pt x="11946" y="15315"/>
                  </a:cubicBezTo>
                  <a:cubicBezTo>
                    <a:pt x="11973" y="15125"/>
                    <a:pt x="12001" y="14939"/>
                    <a:pt x="12028" y="14754"/>
                  </a:cubicBezTo>
                  <a:cubicBezTo>
                    <a:pt x="12250" y="13324"/>
                    <a:pt x="12420" y="11856"/>
                    <a:pt x="12576" y="10441"/>
                  </a:cubicBezTo>
                  <a:cubicBezTo>
                    <a:pt x="12696" y="9402"/>
                    <a:pt x="12822" y="8325"/>
                    <a:pt x="12963" y="7270"/>
                  </a:cubicBezTo>
                  <a:lnTo>
                    <a:pt x="12990" y="7058"/>
                  </a:lnTo>
                  <a:cubicBezTo>
                    <a:pt x="13241" y="5203"/>
                    <a:pt x="13523" y="3097"/>
                    <a:pt x="14524" y="1466"/>
                  </a:cubicBezTo>
                  <a:cubicBezTo>
                    <a:pt x="15008" y="682"/>
                    <a:pt x="15623" y="205"/>
                    <a:pt x="16309" y="84"/>
                  </a:cubicBezTo>
                  <a:cubicBezTo>
                    <a:pt x="16442" y="61"/>
                    <a:pt x="16576" y="50"/>
                    <a:pt x="16710" y="50"/>
                  </a:cubicBezTo>
                  <a:close/>
                  <a:moveTo>
                    <a:pt x="16704" y="1"/>
                  </a:moveTo>
                  <a:cubicBezTo>
                    <a:pt x="16568" y="1"/>
                    <a:pt x="16432" y="12"/>
                    <a:pt x="16297" y="35"/>
                  </a:cubicBezTo>
                  <a:cubicBezTo>
                    <a:pt x="15601" y="155"/>
                    <a:pt x="14976" y="645"/>
                    <a:pt x="14486" y="1445"/>
                  </a:cubicBezTo>
                  <a:cubicBezTo>
                    <a:pt x="13480" y="3082"/>
                    <a:pt x="13191" y="5191"/>
                    <a:pt x="12942" y="7047"/>
                  </a:cubicBezTo>
                  <a:lnTo>
                    <a:pt x="12914" y="7265"/>
                  </a:lnTo>
                  <a:cubicBezTo>
                    <a:pt x="12772" y="8319"/>
                    <a:pt x="12648" y="9396"/>
                    <a:pt x="12528" y="10436"/>
                  </a:cubicBezTo>
                  <a:cubicBezTo>
                    <a:pt x="12365" y="11849"/>
                    <a:pt x="12202" y="13313"/>
                    <a:pt x="11978" y="14749"/>
                  </a:cubicBezTo>
                  <a:cubicBezTo>
                    <a:pt x="11951" y="14934"/>
                    <a:pt x="11924" y="15120"/>
                    <a:pt x="11897" y="15304"/>
                  </a:cubicBezTo>
                  <a:cubicBezTo>
                    <a:pt x="11587" y="17371"/>
                    <a:pt x="11233" y="19710"/>
                    <a:pt x="9928" y="21401"/>
                  </a:cubicBezTo>
                  <a:cubicBezTo>
                    <a:pt x="9443" y="22027"/>
                    <a:pt x="8895" y="22626"/>
                    <a:pt x="8361" y="23207"/>
                  </a:cubicBezTo>
                  <a:cubicBezTo>
                    <a:pt x="7263" y="24399"/>
                    <a:pt x="6131" y="25639"/>
                    <a:pt x="5501" y="27178"/>
                  </a:cubicBezTo>
                  <a:cubicBezTo>
                    <a:pt x="5255" y="27788"/>
                    <a:pt x="4744" y="29332"/>
                    <a:pt x="5321" y="30627"/>
                  </a:cubicBezTo>
                  <a:cubicBezTo>
                    <a:pt x="5772" y="31639"/>
                    <a:pt x="6159" y="32927"/>
                    <a:pt x="5168" y="33934"/>
                  </a:cubicBezTo>
                  <a:cubicBezTo>
                    <a:pt x="4450" y="34669"/>
                    <a:pt x="3373" y="35006"/>
                    <a:pt x="2426" y="35299"/>
                  </a:cubicBezTo>
                  <a:lnTo>
                    <a:pt x="2313" y="35337"/>
                  </a:lnTo>
                  <a:cubicBezTo>
                    <a:pt x="2204" y="35370"/>
                    <a:pt x="2084" y="35408"/>
                    <a:pt x="1959" y="35440"/>
                  </a:cubicBezTo>
                  <a:cubicBezTo>
                    <a:pt x="1311" y="35621"/>
                    <a:pt x="512" y="35849"/>
                    <a:pt x="197" y="36409"/>
                  </a:cubicBezTo>
                  <a:cubicBezTo>
                    <a:pt x="1" y="36758"/>
                    <a:pt x="88" y="37132"/>
                    <a:pt x="214" y="37491"/>
                  </a:cubicBezTo>
                  <a:cubicBezTo>
                    <a:pt x="409" y="38074"/>
                    <a:pt x="664" y="38651"/>
                    <a:pt x="909" y="39211"/>
                  </a:cubicBezTo>
                  <a:cubicBezTo>
                    <a:pt x="947" y="39286"/>
                    <a:pt x="980" y="39369"/>
                    <a:pt x="1012" y="39444"/>
                  </a:cubicBezTo>
                  <a:cubicBezTo>
                    <a:pt x="1834" y="41320"/>
                    <a:pt x="2753" y="43154"/>
                    <a:pt x="3749" y="44895"/>
                  </a:cubicBezTo>
                  <a:cubicBezTo>
                    <a:pt x="5478" y="47930"/>
                    <a:pt x="7589" y="51302"/>
                    <a:pt x="10700" y="52945"/>
                  </a:cubicBezTo>
                  <a:cubicBezTo>
                    <a:pt x="11629" y="53436"/>
                    <a:pt x="12617" y="53676"/>
                    <a:pt x="13718" y="53676"/>
                  </a:cubicBezTo>
                  <a:cubicBezTo>
                    <a:pt x="13861" y="53676"/>
                    <a:pt x="14007" y="53672"/>
                    <a:pt x="14155" y="53663"/>
                  </a:cubicBezTo>
                  <a:cubicBezTo>
                    <a:pt x="15307" y="53603"/>
                    <a:pt x="16467" y="53310"/>
                    <a:pt x="17652" y="52983"/>
                  </a:cubicBezTo>
                  <a:cubicBezTo>
                    <a:pt x="17712" y="52966"/>
                    <a:pt x="17777" y="52951"/>
                    <a:pt x="17848" y="52928"/>
                  </a:cubicBezTo>
                  <a:cubicBezTo>
                    <a:pt x="18477" y="52756"/>
                    <a:pt x="19187" y="52557"/>
                    <a:pt x="19859" y="52557"/>
                  </a:cubicBezTo>
                  <a:cubicBezTo>
                    <a:pt x="19931" y="52557"/>
                    <a:pt x="20002" y="52559"/>
                    <a:pt x="20072" y="52564"/>
                  </a:cubicBezTo>
                  <a:cubicBezTo>
                    <a:pt x="20905" y="52624"/>
                    <a:pt x="21737" y="52868"/>
                    <a:pt x="22547" y="53102"/>
                  </a:cubicBezTo>
                  <a:cubicBezTo>
                    <a:pt x="22623" y="53124"/>
                    <a:pt x="22705" y="53152"/>
                    <a:pt x="22781" y="53174"/>
                  </a:cubicBezTo>
                  <a:cubicBezTo>
                    <a:pt x="23135" y="53277"/>
                    <a:pt x="23494" y="53391"/>
                    <a:pt x="23875" y="53516"/>
                  </a:cubicBezTo>
                  <a:cubicBezTo>
                    <a:pt x="25093" y="53907"/>
                    <a:pt x="26431" y="54342"/>
                    <a:pt x="27720" y="54342"/>
                  </a:cubicBezTo>
                  <a:cubicBezTo>
                    <a:pt x="28090" y="54342"/>
                    <a:pt x="28460" y="54304"/>
                    <a:pt x="28819" y="54223"/>
                  </a:cubicBezTo>
                  <a:cubicBezTo>
                    <a:pt x="29336" y="54103"/>
                    <a:pt x="29782" y="53853"/>
                    <a:pt x="30147" y="53483"/>
                  </a:cubicBezTo>
                  <a:cubicBezTo>
                    <a:pt x="30468" y="53162"/>
                    <a:pt x="30739" y="52738"/>
                    <a:pt x="30946" y="52227"/>
                  </a:cubicBezTo>
                  <a:cubicBezTo>
                    <a:pt x="31327" y="51286"/>
                    <a:pt x="31463" y="50176"/>
                    <a:pt x="31550" y="49213"/>
                  </a:cubicBezTo>
                  <a:cubicBezTo>
                    <a:pt x="31636" y="48191"/>
                    <a:pt x="31658" y="47141"/>
                    <a:pt x="31681" y="46130"/>
                  </a:cubicBezTo>
                  <a:cubicBezTo>
                    <a:pt x="31696" y="45569"/>
                    <a:pt x="31708" y="44992"/>
                    <a:pt x="31729" y="44427"/>
                  </a:cubicBezTo>
                  <a:cubicBezTo>
                    <a:pt x="31756" y="43795"/>
                    <a:pt x="31789" y="43122"/>
                    <a:pt x="31897" y="42457"/>
                  </a:cubicBezTo>
                  <a:cubicBezTo>
                    <a:pt x="31963" y="42033"/>
                    <a:pt x="32083" y="41626"/>
                    <a:pt x="32203" y="41229"/>
                  </a:cubicBezTo>
                  <a:cubicBezTo>
                    <a:pt x="32256" y="41049"/>
                    <a:pt x="32311" y="40863"/>
                    <a:pt x="32361" y="40684"/>
                  </a:cubicBezTo>
                  <a:cubicBezTo>
                    <a:pt x="32697" y="39417"/>
                    <a:pt x="32883" y="38096"/>
                    <a:pt x="33062" y="36811"/>
                  </a:cubicBezTo>
                  <a:cubicBezTo>
                    <a:pt x="33089" y="36627"/>
                    <a:pt x="33117" y="36447"/>
                    <a:pt x="33137" y="36262"/>
                  </a:cubicBezTo>
                  <a:cubicBezTo>
                    <a:pt x="33416" y="34331"/>
                    <a:pt x="33654" y="32591"/>
                    <a:pt x="33829" y="30844"/>
                  </a:cubicBezTo>
                  <a:cubicBezTo>
                    <a:pt x="33927" y="29832"/>
                    <a:pt x="33981" y="28995"/>
                    <a:pt x="33998" y="28217"/>
                  </a:cubicBezTo>
                  <a:cubicBezTo>
                    <a:pt x="34003" y="27989"/>
                    <a:pt x="33998" y="27755"/>
                    <a:pt x="33993" y="27527"/>
                  </a:cubicBezTo>
                  <a:cubicBezTo>
                    <a:pt x="33986" y="27042"/>
                    <a:pt x="33976" y="26536"/>
                    <a:pt x="34058" y="26041"/>
                  </a:cubicBezTo>
                  <a:cubicBezTo>
                    <a:pt x="34297" y="24567"/>
                    <a:pt x="34764" y="23121"/>
                    <a:pt x="35233" y="21771"/>
                  </a:cubicBezTo>
                  <a:cubicBezTo>
                    <a:pt x="35449" y="21157"/>
                    <a:pt x="35678" y="20531"/>
                    <a:pt x="35906" y="19922"/>
                  </a:cubicBezTo>
                  <a:cubicBezTo>
                    <a:pt x="36162" y="19237"/>
                    <a:pt x="36423" y="18529"/>
                    <a:pt x="36669" y="17822"/>
                  </a:cubicBezTo>
                  <a:cubicBezTo>
                    <a:pt x="37011" y="16805"/>
                    <a:pt x="37445" y="15537"/>
                    <a:pt x="37348" y="14309"/>
                  </a:cubicBezTo>
                  <a:cubicBezTo>
                    <a:pt x="37179" y="12193"/>
                    <a:pt x="35085" y="11148"/>
                    <a:pt x="33399" y="10310"/>
                  </a:cubicBezTo>
                  <a:cubicBezTo>
                    <a:pt x="33290" y="10257"/>
                    <a:pt x="33182" y="10202"/>
                    <a:pt x="33079" y="10147"/>
                  </a:cubicBezTo>
                  <a:cubicBezTo>
                    <a:pt x="30408" y="8804"/>
                    <a:pt x="28106" y="7411"/>
                    <a:pt x="26040" y="5894"/>
                  </a:cubicBezTo>
                  <a:cubicBezTo>
                    <a:pt x="25289" y="5339"/>
                    <a:pt x="24544" y="4746"/>
                    <a:pt x="23820" y="4174"/>
                  </a:cubicBezTo>
                  <a:cubicBezTo>
                    <a:pt x="22362" y="3017"/>
                    <a:pt x="20861" y="1819"/>
                    <a:pt x="19234" y="890"/>
                  </a:cubicBezTo>
                  <a:cubicBezTo>
                    <a:pt x="18415" y="421"/>
                    <a:pt x="17550" y="1"/>
                    <a:pt x="1670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9"/>
            <p:cNvSpPr/>
            <p:nvPr/>
          </p:nvSpPr>
          <p:spPr>
            <a:xfrm>
              <a:off x="589650" y="3253300"/>
              <a:ext cx="744700" cy="1324625"/>
            </a:xfrm>
            <a:custGeom>
              <a:avLst/>
              <a:gdLst/>
              <a:ahLst/>
              <a:cxnLst/>
              <a:rect l="l" t="t" r="r" b="b"/>
              <a:pathLst>
                <a:path w="29788" h="52985" extrusionOk="0">
                  <a:moveTo>
                    <a:pt x="13027" y="48"/>
                  </a:moveTo>
                  <a:cubicBezTo>
                    <a:pt x="13723" y="48"/>
                    <a:pt x="14453" y="402"/>
                    <a:pt x="14872" y="641"/>
                  </a:cubicBezTo>
                  <a:cubicBezTo>
                    <a:pt x="16161" y="1381"/>
                    <a:pt x="17303" y="2398"/>
                    <a:pt x="18407" y="3388"/>
                  </a:cubicBezTo>
                  <a:cubicBezTo>
                    <a:pt x="18728" y="3671"/>
                    <a:pt x="19060" y="3970"/>
                    <a:pt x="19386" y="4247"/>
                  </a:cubicBezTo>
                  <a:cubicBezTo>
                    <a:pt x="21078" y="5705"/>
                    <a:pt x="22927" y="7136"/>
                    <a:pt x="25201" y="8757"/>
                  </a:cubicBezTo>
                  <a:cubicBezTo>
                    <a:pt x="25414" y="8903"/>
                    <a:pt x="25630" y="9056"/>
                    <a:pt x="25864" y="9214"/>
                  </a:cubicBezTo>
                  <a:cubicBezTo>
                    <a:pt x="27355" y="10231"/>
                    <a:pt x="29047" y="11389"/>
                    <a:pt x="29461" y="13098"/>
                  </a:cubicBezTo>
                  <a:cubicBezTo>
                    <a:pt x="29737" y="14218"/>
                    <a:pt x="29368" y="15398"/>
                    <a:pt x="29063" y="16181"/>
                  </a:cubicBezTo>
                  <a:cubicBezTo>
                    <a:pt x="28552" y="17530"/>
                    <a:pt x="27796" y="18792"/>
                    <a:pt x="27061" y="20010"/>
                  </a:cubicBezTo>
                  <a:lnTo>
                    <a:pt x="27018" y="20082"/>
                  </a:lnTo>
                  <a:cubicBezTo>
                    <a:pt x="26909" y="20271"/>
                    <a:pt x="26790" y="20462"/>
                    <a:pt x="26675" y="20652"/>
                  </a:cubicBezTo>
                  <a:cubicBezTo>
                    <a:pt x="25952" y="21844"/>
                    <a:pt x="25206" y="23078"/>
                    <a:pt x="24689" y="24395"/>
                  </a:cubicBezTo>
                  <a:cubicBezTo>
                    <a:pt x="24194" y="25656"/>
                    <a:pt x="24222" y="26914"/>
                    <a:pt x="24249" y="28241"/>
                  </a:cubicBezTo>
                  <a:cubicBezTo>
                    <a:pt x="24254" y="28561"/>
                    <a:pt x="24265" y="28887"/>
                    <a:pt x="24265" y="29214"/>
                  </a:cubicBezTo>
                  <a:cubicBezTo>
                    <a:pt x="24254" y="32973"/>
                    <a:pt x="24031" y="36830"/>
                    <a:pt x="23569" y="41002"/>
                  </a:cubicBezTo>
                  <a:cubicBezTo>
                    <a:pt x="23542" y="41241"/>
                    <a:pt x="23521" y="41485"/>
                    <a:pt x="23499" y="41720"/>
                  </a:cubicBezTo>
                  <a:cubicBezTo>
                    <a:pt x="23444" y="42258"/>
                    <a:pt x="23390" y="42818"/>
                    <a:pt x="23298" y="43357"/>
                  </a:cubicBezTo>
                  <a:cubicBezTo>
                    <a:pt x="23243" y="43678"/>
                    <a:pt x="23155" y="44005"/>
                    <a:pt x="23074" y="44314"/>
                  </a:cubicBezTo>
                  <a:cubicBezTo>
                    <a:pt x="23004" y="44592"/>
                    <a:pt x="22927" y="44869"/>
                    <a:pt x="22873" y="45152"/>
                  </a:cubicBezTo>
                  <a:cubicBezTo>
                    <a:pt x="22764" y="45702"/>
                    <a:pt x="22677" y="46262"/>
                    <a:pt x="22595" y="46805"/>
                  </a:cubicBezTo>
                  <a:cubicBezTo>
                    <a:pt x="22503" y="47387"/>
                    <a:pt x="22411" y="47992"/>
                    <a:pt x="22291" y="48574"/>
                  </a:cubicBezTo>
                  <a:cubicBezTo>
                    <a:pt x="22008" y="50010"/>
                    <a:pt x="21551" y="51391"/>
                    <a:pt x="20208" y="51798"/>
                  </a:cubicBezTo>
                  <a:cubicBezTo>
                    <a:pt x="19748" y="51936"/>
                    <a:pt x="19267" y="51978"/>
                    <a:pt x="18779" y="51978"/>
                  </a:cubicBezTo>
                  <a:cubicBezTo>
                    <a:pt x="18401" y="51978"/>
                    <a:pt x="18018" y="51953"/>
                    <a:pt x="17640" y="51929"/>
                  </a:cubicBezTo>
                  <a:cubicBezTo>
                    <a:pt x="17292" y="51908"/>
                    <a:pt x="16922" y="51881"/>
                    <a:pt x="16574" y="51881"/>
                  </a:cubicBezTo>
                  <a:cubicBezTo>
                    <a:pt x="15731" y="51881"/>
                    <a:pt x="14975" y="52119"/>
                    <a:pt x="14180" y="52375"/>
                  </a:cubicBezTo>
                  <a:cubicBezTo>
                    <a:pt x="13893" y="52468"/>
                    <a:pt x="13599" y="52561"/>
                    <a:pt x="13299" y="52642"/>
                  </a:cubicBezTo>
                  <a:cubicBezTo>
                    <a:pt x="12595" y="52835"/>
                    <a:pt x="11948" y="52932"/>
                    <a:pt x="11344" y="52932"/>
                  </a:cubicBezTo>
                  <a:cubicBezTo>
                    <a:pt x="10436" y="52932"/>
                    <a:pt x="9626" y="52713"/>
                    <a:pt x="8872" y="52272"/>
                  </a:cubicBezTo>
                  <a:cubicBezTo>
                    <a:pt x="6663" y="50989"/>
                    <a:pt x="5135" y="48600"/>
                    <a:pt x="3874" y="46463"/>
                  </a:cubicBezTo>
                  <a:cubicBezTo>
                    <a:pt x="2965" y="44924"/>
                    <a:pt x="2154" y="43308"/>
                    <a:pt x="1447" y="41655"/>
                  </a:cubicBezTo>
                  <a:cubicBezTo>
                    <a:pt x="1088" y="40795"/>
                    <a:pt x="794" y="40033"/>
                    <a:pt x="560" y="39315"/>
                  </a:cubicBezTo>
                  <a:cubicBezTo>
                    <a:pt x="533" y="39233"/>
                    <a:pt x="505" y="39147"/>
                    <a:pt x="479" y="39065"/>
                  </a:cubicBezTo>
                  <a:cubicBezTo>
                    <a:pt x="304" y="38560"/>
                    <a:pt x="131" y="38043"/>
                    <a:pt x="88" y="37543"/>
                  </a:cubicBezTo>
                  <a:cubicBezTo>
                    <a:pt x="22" y="36765"/>
                    <a:pt x="440" y="36100"/>
                    <a:pt x="1366" y="35519"/>
                  </a:cubicBezTo>
                  <a:cubicBezTo>
                    <a:pt x="1883" y="35198"/>
                    <a:pt x="2443" y="34942"/>
                    <a:pt x="2986" y="34691"/>
                  </a:cubicBezTo>
                  <a:cubicBezTo>
                    <a:pt x="3487" y="34463"/>
                    <a:pt x="4009" y="34224"/>
                    <a:pt x="4487" y="33936"/>
                  </a:cubicBezTo>
                  <a:cubicBezTo>
                    <a:pt x="5722" y="33195"/>
                    <a:pt x="6304" y="32261"/>
                    <a:pt x="6217" y="31156"/>
                  </a:cubicBezTo>
                  <a:cubicBezTo>
                    <a:pt x="6184" y="30732"/>
                    <a:pt x="6038" y="30340"/>
                    <a:pt x="5897" y="29964"/>
                  </a:cubicBezTo>
                  <a:cubicBezTo>
                    <a:pt x="5787" y="29677"/>
                    <a:pt x="5674" y="29377"/>
                    <a:pt x="5614" y="29068"/>
                  </a:cubicBezTo>
                  <a:cubicBezTo>
                    <a:pt x="5526" y="28605"/>
                    <a:pt x="5571" y="28111"/>
                    <a:pt x="5749" y="27594"/>
                  </a:cubicBezTo>
                  <a:cubicBezTo>
                    <a:pt x="6119" y="26489"/>
                    <a:pt x="6870" y="25526"/>
                    <a:pt x="7599" y="24602"/>
                  </a:cubicBezTo>
                  <a:cubicBezTo>
                    <a:pt x="7648" y="24536"/>
                    <a:pt x="7697" y="24476"/>
                    <a:pt x="7746" y="24411"/>
                  </a:cubicBezTo>
                  <a:cubicBezTo>
                    <a:pt x="7871" y="24253"/>
                    <a:pt x="7991" y="24102"/>
                    <a:pt x="8116" y="23944"/>
                  </a:cubicBezTo>
                  <a:cubicBezTo>
                    <a:pt x="8860" y="22992"/>
                    <a:pt x="9633" y="22008"/>
                    <a:pt x="10313" y="20979"/>
                  </a:cubicBezTo>
                  <a:cubicBezTo>
                    <a:pt x="11042" y="19891"/>
                    <a:pt x="11842" y="18613"/>
                    <a:pt x="12189" y="17210"/>
                  </a:cubicBezTo>
                  <a:cubicBezTo>
                    <a:pt x="12467" y="16089"/>
                    <a:pt x="12560" y="14843"/>
                    <a:pt x="12473" y="13304"/>
                  </a:cubicBezTo>
                  <a:cubicBezTo>
                    <a:pt x="12375" y="11629"/>
                    <a:pt x="12086" y="9948"/>
                    <a:pt x="11804" y="8326"/>
                  </a:cubicBezTo>
                  <a:cubicBezTo>
                    <a:pt x="11652" y="7440"/>
                    <a:pt x="11494" y="6516"/>
                    <a:pt x="11368" y="5607"/>
                  </a:cubicBezTo>
                  <a:cubicBezTo>
                    <a:pt x="11358" y="5547"/>
                    <a:pt x="11347" y="5487"/>
                    <a:pt x="11341" y="5422"/>
                  </a:cubicBezTo>
                  <a:cubicBezTo>
                    <a:pt x="11140" y="3980"/>
                    <a:pt x="10890" y="2180"/>
                    <a:pt x="11619" y="880"/>
                  </a:cubicBezTo>
                  <a:cubicBezTo>
                    <a:pt x="11847" y="478"/>
                    <a:pt x="12157" y="222"/>
                    <a:pt x="12555" y="114"/>
                  </a:cubicBezTo>
                  <a:cubicBezTo>
                    <a:pt x="12706" y="69"/>
                    <a:pt x="12864" y="48"/>
                    <a:pt x="13027" y="48"/>
                  </a:cubicBezTo>
                  <a:close/>
                  <a:moveTo>
                    <a:pt x="13030" y="1"/>
                  </a:moveTo>
                  <a:cubicBezTo>
                    <a:pt x="12865" y="1"/>
                    <a:pt x="12701" y="20"/>
                    <a:pt x="12543" y="64"/>
                  </a:cubicBezTo>
                  <a:cubicBezTo>
                    <a:pt x="12131" y="179"/>
                    <a:pt x="11809" y="440"/>
                    <a:pt x="11576" y="853"/>
                  </a:cubicBezTo>
                  <a:cubicBezTo>
                    <a:pt x="10841" y="2170"/>
                    <a:pt x="11091" y="3980"/>
                    <a:pt x="11292" y="5428"/>
                  </a:cubicBezTo>
                  <a:cubicBezTo>
                    <a:pt x="11298" y="5493"/>
                    <a:pt x="11308" y="5552"/>
                    <a:pt x="11315" y="5612"/>
                  </a:cubicBezTo>
                  <a:cubicBezTo>
                    <a:pt x="11439" y="6526"/>
                    <a:pt x="11602" y="7445"/>
                    <a:pt x="11755" y="8338"/>
                  </a:cubicBezTo>
                  <a:cubicBezTo>
                    <a:pt x="12038" y="9958"/>
                    <a:pt x="12326" y="11634"/>
                    <a:pt x="12418" y="13304"/>
                  </a:cubicBezTo>
                  <a:cubicBezTo>
                    <a:pt x="12505" y="14843"/>
                    <a:pt x="12418" y="16078"/>
                    <a:pt x="12141" y="17198"/>
                  </a:cubicBezTo>
                  <a:cubicBezTo>
                    <a:pt x="11798" y="18591"/>
                    <a:pt x="10999" y="19864"/>
                    <a:pt x="10276" y="20951"/>
                  </a:cubicBezTo>
                  <a:cubicBezTo>
                    <a:pt x="9595" y="21975"/>
                    <a:pt x="8823" y="22959"/>
                    <a:pt x="8077" y="23911"/>
                  </a:cubicBezTo>
                  <a:cubicBezTo>
                    <a:pt x="7953" y="24069"/>
                    <a:pt x="7828" y="24227"/>
                    <a:pt x="7708" y="24384"/>
                  </a:cubicBezTo>
                  <a:cubicBezTo>
                    <a:pt x="7659" y="24444"/>
                    <a:pt x="7610" y="24509"/>
                    <a:pt x="7561" y="24569"/>
                  </a:cubicBezTo>
                  <a:cubicBezTo>
                    <a:pt x="6832" y="25500"/>
                    <a:pt x="6076" y="26462"/>
                    <a:pt x="5701" y="27577"/>
                  </a:cubicBezTo>
                  <a:cubicBezTo>
                    <a:pt x="5521" y="28104"/>
                    <a:pt x="5478" y="28605"/>
                    <a:pt x="5564" y="29073"/>
                  </a:cubicBezTo>
                  <a:cubicBezTo>
                    <a:pt x="5624" y="29394"/>
                    <a:pt x="5739" y="29693"/>
                    <a:pt x="5847" y="29987"/>
                  </a:cubicBezTo>
                  <a:cubicBezTo>
                    <a:pt x="5988" y="30356"/>
                    <a:pt x="6136" y="30742"/>
                    <a:pt x="6169" y="31156"/>
                  </a:cubicBezTo>
                  <a:cubicBezTo>
                    <a:pt x="6249" y="32244"/>
                    <a:pt x="5679" y="33163"/>
                    <a:pt x="4466" y="33893"/>
                  </a:cubicBezTo>
                  <a:cubicBezTo>
                    <a:pt x="3987" y="34181"/>
                    <a:pt x="3465" y="34415"/>
                    <a:pt x="2965" y="34648"/>
                  </a:cubicBezTo>
                  <a:cubicBezTo>
                    <a:pt x="2421" y="34893"/>
                    <a:pt x="1860" y="35154"/>
                    <a:pt x="1344" y="35475"/>
                  </a:cubicBezTo>
                  <a:cubicBezTo>
                    <a:pt x="919" y="35741"/>
                    <a:pt x="598" y="36030"/>
                    <a:pt x="381" y="36329"/>
                  </a:cubicBezTo>
                  <a:cubicBezTo>
                    <a:pt x="120" y="36699"/>
                    <a:pt x="0" y="37112"/>
                    <a:pt x="38" y="37543"/>
                  </a:cubicBezTo>
                  <a:cubicBezTo>
                    <a:pt x="81" y="38053"/>
                    <a:pt x="261" y="38575"/>
                    <a:pt x="430" y="39082"/>
                  </a:cubicBezTo>
                  <a:cubicBezTo>
                    <a:pt x="457" y="39163"/>
                    <a:pt x="485" y="39250"/>
                    <a:pt x="512" y="39331"/>
                  </a:cubicBezTo>
                  <a:cubicBezTo>
                    <a:pt x="751" y="40049"/>
                    <a:pt x="1039" y="40817"/>
                    <a:pt x="1404" y="41670"/>
                  </a:cubicBezTo>
                  <a:cubicBezTo>
                    <a:pt x="2105" y="43330"/>
                    <a:pt x="2921" y="44951"/>
                    <a:pt x="3829" y="46485"/>
                  </a:cubicBezTo>
                  <a:cubicBezTo>
                    <a:pt x="5092" y="48627"/>
                    <a:pt x="6631" y="51027"/>
                    <a:pt x="8845" y="52315"/>
                  </a:cubicBezTo>
                  <a:cubicBezTo>
                    <a:pt x="9611" y="52762"/>
                    <a:pt x="10427" y="52985"/>
                    <a:pt x="11341" y="52985"/>
                  </a:cubicBezTo>
                  <a:cubicBezTo>
                    <a:pt x="11950" y="52985"/>
                    <a:pt x="12603" y="52887"/>
                    <a:pt x="13316" y="52691"/>
                  </a:cubicBezTo>
                  <a:cubicBezTo>
                    <a:pt x="13610" y="52609"/>
                    <a:pt x="13909" y="52516"/>
                    <a:pt x="14192" y="52425"/>
                  </a:cubicBezTo>
                  <a:cubicBezTo>
                    <a:pt x="14986" y="52169"/>
                    <a:pt x="15736" y="51929"/>
                    <a:pt x="16574" y="51929"/>
                  </a:cubicBezTo>
                  <a:cubicBezTo>
                    <a:pt x="16922" y="51935"/>
                    <a:pt x="17287" y="51956"/>
                    <a:pt x="17640" y="51978"/>
                  </a:cubicBezTo>
                  <a:cubicBezTo>
                    <a:pt x="18011" y="52004"/>
                    <a:pt x="18387" y="52029"/>
                    <a:pt x="18760" y="52029"/>
                  </a:cubicBezTo>
                  <a:cubicBezTo>
                    <a:pt x="19258" y="52029"/>
                    <a:pt x="19752" y="51985"/>
                    <a:pt x="20225" y="51843"/>
                  </a:cubicBezTo>
                  <a:cubicBezTo>
                    <a:pt x="21595" y="51429"/>
                    <a:pt x="22052" y="50031"/>
                    <a:pt x="22339" y="48584"/>
                  </a:cubicBezTo>
                  <a:cubicBezTo>
                    <a:pt x="22459" y="47997"/>
                    <a:pt x="22552" y="47399"/>
                    <a:pt x="22645" y="46817"/>
                  </a:cubicBezTo>
                  <a:cubicBezTo>
                    <a:pt x="22726" y="46272"/>
                    <a:pt x="22813" y="45712"/>
                    <a:pt x="22922" y="45163"/>
                  </a:cubicBezTo>
                  <a:cubicBezTo>
                    <a:pt x="22976" y="44879"/>
                    <a:pt x="23052" y="44603"/>
                    <a:pt x="23123" y="44331"/>
                  </a:cubicBezTo>
                  <a:cubicBezTo>
                    <a:pt x="23205" y="44015"/>
                    <a:pt x="23292" y="43689"/>
                    <a:pt x="23346" y="43368"/>
                  </a:cubicBezTo>
                  <a:cubicBezTo>
                    <a:pt x="23439" y="42823"/>
                    <a:pt x="23493" y="42263"/>
                    <a:pt x="23547" y="41725"/>
                  </a:cubicBezTo>
                  <a:cubicBezTo>
                    <a:pt x="23569" y="41492"/>
                    <a:pt x="23591" y="41246"/>
                    <a:pt x="23619" y="41007"/>
                  </a:cubicBezTo>
                  <a:cubicBezTo>
                    <a:pt x="24081" y="36835"/>
                    <a:pt x="24304" y="32979"/>
                    <a:pt x="24315" y="29214"/>
                  </a:cubicBezTo>
                  <a:cubicBezTo>
                    <a:pt x="24315" y="28887"/>
                    <a:pt x="24304" y="28556"/>
                    <a:pt x="24298" y="28241"/>
                  </a:cubicBezTo>
                  <a:cubicBezTo>
                    <a:pt x="24271" y="26919"/>
                    <a:pt x="24244" y="25668"/>
                    <a:pt x="24734" y="24416"/>
                  </a:cubicBezTo>
                  <a:cubicBezTo>
                    <a:pt x="25251" y="23100"/>
                    <a:pt x="25995" y="21870"/>
                    <a:pt x="26719" y="20680"/>
                  </a:cubicBezTo>
                  <a:cubicBezTo>
                    <a:pt x="26833" y="20489"/>
                    <a:pt x="26948" y="20299"/>
                    <a:pt x="27061" y="20108"/>
                  </a:cubicBezTo>
                  <a:lnTo>
                    <a:pt x="27104" y="20038"/>
                  </a:lnTo>
                  <a:cubicBezTo>
                    <a:pt x="27839" y="18814"/>
                    <a:pt x="28595" y="17552"/>
                    <a:pt x="29112" y="16203"/>
                  </a:cubicBezTo>
                  <a:cubicBezTo>
                    <a:pt x="29416" y="15408"/>
                    <a:pt x="29787" y="14223"/>
                    <a:pt x="29509" y="13086"/>
                  </a:cubicBezTo>
                  <a:cubicBezTo>
                    <a:pt x="29324" y="12314"/>
                    <a:pt x="28856" y="11585"/>
                    <a:pt x="28090" y="10856"/>
                  </a:cubicBezTo>
                  <a:cubicBezTo>
                    <a:pt x="27420" y="10219"/>
                    <a:pt x="26610" y="9659"/>
                    <a:pt x="25892" y="9170"/>
                  </a:cubicBezTo>
                  <a:cubicBezTo>
                    <a:pt x="25658" y="9012"/>
                    <a:pt x="25440" y="8860"/>
                    <a:pt x="25234" y="8713"/>
                  </a:cubicBezTo>
                  <a:cubicBezTo>
                    <a:pt x="22954" y="7098"/>
                    <a:pt x="21111" y="5667"/>
                    <a:pt x="19419" y="4209"/>
                  </a:cubicBezTo>
                  <a:cubicBezTo>
                    <a:pt x="19093" y="3932"/>
                    <a:pt x="18761" y="3633"/>
                    <a:pt x="18440" y="3350"/>
                  </a:cubicBezTo>
                  <a:cubicBezTo>
                    <a:pt x="17336" y="2360"/>
                    <a:pt x="16188" y="1337"/>
                    <a:pt x="14898" y="598"/>
                  </a:cubicBezTo>
                  <a:cubicBezTo>
                    <a:pt x="14475" y="354"/>
                    <a:pt x="13740" y="1"/>
                    <a:pt x="1303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9"/>
            <p:cNvSpPr/>
            <p:nvPr/>
          </p:nvSpPr>
          <p:spPr>
            <a:xfrm>
              <a:off x="749150" y="3263950"/>
              <a:ext cx="489300" cy="1307850"/>
            </a:xfrm>
            <a:custGeom>
              <a:avLst/>
              <a:gdLst/>
              <a:ahLst/>
              <a:cxnLst/>
              <a:rect l="l" t="t" r="r" b="b"/>
              <a:pathLst>
                <a:path w="19572" h="52314" extrusionOk="0">
                  <a:moveTo>
                    <a:pt x="7942" y="52"/>
                  </a:moveTo>
                  <a:cubicBezTo>
                    <a:pt x="8116" y="52"/>
                    <a:pt x="8307" y="107"/>
                    <a:pt x="8492" y="215"/>
                  </a:cubicBezTo>
                  <a:cubicBezTo>
                    <a:pt x="9177" y="612"/>
                    <a:pt x="9721" y="1265"/>
                    <a:pt x="10243" y="1902"/>
                  </a:cubicBezTo>
                  <a:cubicBezTo>
                    <a:pt x="10401" y="2091"/>
                    <a:pt x="10553" y="2271"/>
                    <a:pt x="10705" y="2445"/>
                  </a:cubicBezTo>
                  <a:cubicBezTo>
                    <a:pt x="12017" y="3930"/>
                    <a:pt x="13408" y="5289"/>
                    <a:pt x="14714" y="6541"/>
                  </a:cubicBezTo>
                  <a:cubicBezTo>
                    <a:pt x="14932" y="6753"/>
                    <a:pt x="15155" y="6966"/>
                    <a:pt x="15394" y="7182"/>
                  </a:cubicBezTo>
                  <a:cubicBezTo>
                    <a:pt x="16835" y="8532"/>
                    <a:pt x="18326" y="9930"/>
                    <a:pt x="19055" y="11693"/>
                  </a:cubicBezTo>
                  <a:cubicBezTo>
                    <a:pt x="19523" y="12835"/>
                    <a:pt x="19305" y="13950"/>
                    <a:pt x="19034" y="14891"/>
                  </a:cubicBezTo>
                  <a:cubicBezTo>
                    <a:pt x="18582" y="16463"/>
                    <a:pt x="17869" y="18002"/>
                    <a:pt x="17244" y="19356"/>
                  </a:cubicBezTo>
                  <a:cubicBezTo>
                    <a:pt x="16978" y="19928"/>
                    <a:pt x="16705" y="20505"/>
                    <a:pt x="16438" y="21065"/>
                  </a:cubicBezTo>
                  <a:cubicBezTo>
                    <a:pt x="15803" y="22408"/>
                    <a:pt x="15143" y="23801"/>
                    <a:pt x="14568" y="25198"/>
                  </a:cubicBezTo>
                  <a:cubicBezTo>
                    <a:pt x="14236" y="26003"/>
                    <a:pt x="13865" y="26960"/>
                    <a:pt x="13621" y="27946"/>
                  </a:cubicBezTo>
                  <a:cubicBezTo>
                    <a:pt x="13446" y="28652"/>
                    <a:pt x="13453" y="29322"/>
                    <a:pt x="13463" y="30028"/>
                  </a:cubicBezTo>
                  <a:cubicBezTo>
                    <a:pt x="13463" y="30198"/>
                    <a:pt x="13469" y="30376"/>
                    <a:pt x="13463" y="30550"/>
                  </a:cubicBezTo>
                  <a:cubicBezTo>
                    <a:pt x="13453" y="34075"/>
                    <a:pt x="12658" y="37594"/>
                    <a:pt x="11886" y="41000"/>
                  </a:cubicBezTo>
                  <a:cubicBezTo>
                    <a:pt x="11706" y="41805"/>
                    <a:pt x="11516" y="42637"/>
                    <a:pt x="11342" y="43459"/>
                  </a:cubicBezTo>
                  <a:cubicBezTo>
                    <a:pt x="11244" y="43915"/>
                    <a:pt x="11168" y="44290"/>
                    <a:pt x="11103" y="44633"/>
                  </a:cubicBezTo>
                  <a:cubicBezTo>
                    <a:pt x="11076" y="44774"/>
                    <a:pt x="11053" y="44938"/>
                    <a:pt x="11038" y="45090"/>
                  </a:cubicBezTo>
                  <a:cubicBezTo>
                    <a:pt x="11005" y="45357"/>
                    <a:pt x="10972" y="45635"/>
                    <a:pt x="10890" y="45874"/>
                  </a:cubicBezTo>
                  <a:cubicBezTo>
                    <a:pt x="10809" y="46107"/>
                    <a:pt x="10657" y="46346"/>
                    <a:pt x="10509" y="46575"/>
                  </a:cubicBezTo>
                  <a:cubicBezTo>
                    <a:pt x="10401" y="46744"/>
                    <a:pt x="10287" y="46923"/>
                    <a:pt x="10205" y="47097"/>
                  </a:cubicBezTo>
                  <a:cubicBezTo>
                    <a:pt x="10047" y="47430"/>
                    <a:pt x="9916" y="47777"/>
                    <a:pt x="9791" y="48115"/>
                  </a:cubicBezTo>
                  <a:cubicBezTo>
                    <a:pt x="9732" y="48284"/>
                    <a:pt x="9667" y="48457"/>
                    <a:pt x="9602" y="48631"/>
                  </a:cubicBezTo>
                  <a:cubicBezTo>
                    <a:pt x="9476" y="48947"/>
                    <a:pt x="9324" y="49230"/>
                    <a:pt x="9150" y="49496"/>
                  </a:cubicBezTo>
                  <a:cubicBezTo>
                    <a:pt x="8932" y="49817"/>
                    <a:pt x="8801" y="50084"/>
                    <a:pt x="8623" y="50491"/>
                  </a:cubicBezTo>
                  <a:cubicBezTo>
                    <a:pt x="8329" y="51183"/>
                    <a:pt x="7724" y="51999"/>
                    <a:pt x="6919" y="52216"/>
                  </a:cubicBezTo>
                  <a:cubicBezTo>
                    <a:pt x="6805" y="52248"/>
                    <a:pt x="6697" y="52265"/>
                    <a:pt x="6587" y="52265"/>
                  </a:cubicBezTo>
                  <a:cubicBezTo>
                    <a:pt x="5751" y="52265"/>
                    <a:pt x="5065" y="51405"/>
                    <a:pt x="4679" y="50922"/>
                  </a:cubicBezTo>
                  <a:cubicBezTo>
                    <a:pt x="3394" y="49316"/>
                    <a:pt x="2247" y="47272"/>
                    <a:pt x="1252" y="44845"/>
                  </a:cubicBezTo>
                  <a:cubicBezTo>
                    <a:pt x="730" y="43567"/>
                    <a:pt x="409" y="42294"/>
                    <a:pt x="208" y="40712"/>
                  </a:cubicBezTo>
                  <a:cubicBezTo>
                    <a:pt x="196" y="40597"/>
                    <a:pt x="175" y="40489"/>
                    <a:pt x="158" y="40380"/>
                  </a:cubicBezTo>
                  <a:cubicBezTo>
                    <a:pt x="104" y="40075"/>
                    <a:pt x="50" y="39786"/>
                    <a:pt x="142" y="39455"/>
                  </a:cubicBezTo>
                  <a:cubicBezTo>
                    <a:pt x="278" y="38965"/>
                    <a:pt x="632" y="38563"/>
                    <a:pt x="926" y="38269"/>
                  </a:cubicBezTo>
                  <a:cubicBezTo>
                    <a:pt x="1181" y="38013"/>
                    <a:pt x="1463" y="37775"/>
                    <a:pt x="1736" y="37546"/>
                  </a:cubicBezTo>
                  <a:cubicBezTo>
                    <a:pt x="2274" y="37089"/>
                    <a:pt x="2829" y="36621"/>
                    <a:pt x="3193" y="36000"/>
                  </a:cubicBezTo>
                  <a:cubicBezTo>
                    <a:pt x="3471" y="35538"/>
                    <a:pt x="3597" y="35028"/>
                    <a:pt x="3552" y="34521"/>
                  </a:cubicBezTo>
                  <a:cubicBezTo>
                    <a:pt x="3531" y="34238"/>
                    <a:pt x="3449" y="33999"/>
                    <a:pt x="3356" y="33743"/>
                  </a:cubicBezTo>
                  <a:cubicBezTo>
                    <a:pt x="3324" y="33651"/>
                    <a:pt x="3291" y="33553"/>
                    <a:pt x="3264" y="33455"/>
                  </a:cubicBezTo>
                  <a:cubicBezTo>
                    <a:pt x="3133" y="33042"/>
                    <a:pt x="3275" y="32580"/>
                    <a:pt x="3401" y="32172"/>
                  </a:cubicBezTo>
                  <a:cubicBezTo>
                    <a:pt x="3422" y="32106"/>
                    <a:pt x="3439" y="32041"/>
                    <a:pt x="3460" y="31976"/>
                  </a:cubicBezTo>
                  <a:cubicBezTo>
                    <a:pt x="4009" y="30067"/>
                    <a:pt x="4961" y="28222"/>
                    <a:pt x="5892" y="26438"/>
                  </a:cubicBezTo>
                  <a:lnTo>
                    <a:pt x="5962" y="26297"/>
                  </a:lnTo>
                  <a:cubicBezTo>
                    <a:pt x="6457" y="25350"/>
                    <a:pt x="6963" y="24394"/>
                    <a:pt x="7458" y="23468"/>
                  </a:cubicBezTo>
                  <a:cubicBezTo>
                    <a:pt x="8056" y="22348"/>
                    <a:pt x="8671" y="21195"/>
                    <a:pt x="9258" y="20048"/>
                  </a:cubicBezTo>
                  <a:cubicBezTo>
                    <a:pt x="10059" y="18486"/>
                    <a:pt x="10966" y="16664"/>
                    <a:pt x="11674" y="14787"/>
                  </a:cubicBezTo>
                  <a:cubicBezTo>
                    <a:pt x="11929" y="14108"/>
                    <a:pt x="12082" y="13553"/>
                    <a:pt x="12055" y="12888"/>
                  </a:cubicBezTo>
                  <a:cubicBezTo>
                    <a:pt x="12033" y="12361"/>
                    <a:pt x="11924" y="11784"/>
                    <a:pt x="11728" y="11126"/>
                  </a:cubicBezTo>
                  <a:cubicBezTo>
                    <a:pt x="11189" y="9364"/>
                    <a:pt x="10254" y="7727"/>
                    <a:pt x="9351" y="6144"/>
                  </a:cubicBezTo>
                  <a:cubicBezTo>
                    <a:pt x="9073" y="5665"/>
                    <a:pt x="8791" y="5171"/>
                    <a:pt x="8525" y="4681"/>
                  </a:cubicBezTo>
                  <a:cubicBezTo>
                    <a:pt x="8453" y="4545"/>
                    <a:pt x="8377" y="4408"/>
                    <a:pt x="8296" y="4262"/>
                  </a:cubicBezTo>
                  <a:cubicBezTo>
                    <a:pt x="7724" y="3245"/>
                    <a:pt x="7012" y="1977"/>
                    <a:pt x="7164" y="835"/>
                  </a:cubicBezTo>
                  <a:cubicBezTo>
                    <a:pt x="7213" y="498"/>
                    <a:pt x="7371" y="242"/>
                    <a:pt x="7611" y="122"/>
                  </a:cubicBezTo>
                  <a:cubicBezTo>
                    <a:pt x="7714" y="74"/>
                    <a:pt x="7822" y="52"/>
                    <a:pt x="7942" y="52"/>
                  </a:cubicBezTo>
                  <a:close/>
                  <a:moveTo>
                    <a:pt x="7939" y="1"/>
                  </a:moveTo>
                  <a:cubicBezTo>
                    <a:pt x="7815" y="1"/>
                    <a:pt x="7696" y="27"/>
                    <a:pt x="7589" y="79"/>
                  </a:cubicBezTo>
                  <a:cubicBezTo>
                    <a:pt x="7333" y="205"/>
                    <a:pt x="7164" y="471"/>
                    <a:pt x="7115" y="830"/>
                  </a:cubicBezTo>
                  <a:cubicBezTo>
                    <a:pt x="6963" y="1988"/>
                    <a:pt x="7676" y="3261"/>
                    <a:pt x="8252" y="4284"/>
                  </a:cubicBezTo>
                  <a:cubicBezTo>
                    <a:pt x="8334" y="4430"/>
                    <a:pt x="8410" y="4571"/>
                    <a:pt x="8480" y="4702"/>
                  </a:cubicBezTo>
                  <a:cubicBezTo>
                    <a:pt x="8747" y="5191"/>
                    <a:pt x="9030" y="5688"/>
                    <a:pt x="9308" y="6165"/>
                  </a:cubicBezTo>
                  <a:cubicBezTo>
                    <a:pt x="10210" y="7749"/>
                    <a:pt x="11146" y="9381"/>
                    <a:pt x="11679" y="11143"/>
                  </a:cubicBezTo>
                  <a:cubicBezTo>
                    <a:pt x="11875" y="11796"/>
                    <a:pt x="11984" y="12366"/>
                    <a:pt x="12005" y="12894"/>
                  </a:cubicBezTo>
                  <a:cubicBezTo>
                    <a:pt x="12033" y="13546"/>
                    <a:pt x="11892" y="14080"/>
                    <a:pt x="11630" y="14771"/>
                  </a:cubicBezTo>
                  <a:cubicBezTo>
                    <a:pt x="10923" y="16647"/>
                    <a:pt x="10014" y="18464"/>
                    <a:pt x="9215" y="20025"/>
                  </a:cubicBezTo>
                  <a:cubicBezTo>
                    <a:pt x="8628" y="21173"/>
                    <a:pt x="8013" y="22326"/>
                    <a:pt x="7415" y="23442"/>
                  </a:cubicBezTo>
                  <a:cubicBezTo>
                    <a:pt x="6919" y="24366"/>
                    <a:pt x="6409" y="25323"/>
                    <a:pt x="5919" y="26275"/>
                  </a:cubicBezTo>
                  <a:lnTo>
                    <a:pt x="5849" y="26417"/>
                  </a:lnTo>
                  <a:cubicBezTo>
                    <a:pt x="4918" y="28200"/>
                    <a:pt x="3961" y="30050"/>
                    <a:pt x="3411" y="31965"/>
                  </a:cubicBezTo>
                  <a:cubicBezTo>
                    <a:pt x="3394" y="32025"/>
                    <a:pt x="3373" y="32091"/>
                    <a:pt x="3351" y="32161"/>
                  </a:cubicBezTo>
                  <a:cubicBezTo>
                    <a:pt x="3226" y="32574"/>
                    <a:pt x="3085" y="33042"/>
                    <a:pt x="3215" y="33472"/>
                  </a:cubicBezTo>
                  <a:cubicBezTo>
                    <a:pt x="3248" y="33570"/>
                    <a:pt x="3281" y="33668"/>
                    <a:pt x="3313" y="33760"/>
                  </a:cubicBezTo>
                  <a:cubicBezTo>
                    <a:pt x="3401" y="34010"/>
                    <a:pt x="3482" y="34250"/>
                    <a:pt x="3504" y="34527"/>
                  </a:cubicBezTo>
                  <a:cubicBezTo>
                    <a:pt x="3547" y="35021"/>
                    <a:pt x="3422" y="35523"/>
                    <a:pt x="3155" y="35980"/>
                  </a:cubicBezTo>
                  <a:cubicBezTo>
                    <a:pt x="2791" y="36588"/>
                    <a:pt x="2236" y="37057"/>
                    <a:pt x="1704" y="37508"/>
                  </a:cubicBezTo>
                  <a:cubicBezTo>
                    <a:pt x="1431" y="37737"/>
                    <a:pt x="1142" y="37976"/>
                    <a:pt x="893" y="38237"/>
                  </a:cubicBezTo>
                  <a:cubicBezTo>
                    <a:pt x="594" y="38536"/>
                    <a:pt x="235" y="38944"/>
                    <a:pt x="93" y="39439"/>
                  </a:cubicBezTo>
                  <a:cubicBezTo>
                    <a:pt x="0" y="39781"/>
                    <a:pt x="50" y="40075"/>
                    <a:pt x="110" y="40391"/>
                  </a:cubicBezTo>
                  <a:cubicBezTo>
                    <a:pt x="125" y="40494"/>
                    <a:pt x="148" y="40602"/>
                    <a:pt x="158" y="40717"/>
                  </a:cubicBezTo>
                  <a:cubicBezTo>
                    <a:pt x="359" y="42306"/>
                    <a:pt x="685" y="43584"/>
                    <a:pt x="1208" y="44862"/>
                  </a:cubicBezTo>
                  <a:cubicBezTo>
                    <a:pt x="2198" y="47299"/>
                    <a:pt x="3356" y="49344"/>
                    <a:pt x="4641" y="50948"/>
                  </a:cubicBezTo>
                  <a:cubicBezTo>
                    <a:pt x="5033" y="51444"/>
                    <a:pt x="5728" y="52314"/>
                    <a:pt x="6587" y="52314"/>
                  </a:cubicBezTo>
                  <a:cubicBezTo>
                    <a:pt x="6702" y="52314"/>
                    <a:pt x="6816" y="52298"/>
                    <a:pt x="6936" y="52265"/>
                  </a:cubicBezTo>
                  <a:cubicBezTo>
                    <a:pt x="7311" y="52162"/>
                    <a:pt x="7664" y="51934"/>
                    <a:pt x="7986" y="51580"/>
                  </a:cubicBezTo>
                  <a:cubicBezTo>
                    <a:pt x="8334" y="51204"/>
                    <a:pt x="8551" y="50791"/>
                    <a:pt x="8671" y="50513"/>
                  </a:cubicBezTo>
                  <a:cubicBezTo>
                    <a:pt x="8845" y="50106"/>
                    <a:pt x="8975" y="49838"/>
                    <a:pt x="9188" y="49524"/>
                  </a:cubicBezTo>
                  <a:cubicBezTo>
                    <a:pt x="9367" y="49257"/>
                    <a:pt x="9519" y="48969"/>
                    <a:pt x="9645" y="48648"/>
                  </a:cubicBezTo>
                  <a:cubicBezTo>
                    <a:pt x="9715" y="48479"/>
                    <a:pt x="9775" y="48299"/>
                    <a:pt x="9841" y="48131"/>
                  </a:cubicBezTo>
                  <a:cubicBezTo>
                    <a:pt x="9966" y="47794"/>
                    <a:pt x="10091" y="47451"/>
                    <a:pt x="10248" y="47119"/>
                  </a:cubicBezTo>
                  <a:cubicBezTo>
                    <a:pt x="10330" y="46945"/>
                    <a:pt x="10444" y="46771"/>
                    <a:pt x="10553" y="46597"/>
                  </a:cubicBezTo>
                  <a:cubicBezTo>
                    <a:pt x="10700" y="46368"/>
                    <a:pt x="10858" y="46130"/>
                    <a:pt x="10940" y="45889"/>
                  </a:cubicBezTo>
                  <a:cubicBezTo>
                    <a:pt x="11021" y="45645"/>
                    <a:pt x="11053" y="45367"/>
                    <a:pt x="11086" y="45096"/>
                  </a:cubicBezTo>
                  <a:cubicBezTo>
                    <a:pt x="11108" y="44938"/>
                    <a:pt x="11124" y="44786"/>
                    <a:pt x="11151" y="44644"/>
                  </a:cubicBezTo>
                  <a:cubicBezTo>
                    <a:pt x="11217" y="44297"/>
                    <a:pt x="11292" y="43926"/>
                    <a:pt x="11390" y="43469"/>
                  </a:cubicBezTo>
                  <a:cubicBezTo>
                    <a:pt x="11565" y="42648"/>
                    <a:pt x="11749" y="41816"/>
                    <a:pt x="11935" y="41011"/>
                  </a:cubicBezTo>
                  <a:cubicBezTo>
                    <a:pt x="12707" y="37606"/>
                    <a:pt x="13501" y="34081"/>
                    <a:pt x="13518" y="30550"/>
                  </a:cubicBezTo>
                  <a:cubicBezTo>
                    <a:pt x="13518" y="30376"/>
                    <a:pt x="13512" y="30198"/>
                    <a:pt x="13512" y="30028"/>
                  </a:cubicBezTo>
                  <a:cubicBezTo>
                    <a:pt x="13501" y="29327"/>
                    <a:pt x="13496" y="28664"/>
                    <a:pt x="13670" y="27956"/>
                  </a:cubicBezTo>
                  <a:cubicBezTo>
                    <a:pt x="13915" y="26972"/>
                    <a:pt x="14284" y="26020"/>
                    <a:pt x="14611" y="25220"/>
                  </a:cubicBezTo>
                  <a:cubicBezTo>
                    <a:pt x="15188" y="23822"/>
                    <a:pt x="15846" y="22430"/>
                    <a:pt x="16482" y="21085"/>
                  </a:cubicBezTo>
                  <a:cubicBezTo>
                    <a:pt x="16749" y="20525"/>
                    <a:pt x="17026" y="19950"/>
                    <a:pt x="17287" y="19378"/>
                  </a:cubicBezTo>
                  <a:cubicBezTo>
                    <a:pt x="17918" y="18018"/>
                    <a:pt x="18630" y="16479"/>
                    <a:pt x="19082" y="14907"/>
                  </a:cubicBezTo>
                  <a:cubicBezTo>
                    <a:pt x="19354" y="13955"/>
                    <a:pt x="19572" y="12828"/>
                    <a:pt x="19099" y="11676"/>
                  </a:cubicBezTo>
                  <a:cubicBezTo>
                    <a:pt x="18369" y="9898"/>
                    <a:pt x="16873" y="8500"/>
                    <a:pt x="15427" y="7150"/>
                  </a:cubicBezTo>
                  <a:cubicBezTo>
                    <a:pt x="15193" y="6928"/>
                    <a:pt x="14970" y="6720"/>
                    <a:pt x="14747" y="6509"/>
                  </a:cubicBezTo>
                  <a:cubicBezTo>
                    <a:pt x="13441" y="5257"/>
                    <a:pt x="12055" y="3898"/>
                    <a:pt x="10744" y="2412"/>
                  </a:cubicBezTo>
                  <a:cubicBezTo>
                    <a:pt x="10591" y="2238"/>
                    <a:pt x="10439" y="2058"/>
                    <a:pt x="10281" y="1869"/>
                  </a:cubicBezTo>
                  <a:cubicBezTo>
                    <a:pt x="9753" y="1232"/>
                    <a:pt x="9210" y="574"/>
                    <a:pt x="8518" y="172"/>
                  </a:cubicBezTo>
                  <a:cubicBezTo>
                    <a:pt x="8323" y="58"/>
                    <a:pt x="8125" y="1"/>
                    <a:pt x="79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9"/>
            <p:cNvSpPr/>
            <p:nvPr/>
          </p:nvSpPr>
          <p:spPr>
            <a:xfrm>
              <a:off x="867325" y="3268625"/>
              <a:ext cx="283575" cy="1301550"/>
            </a:xfrm>
            <a:custGeom>
              <a:avLst/>
              <a:gdLst/>
              <a:ahLst/>
              <a:cxnLst/>
              <a:rect l="l" t="t" r="r" b="b"/>
              <a:pathLst>
                <a:path w="11343" h="52062" extrusionOk="0">
                  <a:moveTo>
                    <a:pt x="3803" y="1"/>
                  </a:moveTo>
                  <a:lnTo>
                    <a:pt x="3753" y="11"/>
                  </a:lnTo>
                  <a:cubicBezTo>
                    <a:pt x="3759" y="23"/>
                    <a:pt x="4052" y="1055"/>
                    <a:pt x="4293" y="1535"/>
                  </a:cubicBezTo>
                  <a:cubicBezTo>
                    <a:pt x="4966" y="2883"/>
                    <a:pt x="5945" y="4085"/>
                    <a:pt x="6892" y="5245"/>
                  </a:cubicBezTo>
                  <a:cubicBezTo>
                    <a:pt x="6963" y="5331"/>
                    <a:pt x="7029" y="5418"/>
                    <a:pt x="7099" y="5506"/>
                  </a:cubicBezTo>
                  <a:cubicBezTo>
                    <a:pt x="7328" y="5783"/>
                    <a:pt x="7567" y="6071"/>
                    <a:pt x="7795" y="6349"/>
                  </a:cubicBezTo>
                  <a:cubicBezTo>
                    <a:pt x="9101" y="7909"/>
                    <a:pt x="10449" y="9531"/>
                    <a:pt x="11064" y="11423"/>
                  </a:cubicBezTo>
                  <a:cubicBezTo>
                    <a:pt x="11102" y="11538"/>
                    <a:pt x="11134" y="11652"/>
                    <a:pt x="11162" y="11760"/>
                  </a:cubicBezTo>
                  <a:cubicBezTo>
                    <a:pt x="11211" y="11989"/>
                    <a:pt x="11239" y="12212"/>
                    <a:pt x="11249" y="12435"/>
                  </a:cubicBezTo>
                  <a:cubicBezTo>
                    <a:pt x="11287" y="13224"/>
                    <a:pt x="11097" y="14002"/>
                    <a:pt x="10873" y="14785"/>
                  </a:cubicBezTo>
                  <a:cubicBezTo>
                    <a:pt x="10390" y="16472"/>
                    <a:pt x="9753" y="18141"/>
                    <a:pt x="9133" y="19756"/>
                  </a:cubicBezTo>
                  <a:lnTo>
                    <a:pt x="9003" y="20100"/>
                  </a:lnTo>
                  <a:cubicBezTo>
                    <a:pt x="8839" y="20529"/>
                    <a:pt x="8671" y="20970"/>
                    <a:pt x="8508" y="21400"/>
                  </a:cubicBezTo>
                  <a:cubicBezTo>
                    <a:pt x="7866" y="23064"/>
                    <a:pt x="7208" y="24782"/>
                    <a:pt x="6610" y="26496"/>
                  </a:cubicBezTo>
                  <a:cubicBezTo>
                    <a:pt x="6332" y="27290"/>
                    <a:pt x="6093" y="28046"/>
                    <a:pt x="5892" y="28764"/>
                  </a:cubicBezTo>
                  <a:cubicBezTo>
                    <a:pt x="5641" y="29640"/>
                    <a:pt x="5450" y="30440"/>
                    <a:pt x="5320" y="31163"/>
                  </a:cubicBezTo>
                  <a:cubicBezTo>
                    <a:pt x="5277" y="31392"/>
                    <a:pt x="5239" y="31615"/>
                    <a:pt x="5206" y="31827"/>
                  </a:cubicBezTo>
                  <a:cubicBezTo>
                    <a:pt x="4945" y="33606"/>
                    <a:pt x="4009" y="35428"/>
                    <a:pt x="3221" y="36815"/>
                  </a:cubicBezTo>
                  <a:cubicBezTo>
                    <a:pt x="2922" y="37332"/>
                    <a:pt x="2601" y="37854"/>
                    <a:pt x="2290" y="38354"/>
                  </a:cubicBezTo>
                  <a:cubicBezTo>
                    <a:pt x="1800" y="39137"/>
                    <a:pt x="1295" y="39953"/>
                    <a:pt x="876" y="40796"/>
                  </a:cubicBezTo>
                  <a:cubicBezTo>
                    <a:pt x="436" y="41688"/>
                    <a:pt x="201" y="42646"/>
                    <a:pt x="185" y="43646"/>
                  </a:cubicBezTo>
                  <a:cubicBezTo>
                    <a:pt x="163" y="44599"/>
                    <a:pt x="338" y="45572"/>
                    <a:pt x="708" y="46540"/>
                  </a:cubicBezTo>
                  <a:cubicBezTo>
                    <a:pt x="1366" y="48287"/>
                    <a:pt x="2138" y="51871"/>
                    <a:pt x="2176" y="52051"/>
                  </a:cubicBezTo>
                  <a:lnTo>
                    <a:pt x="2176" y="52061"/>
                  </a:lnTo>
                  <a:lnTo>
                    <a:pt x="2225" y="52051"/>
                  </a:lnTo>
                  <a:lnTo>
                    <a:pt x="2225" y="52046"/>
                  </a:lnTo>
                  <a:cubicBezTo>
                    <a:pt x="2192" y="51888"/>
                    <a:pt x="1420" y="48275"/>
                    <a:pt x="756" y="46525"/>
                  </a:cubicBezTo>
                  <a:cubicBezTo>
                    <a:pt x="0" y="44534"/>
                    <a:pt x="60" y="42564"/>
                    <a:pt x="926" y="40819"/>
                  </a:cubicBezTo>
                  <a:cubicBezTo>
                    <a:pt x="1343" y="39980"/>
                    <a:pt x="1850" y="39165"/>
                    <a:pt x="2340" y="38376"/>
                  </a:cubicBezTo>
                  <a:cubicBezTo>
                    <a:pt x="2649" y="37876"/>
                    <a:pt x="2970" y="37359"/>
                    <a:pt x="3264" y="36837"/>
                  </a:cubicBezTo>
                  <a:cubicBezTo>
                    <a:pt x="4118" y="35336"/>
                    <a:pt x="5021" y="33568"/>
                    <a:pt x="5260" y="31832"/>
                  </a:cubicBezTo>
                  <a:cubicBezTo>
                    <a:pt x="5292" y="31620"/>
                    <a:pt x="5325" y="31397"/>
                    <a:pt x="5370" y="31169"/>
                  </a:cubicBezTo>
                  <a:cubicBezTo>
                    <a:pt x="5505" y="30435"/>
                    <a:pt x="5696" y="29635"/>
                    <a:pt x="5940" y="28776"/>
                  </a:cubicBezTo>
                  <a:cubicBezTo>
                    <a:pt x="6141" y="28058"/>
                    <a:pt x="6386" y="27290"/>
                    <a:pt x="6670" y="26474"/>
                  </a:cubicBezTo>
                  <a:cubicBezTo>
                    <a:pt x="7262" y="24772"/>
                    <a:pt x="7920" y="23064"/>
                    <a:pt x="8556" y="21410"/>
                  </a:cubicBezTo>
                  <a:cubicBezTo>
                    <a:pt x="8731" y="20964"/>
                    <a:pt x="8905" y="20502"/>
                    <a:pt x="9078" y="20045"/>
                  </a:cubicBezTo>
                  <a:lnTo>
                    <a:pt x="9209" y="19708"/>
                  </a:lnTo>
                  <a:cubicBezTo>
                    <a:pt x="9829" y="18087"/>
                    <a:pt x="10466" y="16417"/>
                    <a:pt x="10945" y="14725"/>
                  </a:cubicBezTo>
                  <a:cubicBezTo>
                    <a:pt x="11157" y="13964"/>
                    <a:pt x="11342" y="13208"/>
                    <a:pt x="11298" y="12419"/>
                  </a:cubicBezTo>
                  <a:cubicBezTo>
                    <a:pt x="11287" y="12201"/>
                    <a:pt x="11260" y="11978"/>
                    <a:pt x="11211" y="11755"/>
                  </a:cubicBezTo>
                  <a:cubicBezTo>
                    <a:pt x="11179" y="11619"/>
                    <a:pt x="11141" y="11478"/>
                    <a:pt x="11091" y="11336"/>
                  </a:cubicBezTo>
                  <a:cubicBezTo>
                    <a:pt x="10456" y="9450"/>
                    <a:pt x="9106" y="7833"/>
                    <a:pt x="7806" y="6272"/>
                  </a:cubicBezTo>
                  <a:cubicBezTo>
                    <a:pt x="7561" y="5984"/>
                    <a:pt x="7311" y="5679"/>
                    <a:pt x="7072" y="5386"/>
                  </a:cubicBezTo>
                  <a:lnTo>
                    <a:pt x="6903" y="5179"/>
                  </a:lnTo>
                  <a:cubicBezTo>
                    <a:pt x="5973" y="4037"/>
                    <a:pt x="5016" y="2857"/>
                    <a:pt x="4346" y="1529"/>
                  </a:cubicBezTo>
                  <a:cubicBezTo>
                    <a:pt x="4107" y="1062"/>
                    <a:pt x="3819" y="50"/>
                    <a:pt x="38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9"/>
            <p:cNvSpPr/>
            <p:nvPr/>
          </p:nvSpPr>
          <p:spPr>
            <a:xfrm>
              <a:off x="292375" y="3379575"/>
              <a:ext cx="1438200" cy="1191275"/>
            </a:xfrm>
            <a:custGeom>
              <a:avLst/>
              <a:gdLst/>
              <a:ahLst/>
              <a:cxnLst/>
              <a:rect l="l" t="t" r="r" b="b"/>
              <a:pathLst>
                <a:path w="57528" h="47651" extrusionOk="0">
                  <a:moveTo>
                    <a:pt x="26616" y="51"/>
                  </a:moveTo>
                  <a:cubicBezTo>
                    <a:pt x="27755" y="51"/>
                    <a:pt x="28867" y="435"/>
                    <a:pt x="29934" y="855"/>
                  </a:cubicBezTo>
                  <a:cubicBezTo>
                    <a:pt x="31495" y="1470"/>
                    <a:pt x="33050" y="2193"/>
                    <a:pt x="34552" y="2901"/>
                  </a:cubicBezTo>
                  <a:cubicBezTo>
                    <a:pt x="36450" y="3792"/>
                    <a:pt x="38408" y="4711"/>
                    <a:pt x="40426" y="5414"/>
                  </a:cubicBezTo>
                  <a:cubicBezTo>
                    <a:pt x="40888" y="5577"/>
                    <a:pt x="41390" y="5718"/>
                    <a:pt x="41867" y="5854"/>
                  </a:cubicBezTo>
                  <a:cubicBezTo>
                    <a:pt x="42733" y="6104"/>
                    <a:pt x="43636" y="6360"/>
                    <a:pt x="44425" y="6762"/>
                  </a:cubicBezTo>
                  <a:cubicBezTo>
                    <a:pt x="45507" y="7312"/>
                    <a:pt x="46290" y="8243"/>
                    <a:pt x="46632" y="9385"/>
                  </a:cubicBezTo>
                  <a:cubicBezTo>
                    <a:pt x="46790" y="9918"/>
                    <a:pt x="46926" y="10467"/>
                    <a:pt x="47057" y="10995"/>
                  </a:cubicBezTo>
                  <a:cubicBezTo>
                    <a:pt x="47237" y="11740"/>
                    <a:pt x="47427" y="12511"/>
                    <a:pt x="47688" y="13252"/>
                  </a:cubicBezTo>
                  <a:cubicBezTo>
                    <a:pt x="48216" y="14743"/>
                    <a:pt x="48999" y="16222"/>
                    <a:pt x="50076" y="17766"/>
                  </a:cubicBezTo>
                  <a:cubicBezTo>
                    <a:pt x="51175" y="19349"/>
                    <a:pt x="52453" y="20829"/>
                    <a:pt x="53694" y="22259"/>
                  </a:cubicBezTo>
                  <a:lnTo>
                    <a:pt x="53704" y="22276"/>
                  </a:lnTo>
                  <a:cubicBezTo>
                    <a:pt x="53852" y="22445"/>
                    <a:pt x="53998" y="22613"/>
                    <a:pt x="54145" y="22782"/>
                  </a:cubicBezTo>
                  <a:cubicBezTo>
                    <a:pt x="55047" y="23815"/>
                    <a:pt x="55989" y="24892"/>
                    <a:pt x="56674" y="26088"/>
                  </a:cubicBezTo>
                  <a:cubicBezTo>
                    <a:pt x="57103" y="26845"/>
                    <a:pt x="57474" y="27993"/>
                    <a:pt x="56782" y="29151"/>
                  </a:cubicBezTo>
                  <a:cubicBezTo>
                    <a:pt x="56217" y="30114"/>
                    <a:pt x="55205" y="30810"/>
                    <a:pt x="54319" y="31420"/>
                  </a:cubicBezTo>
                  <a:lnTo>
                    <a:pt x="54297" y="31435"/>
                  </a:lnTo>
                  <a:cubicBezTo>
                    <a:pt x="54204" y="31496"/>
                    <a:pt x="54118" y="31556"/>
                    <a:pt x="54030" y="31616"/>
                  </a:cubicBezTo>
                  <a:cubicBezTo>
                    <a:pt x="52122" y="32926"/>
                    <a:pt x="50320" y="34161"/>
                    <a:pt x="48956" y="36037"/>
                  </a:cubicBezTo>
                  <a:cubicBezTo>
                    <a:pt x="47900" y="37485"/>
                    <a:pt x="46709" y="39122"/>
                    <a:pt x="45811" y="40955"/>
                  </a:cubicBezTo>
                  <a:cubicBezTo>
                    <a:pt x="45567" y="41460"/>
                    <a:pt x="45333" y="41977"/>
                    <a:pt x="45110" y="42478"/>
                  </a:cubicBezTo>
                  <a:cubicBezTo>
                    <a:pt x="44882" y="42978"/>
                    <a:pt x="44653" y="43495"/>
                    <a:pt x="44408" y="43995"/>
                  </a:cubicBezTo>
                  <a:cubicBezTo>
                    <a:pt x="43935" y="44964"/>
                    <a:pt x="43401" y="45964"/>
                    <a:pt x="42548" y="46617"/>
                  </a:cubicBezTo>
                  <a:cubicBezTo>
                    <a:pt x="41580" y="47357"/>
                    <a:pt x="40323" y="47602"/>
                    <a:pt x="39061" y="47602"/>
                  </a:cubicBezTo>
                  <a:cubicBezTo>
                    <a:pt x="37494" y="47602"/>
                    <a:pt x="35912" y="47226"/>
                    <a:pt x="34840" y="46976"/>
                  </a:cubicBezTo>
                  <a:cubicBezTo>
                    <a:pt x="33181" y="46584"/>
                    <a:pt x="31468" y="46074"/>
                    <a:pt x="29608" y="45404"/>
                  </a:cubicBezTo>
                  <a:cubicBezTo>
                    <a:pt x="28699" y="45078"/>
                    <a:pt x="27796" y="44691"/>
                    <a:pt x="26926" y="44322"/>
                  </a:cubicBezTo>
                  <a:cubicBezTo>
                    <a:pt x="26784" y="44262"/>
                    <a:pt x="26638" y="44196"/>
                    <a:pt x="26490" y="44136"/>
                  </a:cubicBezTo>
                  <a:cubicBezTo>
                    <a:pt x="25935" y="43897"/>
                    <a:pt x="25315" y="43789"/>
                    <a:pt x="24717" y="43686"/>
                  </a:cubicBezTo>
                  <a:cubicBezTo>
                    <a:pt x="24597" y="43664"/>
                    <a:pt x="24479" y="43642"/>
                    <a:pt x="24358" y="43621"/>
                  </a:cubicBezTo>
                  <a:cubicBezTo>
                    <a:pt x="22280" y="43234"/>
                    <a:pt x="20078" y="42783"/>
                    <a:pt x="17956" y="41884"/>
                  </a:cubicBezTo>
                  <a:cubicBezTo>
                    <a:pt x="15785" y="40971"/>
                    <a:pt x="13648" y="39627"/>
                    <a:pt x="11603" y="37887"/>
                  </a:cubicBezTo>
                  <a:cubicBezTo>
                    <a:pt x="11005" y="37381"/>
                    <a:pt x="10433" y="36821"/>
                    <a:pt x="9878" y="36271"/>
                  </a:cubicBezTo>
                  <a:cubicBezTo>
                    <a:pt x="9057" y="35462"/>
                    <a:pt x="8208" y="34623"/>
                    <a:pt x="7246" y="33949"/>
                  </a:cubicBezTo>
                  <a:cubicBezTo>
                    <a:pt x="6587" y="33486"/>
                    <a:pt x="5924" y="33079"/>
                    <a:pt x="5092" y="33079"/>
                  </a:cubicBezTo>
                  <a:cubicBezTo>
                    <a:pt x="4945" y="33079"/>
                    <a:pt x="4799" y="33090"/>
                    <a:pt x="4641" y="33117"/>
                  </a:cubicBezTo>
                  <a:cubicBezTo>
                    <a:pt x="4581" y="33127"/>
                    <a:pt x="4526" y="33144"/>
                    <a:pt x="4466" y="33155"/>
                  </a:cubicBezTo>
                  <a:cubicBezTo>
                    <a:pt x="4379" y="33179"/>
                    <a:pt x="4294" y="33201"/>
                    <a:pt x="4224" y="33201"/>
                  </a:cubicBezTo>
                  <a:cubicBezTo>
                    <a:pt x="4185" y="33201"/>
                    <a:pt x="4151" y="33194"/>
                    <a:pt x="4124" y="33177"/>
                  </a:cubicBezTo>
                  <a:cubicBezTo>
                    <a:pt x="4086" y="33155"/>
                    <a:pt x="4064" y="33112"/>
                    <a:pt x="4048" y="33040"/>
                  </a:cubicBezTo>
                  <a:cubicBezTo>
                    <a:pt x="4026" y="32904"/>
                    <a:pt x="4101" y="32698"/>
                    <a:pt x="4162" y="32529"/>
                  </a:cubicBezTo>
                  <a:cubicBezTo>
                    <a:pt x="4189" y="32459"/>
                    <a:pt x="4211" y="32399"/>
                    <a:pt x="4227" y="32344"/>
                  </a:cubicBezTo>
                  <a:cubicBezTo>
                    <a:pt x="4319" y="32007"/>
                    <a:pt x="4428" y="31616"/>
                    <a:pt x="4526" y="31207"/>
                  </a:cubicBezTo>
                  <a:cubicBezTo>
                    <a:pt x="4857" y="29821"/>
                    <a:pt x="5043" y="28689"/>
                    <a:pt x="5108" y="27644"/>
                  </a:cubicBezTo>
                  <a:cubicBezTo>
                    <a:pt x="5195" y="26268"/>
                    <a:pt x="5075" y="25104"/>
                    <a:pt x="4733" y="24071"/>
                  </a:cubicBezTo>
                  <a:cubicBezTo>
                    <a:pt x="4199" y="22455"/>
                    <a:pt x="3428" y="20899"/>
                    <a:pt x="2682" y="19393"/>
                  </a:cubicBezTo>
                  <a:cubicBezTo>
                    <a:pt x="2231" y="18490"/>
                    <a:pt x="1763" y="17554"/>
                    <a:pt x="1355" y="16613"/>
                  </a:cubicBezTo>
                  <a:cubicBezTo>
                    <a:pt x="915" y="15591"/>
                    <a:pt x="463" y="14502"/>
                    <a:pt x="278" y="13393"/>
                  </a:cubicBezTo>
                  <a:cubicBezTo>
                    <a:pt x="55" y="12055"/>
                    <a:pt x="273" y="11017"/>
                    <a:pt x="953" y="10227"/>
                  </a:cubicBezTo>
                  <a:cubicBezTo>
                    <a:pt x="1665" y="9395"/>
                    <a:pt x="2911" y="9124"/>
                    <a:pt x="3911" y="8906"/>
                  </a:cubicBezTo>
                  <a:cubicBezTo>
                    <a:pt x="5282" y="8602"/>
                    <a:pt x="6707" y="8454"/>
                    <a:pt x="8088" y="8313"/>
                  </a:cubicBezTo>
                  <a:lnTo>
                    <a:pt x="8143" y="8308"/>
                  </a:lnTo>
                  <a:cubicBezTo>
                    <a:pt x="8507" y="8269"/>
                    <a:pt x="8878" y="8231"/>
                    <a:pt x="9237" y="8193"/>
                  </a:cubicBezTo>
                  <a:cubicBezTo>
                    <a:pt x="11440" y="7975"/>
                    <a:pt x="13719" y="7753"/>
                    <a:pt x="15868" y="7126"/>
                  </a:cubicBezTo>
                  <a:cubicBezTo>
                    <a:pt x="17015" y="6795"/>
                    <a:pt x="17919" y="6343"/>
                    <a:pt x="18712" y="5713"/>
                  </a:cubicBezTo>
                  <a:cubicBezTo>
                    <a:pt x="19496" y="5087"/>
                    <a:pt x="20191" y="4347"/>
                    <a:pt x="20872" y="3634"/>
                  </a:cubicBezTo>
                  <a:cubicBezTo>
                    <a:pt x="21029" y="3471"/>
                    <a:pt x="21193" y="3297"/>
                    <a:pt x="21351" y="3134"/>
                  </a:cubicBezTo>
                  <a:cubicBezTo>
                    <a:pt x="22471" y="1970"/>
                    <a:pt x="23505" y="965"/>
                    <a:pt x="24838" y="403"/>
                  </a:cubicBezTo>
                  <a:cubicBezTo>
                    <a:pt x="25436" y="152"/>
                    <a:pt x="26030" y="51"/>
                    <a:pt x="26616" y="51"/>
                  </a:cubicBezTo>
                  <a:close/>
                  <a:moveTo>
                    <a:pt x="26617" y="1"/>
                  </a:moveTo>
                  <a:cubicBezTo>
                    <a:pt x="26024" y="1"/>
                    <a:pt x="25422" y="104"/>
                    <a:pt x="24815" y="360"/>
                  </a:cubicBezTo>
                  <a:cubicBezTo>
                    <a:pt x="23477" y="920"/>
                    <a:pt x="22438" y="1932"/>
                    <a:pt x="21318" y="3096"/>
                  </a:cubicBezTo>
                  <a:cubicBezTo>
                    <a:pt x="21155" y="3265"/>
                    <a:pt x="20992" y="3438"/>
                    <a:pt x="20834" y="3602"/>
                  </a:cubicBezTo>
                  <a:cubicBezTo>
                    <a:pt x="20159" y="4314"/>
                    <a:pt x="19458" y="5049"/>
                    <a:pt x="18680" y="5670"/>
                  </a:cubicBezTo>
                  <a:cubicBezTo>
                    <a:pt x="17891" y="6300"/>
                    <a:pt x="16993" y="6752"/>
                    <a:pt x="15856" y="7078"/>
                  </a:cubicBezTo>
                  <a:cubicBezTo>
                    <a:pt x="13708" y="7703"/>
                    <a:pt x="11434" y="7927"/>
                    <a:pt x="9231" y="8145"/>
                  </a:cubicBezTo>
                  <a:cubicBezTo>
                    <a:pt x="8872" y="8183"/>
                    <a:pt x="8502" y="8215"/>
                    <a:pt x="8138" y="8253"/>
                  </a:cubicBezTo>
                  <a:lnTo>
                    <a:pt x="8083" y="8263"/>
                  </a:lnTo>
                  <a:cubicBezTo>
                    <a:pt x="6702" y="8406"/>
                    <a:pt x="5276" y="8552"/>
                    <a:pt x="3900" y="8856"/>
                  </a:cubicBezTo>
                  <a:cubicBezTo>
                    <a:pt x="2894" y="9074"/>
                    <a:pt x="1643" y="9346"/>
                    <a:pt x="915" y="10194"/>
                  </a:cubicBezTo>
                  <a:cubicBezTo>
                    <a:pt x="229" y="11000"/>
                    <a:pt x="1" y="12044"/>
                    <a:pt x="229" y="13399"/>
                  </a:cubicBezTo>
                  <a:cubicBezTo>
                    <a:pt x="414" y="14514"/>
                    <a:pt x="865" y="15607"/>
                    <a:pt x="1312" y="16635"/>
                  </a:cubicBezTo>
                  <a:cubicBezTo>
                    <a:pt x="1719" y="17577"/>
                    <a:pt x="2188" y="18511"/>
                    <a:pt x="2633" y="19415"/>
                  </a:cubicBezTo>
                  <a:cubicBezTo>
                    <a:pt x="3383" y="20921"/>
                    <a:pt x="4156" y="22472"/>
                    <a:pt x="4689" y="24087"/>
                  </a:cubicBezTo>
                  <a:cubicBezTo>
                    <a:pt x="5451" y="26409"/>
                    <a:pt x="4977" y="29108"/>
                    <a:pt x="4477" y="31197"/>
                  </a:cubicBezTo>
                  <a:cubicBezTo>
                    <a:pt x="4380" y="31599"/>
                    <a:pt x="4270" y="31996"/>
                    <a:pt x="4178" y="32328"/>
                  </a:cubicBezTo>
                  <a:cubicBezTo>
                    <a:pt x="4162" y="32382"/>
                    <a:pt x="4139" y="32442"/>
                    <a:pt x="4118" y="32512"/>
                  </a:cubicBezTo>
                  <a:cubicBezTo>
                    <a:pt x="4048" y="32693"/>
                    <a:pt x="3971" y="32899"/>
                    <a:pt x="3998" y="33052"/>
                  </a:cubicBezTo>
                  <a:cubicBezTo>
                    <a:pt x="4015" y="33133"/>
                    <a:pt x="4048" y="33187"/>
                    <a:pt x="4096" y="33220"/>
                  </a:cubicBezTo>
                  <a:cubicBezTo>
                    <a:pt x="4133" y="33243"/>
                    <a:pt x="4175" y="33251"/>
                    <a:pt x="4222" y="33251"/>
                  </a:cubicBezTo>
                  <a:cubicBezTo>
                    <a:pt x="4298" y="33251"/>
                    <a:pt x="4385" y="33227"/>
                    <a:pt x="4477" y="33203"/>
                  </a:cubicBezTo>
                  <a:cubicBezTo>
                    <a:pt x="4537" y="33187"/>
                    <a:pt x="4591" y="33177"/>
                    <a:pt x="4646" y="33165"/>
                  </a:cubicBezTo>
                  <a:cubicBezTo>
                    <a:pt x="4800" y="33139"/>
                    <a:pt x="4948" y="33126"/>
                    <a:pt x="5091" y="33126"/>
                  </a:cubicBezTo>
                  <a:cubicBezTo>
                    <a:pt x="5913" y="33126"/>
                    <a:pt x="6569" y="33534"/>
                    <a:pt x="7219" y="33993"/>
                  </a:cubicBezTo>
                  <a:cubicBezTo>
                    <a:pt x="8176" y="34661"/>
                    <a:pt x="9024" y="35499"/>
                    <a:pt x="9846" y="36310"/>
                  </a:cubicBezTo>
                  <a:cubicBezTo>
                    <a:pt x="10395" y="36853"/>
                    <a:pt x="10972" y="37420"/>
                    <a:pt x="11570" y="37925"/>
                  </a:cubicBezTo>
                  <a:cubicBezTo>
                    <a:pt x="13621" y="39665"/>
                    <a:pt x="15758" y="41015"/>
                    <a:pt x="17934" y="41929"/>
                  </a:cubicBezTo>
                  <a:cubicBezTo>
                    <a:pt x="20061" y="42826"/>
                    <a:pt x="22270" y="43283"/>
                    <a:pt x="24348" y="43669"/>
                  </a:cubicBezTo>
                  <a:cubicBezTo>
                    <a:pt x="24467" y="43691"/>
                    <a:pt x="24592" y="43712"/>
                    <a:pt x="24707" y="43734"/>
                  </a:cubicBezTo>
                  <a:cubicBezTo>
                    <a:pt x="25305" y="43837"/>
                    <a:pt x="25920" y="43947"/>
                    <a:pt x="26475" y="44181"/>
                  </a:cubicBezTo>
                  <a:cubicBezTo>
                    <a:pt x="26616" y="44246"/>
                    <a:pt x="26763" y="44306"/>
                    <a:pt x="26909" y="44365"/>
                  </a:cubicBezTo>
                  <a:cubicBezTo>
                    <a:pt x="27780" y="44741"/>
                    <a:pt x="28682" y="45122"/>
                    <a:pt x="29591" y="45454"/>
                  </a:cubicBezTo>
                  <a:cubicBezTo>
                    <a:pt x="31451" y="46117"/>
                    <a:pt x="33165" y="46634"/>
                    <a:pt x="34830" y="47025"/>
                  </a:cubicBezTo>
                  <a:cubicBezTo>
                    <a:pt x="36102" y="47324"/>
                    <a:pt x="37461" y="47608"/>
                    <a:pt x="38784" y="47645"/>
                  </a:cubicBezTo>
                  <a:cubicBezTo>
                    <a:pt x="38887" y="47651"/>
                    <a:pt x="38990" y="47651"/>
                    <a:pt x="39088" y="47651"/>
                  </a:cubicBezTo>
                  <a:cubicBezTo>
                    <a:pt x="40562" y="47651"/>
                    <a:pt x="41704" y="47324"/>
                    <a:pt x="42575" y="46661"/>
                  </a:cubicBezTo>
                  <a:cubicBezTo>
                    <a:pt x="43440" y="45997"/>
                    <a:pt x="43978" y="44991"/>
                    <a:pt x="44452" y="44018"/>
                  </a:cubicBezTo>
                  <a:cubicBezTo>
                    <a:pt x="44696" y="43516"/>
                    <a:pt x="44930" y="43001"/>
                    <a:pt x="45153" y="42499"/>
                  </a:cubicBezTo>
                  <a:cubicBezTo>
                    <a:pt x="45376" y="41999"/>
                    <a:pt x="45610" y="41482"/>
                    <a:pt x="45856" y="40977"/>
                  </a:cubicBezTo>
                  <a:cubicBezTo>
                    <a:pt x="46752" y="39149"/>
                    <a:pt x="47944" y="37511"/>
                    <a:pt x="48999" y="36065"/>
                  </a:cubicBezTo>
                  <a:cubicBezTo>
                    <a:pt x="50359" y="34199"/>
                    <a:pt x="52154" y="32964"/>
                    <a:pt x="54058" y="31659"/>
                  </a:cubicBezTo>
                  <a:cubicBezTo>
                    <a:pt x="54145" y="31599"/>
                    <a:pt x="54231" y="31539"/>
                    <a:pt x="54324" y="31473"/>
                  </a:cubicBezTo>
                  <a:lnTo>
                    <a:pt x="54346" y="31463"/>
                  </a:lnTo>
                  <a:cubicBezTo>
                    <a:pt x="55238" y="30848"/>
                    <a:pt x="56255" y="30147"/>
                    <a:pt x="56827" y="29178"/>
                  </a:cubicBezTo>
                  <a:cubicBezTo>
                    <a:pt x="57528" y="27998"/>
                    <a:pt x="57153" y="26834"/>
                    <a:pt x="56717" y="26067"/>
                  </a:cubicBezTo>
                  <a:cubicBezTo>
                    <a:pt x="56026" y="24860"/>
                    <a:pt x="55085" y="23788"/>
                    <a:pt x="54178" y="22749"/>
                  </a:cubicBezTo>
                  <a:cubicBezTo>
                    <a:pt x="54036" y="22581"/>
                    <a:pt x="53889" y="22412"/>
                    <a:pt x="53742" y="22244"/>
                  </a:cubicBezTo>
                  <a:lnTo>
                    <a:pt x="53731" y="22227"/>
                  </a:lnTo>
                  <a:cubicBezTo>
                    <a:pt x="52491" y="20796"/>
                    <a:pt x="51213" y="19317"/>
                    <a:pt x="50114" y="17740"/>
                  </a:cubicBezTo>
                  <a:cubicBezTo>
                    <a:pt x="49042" y="16194"/>
                    <a:pt x="48264" y="14720"/>
                    <a:pt x="47737" y="13236"/>
                  </a:cubicBezTo>
                  <a:cubicBezTo>
                    <a:pt x="47476" y="12496"/>
                    <a:pt x="47285" y="11728"/>
                    <a:pt x="47106" y="10984"/>
                  </a:cubicBezTo>
                  <a:cubicBezTo>
                    <a:pt x="46976" y="10455"/>
                    <a:pt x="46840" y="9907"/>
                    <a:pt x="46677" y="9368"/>
                  </a:cubicBezTo>
                  <a:cubicBezTo>
                    <a:pt x="46333" y="8215"/>
                    <a:pt x="45540" y="7274"/>
                    <a:pt x="44446" y="6719"/>
                  </a:cubicBezTo>
                  <a:cubicBezTo>
                    <a:pt x="43652" y="6311"/>
                    <a:pt x="42749" y="6056"/>
                    <a:pt x="41879" y="5811"/>
                  </a:cubicBezTo>
                  <a:cubicBezTo>
                    <a:pt x="41400" y="5675"/>
                    <a:pt x="40905" y="5534"/>
                    <a:pt x="40443" y="5371"/>
                  </a:cubicBezTo>
                  <a:cubicBezTo>
                    <a:pt x="38430" y="4663"/>
                    <a:pt x="36467" y="3744"/>
                    <a:pt x="34574" y="2858"/>
                  </a:cubicBezTo>
                  <a:cubicBezTo>
                    <a:pt x="33067" y="2150"/>
                    <a:pt x="31516" y="1422"/>
                    <a:pt x="29950" y="807"/>
                  </a:cubicBezTo>
                  <a:cubicBezTo>
                    <a:pt x="28882" y="387"/>
                    <a:pt x="27764" y="1"/>
                    <a:pt x="2661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9"/>
            <p:cNvSpPr/>
            <p:nvPr/>
          </p:nvSpPr>
          <p:spPr>
            <a:xfrm>
              <a:off x="290075" y="3530525"/>
              <a:ext cx="1420525" cy="925850"/>
            </a:xfrm>
            <a:custGeom>
              <a:avLst/>
              <a:gdLst/>
              <a:ahLst/>
              <a:cxnLst/>
              <a:rect l="l" t="t" r="r" b="b"/>
              <a:pathLst>
                <a:path w="56821" h="37034" extrusionOk="0">
                  <a:moveTo>
                    <a:pt x="31392" y="50"/>
                  </a:moveTo>
                  <a:cubicBezTo>
                    <a:pt x="31408" y="50"/>
                    <a:pt x="31424" y="50"/>
                    <a:pt x="31440" y="51"/>
                  </a:cubicBezTo>
                  <a:cubicBezTo>
                    <a:pt x="32283" y="56"/>
                    <a:pt x="33121" y="267"/>
                    <a:pt x="33931" y="475"/>
                  </a:cubicBezTo>
                  <a:lnTo>
                    <a:pt x="33996" y="491"/>
                  </a:lnTo>
                  <a:cubicBezTo>
                    <a:pt x="36107" y="1023"/>
                    <a:pt x="38838" y="1796"/>
                    <a:pt x="41248" y="2998"/>
                  </a:cubicBezTo>
                  <a:cubicBezTo>
                    <a:pt x="42297" y="3526"/>
                    <a:pt x="43124" y="4075"/>
                    <a:pt x="43771" y="4673"/>
                  </a:cubicBezTo>
                  <a:cubicBezTo>
                    <a:pt x="44369" y="5228"/>
                    <a:pt x="44718" y="6011"/>
                    <a:pt x="45055" y="6767"/>
                  </a:cubicBezTo>
                  <a:cubicBezTo>
                    <a:pt x="45125" y="6937"/>
                    <a:pt x="45207" y="7111"/>
                    <a:pt x="45283" y="7279"/>
                  </a:cubicBezTo>
                  <a:cubicBezTo>
                    <a:pt x="46545" y="9972"/>
                    <a:pt x="48324" y="12479"/>
                    <a:pt x="50876" y="15172"/>
                  </a:cubicBezTo>
                  <a:cubicBezTo>
                    <a:pt x="51506" y="15835"/>
                    <a:pt x="52164" y="16488"/>
                    <a:pt x="52795" y="17125"/>
                  </a:cubicBezTo>
                  <a:cubicBezTo>
                    <a:pt x="53312" y="17647"/>
                    <a:pt x="53851" y="18180"/>
                    <a:pt x="54368" y="18719"/>
                  </a:cubicBezTo>
                  <a:cubicBezTo>
                    <a:pt x="54438" y="18789"/>
                    <a:pt x="54509" y="18865"/>
                    <a:pt x="54585" y="18941"/>
                  </a:cubicBezTo>
                  <a:cubicBezTo>
                    <a:pt x="55347" y="19724"/>
                    <a:pt x="56135" y="20529"/>
                    <a:pt x="56494" y="21558"/>
                  </a:cubicBezTo>
                  <a:cubicBezTo>
                    <a:pt x="56771" y="22341"/>
                    <a:pt x="56663" y="23070"/>
                    <a:pt x="56163" y="23788"/>
                  </a:cubicBezTo>
                  <a:cubicBezTo>
                    <a:pt x="55706" y="24446"/>
                    <a:pt x="54971" y="24995"/>
                    <a:pt x="54389" y="25397"/>
                  </a:cubicBezTo>
                  <a:cubicBezTo>
                    <a:pt x="53545" y="25975"/>
                    <a:pt x="52664" y="26529"/>
                    <a:pt x="51810" y="27062"/>
                  </a:cubicBezTo>
                  <a:cubicBezTo>
                    <a:pt x="51065" y="27536"/>
                    <a:pt x="50293" y="28020"/>
                    <a:pt x="49548" y="28525"/>
                  </a:cubicBezTo>
                  <a:cubicBezTo>
                    <a:pt x="48368" y="29314"/>
                    <a:pt x="46975" y="30250"/>
                    <a:pt x="45529" y="31174"/>
                  </a:cubicBezTo>
                  <a:cubicBezTo>
                    <a:pt x="45381" y="31267"/>
                    <a:pt x="45235" y="31365"/>
                    <a:pt x="45087" y="31457"/>
                  </a:cubicBezTo>
                  <a:cubicBezTo>
                    <a:pt x="43777" y="32306"/>
                    <a:pt x="42423" y="33177"/>
                    <a:pt x="40905" y="33568"/>
                  </a:cubicBezTo>
                  <a:cubicBezTo>
                    <a:pt x="40779" y="33595"/>
                    <a:pt x="40654" y="33627"/>
                    <a:pt x="40535" y="33655"/>
                  </a:cubicBezTo>
                  <a:cubicBezTo>
                    <a:pt x="40132" y="33752"/>
                    <a:pt x="39752" y="33845"/>
                    <a:pt x="39360" y="34008"/>
                  </a:cubicBezTo>
                  <a:cubicBezTo>
                    <a:pt x="38854" y="34215"/>
                    <a:pt x="38354" y="34460"/>
                    <a:pt x="37869" y="34694"/>
                  </a:cubicBezTo>
                  <a:lnTo>
                    <a:pt x="37794" y="34732"/>
                  </a:lnTo>
                  <a:cubicBezTo>
                    <a:pt x="36586" y="35319"/>
                    <a:pt x="35334" y="35929"/>
                    <a:pt x="34035" y="36358"/>
                  </a:cubicBezTo>
                  <a:cubicBezTo>
                    <a:pt x="32772" y="36775"/>
                    <a:pt x="31551" y="36983"/>
                    <a:pt x="30390" y="36983"/>
                  </a:cubicBezTo>
                  <a:cubicBezTo>
                    <a:pt x="29931" y="36983"/>
                    <a:pt x="29481" y="36950"/>
                    <a:pt x="29042" y="36886"/>
                  </a:cubicBezTo>
                  <a:cubicBezTo>
                    <a:pt x="27991" y="36728"/>
                    <a:pt x="26926" y="36375"/>
                    <a:pt x="25869" y="35846"/>
                  </a:cubicBezTo>
                  <a:cubicBezTo>
                    <a:pt x="25108" y="35461"/>
                    <a:pt x="24456" y="34982"/>
                    <a:pt x="23760" y="34470"/>
                  </a:cubicBezTo>
                  <a:cubicBezTo>
                    <a:pt x="23624" y="34367"/>
                    <a:pt x="23477" y="34259"/>
                    <a:pt x="23336" y="34156"/>
                  </a:cubicBezTo>
                  <a:cubicBezTo>
                    <a:pt x="22525" y="33568"/>
                    <a:pt x="21698" y="32974"/>
                    <a:pt x="20898" y="32404"/>
                  </a:cubicBezTo>
                  <a:cubicBezTo>
                    <a:pt x="19685" y="31538"/>
                    <a:pt x="18435" y="30642"/>
                    <a:pt x="17216" y="29738"/>
                  </a:cubicBezTo>
                  <a:cubicBezTo>
                    <a:pt x="16133" y="28939"/>
                    <a:pt x="15008" y="28172"/>
                    <a:pt x="13919" y="27426"/>
                  </a:cubicBezTo>
                  <a:cubicBezTo>
                    <a:pt x="13115" y="26878"/>
                    <a:pt x="12282" y="26306"/>
                    <a:pt x="11477" y="25729"/>
                  </a:cubicBezTo>
                  <a:cubicBezTo>
                    <a:pt x="11325" y="25621"/>
                    <a:pt x="11167" y="25507"/>
                    <a:pt x="11020" y="25397"/>
                  </a:cubicBezTo>
                  <a:cubicBezTo>
                    <a:pt x="10661" y="25136"/>
                    <a:pt x="10291" y="24870"/>
                    <a:pt x="9910" y="24626"/>
                  </a:cubicBezTo>
                  <a:cubicBezTo>
                    <a:pt x="9644" y="24446"/>
                    <a:pt x="9421" y="24320"/>
                    <a:pt x="9122" y="24320"/>
                  </a:cubicBezTo>
                  <a:cubicBezTo>
                    <a:pt x="9089" y="24320"/>
                    <a:pt x="9062" y="24320"/>
                    <a:pt x="9035" y="24326"/>
                  </a:cubicBezTo>
                  <a:cubicBezTo>
                    <a:pt x="8812" y="24343"/>
                    <a:pt x="8622" y="24435"/>
                    <a:pt x="8436" y="24528"/>
                  </a:cubicBezTo>
                  <a:cubicBezTo>
                    <a:pt x="8268" y="24609"/>
                    <a:pt x="8110" y="24685"/>
                    <a:pt x="7931" y="24712"/>
                  </a:cubicBezTo>
                  <a:cubicBezTo>
                    <a:pt x="7908" y="24715"/>
                    <a:pt x="7886" y="24717"/>
                    <a:pt x="7866" y="24717"/>
                  </a:cubicBezTo>
                  <a:cubicBezTo>
                    <a:pt x="7608" y="24717"/>
                    <a:pt x="7533" y="24468"/>
                    <a:pt x="7447" y="24212"/>
                  </a:cubicBezTo>
                  <a:lnTo>
                    <a:pt x="7447" y="24202"/>
                  </a:lnTo>
                  <a:cubicBezTo>
                    <a:pt x="7294" y="23738"/>
                    <a:pt x="7196" y="23243"/>
                    <a:pt x="7098" y="22766"/>
                  </a:cubicBezTo>
                  <a:cubicBezTo>
                    <a:pt x="7050" y="22520"/>
                    <a:pt x="7000" y="22270"/>
                    <a:pt x="6947" y="22025"/>
                  </a:cubicBezTo>
                  <a:cubicBezTo>
                    <a:pt x="6761" y="21232"/>
                    <a:pt x="6500" y="20187"/>
                    <a:pt x="6086" y="19176"/>
                  </a:cubicBezTo>
                  <a:cubicBezTo>
                    <a:pt x="5760" y="18365"/>
                    <a:pt x="5315" y="17597"/>
                    <a:pt x="4879" y="16858"/>
                  </a:cubicBezTo>
                  <a:cubicBezTo>
                    <a:pt x="4793" y="16711"/>
                    <a:pt x="4705" y="16565"/>
                    <a:pt x="4623" y="16417"/>
                  </a:cubicBezTo>
                  <a:cubicBezTo>
                    <a:pt x="4411" y="16053"/>
                    <a:pt x="4193" y="15684"/>
                    <a:pt x="3982" y="15325"/>
                  </a:cubicBezTo>
                  <a:cubicBezTo>
                    <a:pt x="3084" y="13796"/>
                    <a:pt x="2160" y="12218"/>
                    <a:pt x="1447" y="10580"/>
                  </a:cubicBezTo>
                  <a:cubicBezTo>
                    <a:pt x="979" y="9493"/>
                    <a:pt x="0" y="7236"/>
                    <a:pt x="1153" y="5832"/>
                  </a:cubicBezTo>
                  <a:cubicBezTo>
                    <a:pt x="1713" y="5152"/>
                    <a:pt x="2584" y="4750"/>
                    <a:pt x="3819" y="4608"/>
                  </a:cubicBezTo>
                  <a:cubicBezTo>
                    <a:pt x="4196" y="4563"/>
                    <a:pt x="4585" y="4546"/>
                    <a:pt x="4971" y="4546"/>
                  </a:cubicBezTo>
                  <a:cubicBezTo>
                    <a:pt x="5663" y="4546"/>
                    <a:pt x="6345" y="4601"/>
                    <a:pt x="6935" y="4646"/>
                  </a:cubicBezTo>
                  <a:cubicBezTo>
                    <a:pt x="7065" y="4658"/>
                    <a:pt x="7191" y="4668"/>
                    <a:pt x="7311" y="4678"/>
                  </a:cubicBezTo>
                  <a:cubicBezTo>
                    <a:pt x="8687" y="4783"/>
                    <a:pt x="10073" y="4951"/>
                    <a:pt x="11418" y="5120"/>
                  </a:cubicBezTo>
                  <a:cubicBezTo>
                    <a:pt x="13093" y="5331"/>
                    <a:pt x="14823" y="5544"/>
                    <a:pt x="16535" y="5625"/>
                  </a:cubicBezTo>
                  <a:cubicBezTo>
                    <a:pt x="16764" y="5636"/>
                    <a:pt x="16984" y="5642"/>
                    <a:pt x="17194" y="5642"/>
                  </a:cubicBezTo>
                  <a:cubicBezTo>
                    <a:pt x="18290" y="5642"/>
                    <a:pt x="19158" y="5483"/>
                    <a:pt x="20007" y="5142"/>
                  </a:cubicBezTo>
                  <a:cubicBezTo>
                    <a:pt x="21219" y="4652"/>
                    <a:pt x="22367" y="3960"/>
                    <a:pt x="23471" y="3287"/>
                  </a:cubicBezTo>
                  <a:cubicBezTo>
                    <a:pt x="23624" y="3194"/>
                    <a:pt x="23781" y="3101"/>
                    <a:pt x="23933" y="3009"/>
                  </a:cubicBezTo>
                  <a:cubicBezTo>
                    <a:pt x="25478" y="2074"/>
                    <a:pt x="27077" y="1111"/>
                    <a:pt x="28819" y="523"/>
                  </a:cubicBezTo>
                  <a:cubicBezTo>
                    <a:pt x="29756" y="208"/>
                    <a:pt x="30600" y="50"/>
                    <a:pt x="31392" y="50"/>
                  </a:cubicBezTo>
                  <a:close/>
                  <a:moveTo>
                    <a:pt x="31401" y="1"/>
                  </a:moveTo>
                  <a:cubicBezTo>
                    <a:pt x="30602" y="1"/>
                    <a:pt x="29750" y="159"/>
                    <a:pt x="28802" y="475"/>
                  </a:cubicBezTo>
                  <a:cubicBezTo>
                    <a:pt x="27056" y="1062"/>
                    <a:pt x="25457" y="2030"/>
                    <a:pt x="23906" y="2966"/>
                  </a:cubicBezTo>
                  <a:cubicBezTo>
                    <a:pt x="23755" y="3058"/>
                    <a:pt x="23602" y="3151"/>
                    <a:pt x="23444" y="3242"/>
                  </a:cubicBezTo>
                  <a:cubicBezTo>
                    <a:pt x="22339" y="3917"/>
                    <a:pt x="21197" y="4608"/>
                    <a:pt x="19984" y="5098"/>
                  </a:cubicBezTo>
                  <a:cubicBezTo>
                    <a:pt x="19139" y="5436"/>
                    <a:pt x="18279" y="5594"/>
                    <a:pt x="17187" y="5594"/>
                  </a:cubicBezTo>
                  <a:cubicBezTo>
                    <a:pt x="16979" y="5594"/>
                    <a:pt x="16762" y="5588"/>
                    <a:pt x="16535" y="5577"/>
                  </a:cubicBezTo>
                  <a:cubicBezTo>
                    <a:pt x="14828" y="5494"/>
                    <a:pt x="13098" y="5278"/>
                    <a:pt x="11423" y="5070"/>
                  </a:cubicBezTo>
                  <a:cubicBezTo>
                    <a:pt x="10080" y="4902"/>
                    <a:pt x="8692" y="4733"/>
                    <a:pt x="7316" y="4630"/>
                  </a:cubicBezTo>
                  <a:cubicBezTo>
                    <a:pt x="7196" y="4620"/>
                    <a:pt x="7065" y="4608"/>
                    <a:pt x="6935" y="4598"/>
                  </a:cubicBezTo>
                  <a:cubicBezTo>
                    <a:pt x="6337" y="4552"/>
                    <a:pt x="5645" y="4496"/>
                    <a:pt x="4943" y="4496"/>
                  </a:cubicBezTo>
                  <a:cubicBezTo>
                    <a:pt x="4565" y="4496"/>
                    <a:pt x="4184" y="4512"/>
                    <a:pt x="3814" y="4554"/>
                  </a:cubicBezTo>
                  <a:cubicBezTo>
                    <a:pt x="2562" y="4701"/>
                    <a:pt x="1680" y="5109"/>
                    <a:pt x="1115" y="5800"/>
                  </a:cubicBezTo>
                  <a:cubicBezTo>
                    <a:pt x="626" y="6393"/>
                    <a:pt x="462" y="7198"/>
                    <a:pt x="620" y="8193"/>
                  </a:cubicBezTo>
                  <a:cubicBezTo>
                    <a:pt x="751" y="9019"/>
                    <a:pt x="1077" y="9842"/>
                    <a:pt x="1404" y="10597"/>
                  </a:cubicBezTo>
                  <a:cubicBezTo>
                    <a:pt x="2116" y="12245"/>
                    <a:pt x="3041" y="13823"/>
                    <a:pt x="3938" y="15345"/>
                  </a:cubicBezTo>
                  <a:cubicBezTo>
                    <a:pt x="4150" y="15704"/>
                    <a:pt x="4368" y="16075"/>
                    <a:pt x="4580" y="16439"/>
                  </a:cubicBezTo>
                  <a:cubicBezTo>
                    <a:pt x="4662" y="16586"/>
                    <a:pt x="4748" y="16733"/>
                    <a:pt x="4836" y="16879"/>
                  </a:cubicBezTo>
                  <a:cubicBezTo>
                    <a:pt x="5270" y="17620"/>
                    <a:pt x="5717" y="18386"/>
                    <a:pt x="6043" y="19191"/>
                  </a:cubicBezTo>
                  <a:cubicBezTo>
                    <a:pt x="6451" y="20203"/>
                    <a:pt x="6712" y="21242"/>
                    <a:pt x="6897" y="22036"/>
                  </a:cubicBezTo>
                  <a:cubicBezTo>
                    <a:pt x="6952" y="22281"/>
                    <a:pt x="7005" y="22531"/>
                    <a:pt x="7050" y="22776"/>
                  </a:cubicBezTo>
                  <a:cubicBezTo>
                    <a:pt x="7148" y="23255"/>
                    <a:pt x="7246" y="23750"/>
                    <a:pt x="7397" y="24217"/>
                  </a:cubicBezTo>
                  <a:lnTo>
                    <a:pt x="7404" y="24228"/>
                  </a:lnTo>
                  <a:cubicBezTo>
                    <a:pt x="7484" y="24481"/>
                    <a:pt x="7574" y="24767"/>
                    <a:pt x="7871" y="24767"/>
                  </a:cubicBezTo>
                  <a:cubicBezTo>
                    <a:pt x="7893" y="24767"/>
                    <a:pt x="7917" y="24765"/>
                    <a:pt x="7941" y="24762"/>
                  </a:cubicBezTo>
                  <a:cubicBezTo>
                    <a:pt x="8127" y="24734"/>
                    <a:pt x="8295" y="24652"/>
                    <a:pt x="8458" y="24571"/>
                  </a:cubicBezTo>
                  <a:cubicBezTo>
                    <a:pt x="8637" y="24484"/>
                    <a:pt x="8823" y="24391"/>
                    <a:pt x="9035" y="24375"/>
                  </a:cubicBezTo>
                  <a:cubicBezTo>
                    <a:pt x="9066" y="24373"/>
                    <a:pt x="9097" y="24372"/>
                    <a:pt x="9126" y="24372"/>
                  </a:cubicBezTo>
                  <a:cubicBezTo>
                    <a:pt x="9413" y="24372"/>
                    <a:pt x="9617" y="24491"/>
                    <a:pt x="9884" y="24664"/>
                  </a:cubicBezTo>
                  <a:cubicBezTo>
                    <a:pt x="10264" y="24908"/>
                    <a:pt x="10635" y="25181"/>
                    <a:pt x="10987" y="25442"/>
                  </a:cubicBezTo>
                  <a:cubicBezTo>
                    <a:pt x="11140" y="25550"/>
                    <a:pt x="11293" y="25659"/>
                    <a:pt x="11444" y="25773"/>
                  </a:cubicBezTo>
                  <a:cubicBezTo>
                    <a:pt x="12255" y="26349"/>
                    <a:pt x="13088" y="26916"/>
                    <a:pt x="13892" y="27465"/>
                  </a:cubicBezTo>
                  <a:cubicBezTo>
                    <a:pt x="14981" y="28209"/>
                    <a:pt x="16106" y="28977"/>
                    <a:pt x="17183" y="29776"/>
                  </a:cubicBezTo>
                  <a:cubicBezTo>
                    <a:pt x="18402" y="30679"/>
                    <a:pt x="19658" y="31578"/>
                    <a:pt x="20871" y="32447"/>
                  </a:cubicBezTo>
                  <a:cubicBezTo>
                    <a:pt x="21671" y="33019"/>
                    <a:pt x="22497" y="33611"/>
                    <a:pt x="23303" y="34194"/>
                  </a:cubicBezTo>
                  <a:cubicBezTo>
                    <a:pt x="23449" y="34302"/>
                    <a:pt x="23591" y="34405"/>
                    <a:pt x="23732" y="34508"/>
                  </a:cubicBezTo>
                  <a:cubicBezTo>
                    <a:pt x="24396" y="34998"/>
                    <a:pt x="25081" y="35504"/>
                    <a:pt x="25843" y="35891"/>
                  </a:cubicBezTo>
                  <a:cubicBezTo>
                    <a:pt x="26903" y="36423"/>
                    <a:pt x="27980" y="36777"/>
                    <a:pt x="29035" y="36935"/>
                  </a:cubicBezTo>
                  <a:cubicBezTo>
                    <a:pt x="29476" y="37000"/>
                    <a:pt x="29928" y="37033"/>
                    <a:pt x="30396" y="37033"/>
                  </a:cubicBezTo>
                  <a:cubicBezTo>
                    <a:pt x="31560" y="37033"/>
                    <a:pt x="32783" y="36820"/>
                    <a:pt x="34051" y="36408"/>
                  </a:cubicBezTo>
                  <a:cubicBezTo>
                    <a:pt x="35351" y="35977"/>
                    <a:pt x="36607" y="35369"/>
                    <a:pt x="37814" y="34776"/>
                  </a:cubicBezTo>
                  <a:lnTo>
                    <a:pt x="37892" y="34737"/>
                  </a:lnTo>
                  <a:cubicBezTo>
                    <a:pt x="38376" y="34503"/>
                    <a:pt x="38876" y="34259"/>
                    <a:pt x="39376" y="34051"/>
                  </a:cubicBezTo>
                  <a:cubicBezTo>
                    <a:pt x="39767" y="33888"/>
                    <a:pt x="40149" y="33802"/>
                    <a:pt x="40546" y="33704"/>
                  </a:cubicBezTo>
                  <a:cubicBezTo>
                    <a:pt x="40666" y="33677"/>
                    <a:pt x="40791" y="33644"/>
                    <a:pt x="40915" y="33617"/>
                  </a:cubicBezTo>
                  <a:cubicBezTo>
                    <a:pt x="42444" y="33225"/>
                    <a:pt x="43804" y="32349"/>
                    <a:pt x="45115" y="31501"/>
                  </a:cubicBezTo>
                  <a:cubicBezTo>
                    <a:pt x="45262" y="31408"/>
                    <a:pt x="45408" y="31310"/>
                    <a:pt x="45556" y="31219"/>
                  </a:cubicBezTo>
                  <a:cubicBezTo>
                    <a:pt x="47002" y="30293"/>
                    <a:pt x="48395" y="29358"/>
                    <a:pt x="49575" y="28563"/>
                  </a:cubicBezTo>
                  <a:cubicBezTo>
                    <a:pt x="50321" y="28063"/>
                    <a:pt x="51092" y="27579"/>
                    <a:pt x="51838" y="27106"/>
                  </a:cubicBezTo>
                  <a:cubicBezTo>
                    <a:pt x="52692" y="26572"/>
                    <a:pt x="53573" y="26018"/>
                    <a:pt x="54416" y="25435"/>
                  </a:cubicBezTo>
                  <a:cubicBezTo>
                    <a:pt x="55004" y="25033"/>
                    <a:pt x="55739" y="24484"/>
                    <a:pt x="56201" y="23820"/>
                  </a:cubicBezTo>
                  <a:cubicBezTo>
                    <a:pt x="56711" y="23086"/>
                    <a:pt x="56821" y="22341"/>
                    <a:pt x="56538" y="21541"/>
                  </a:cubicBezTo>
                  <a:cubicBezTo>
                    <a:pt x="56173" y="20507"/>
                    <a:pt x="55385" y="19691"/>
                    <a:pt x="54617" y="18903"/>
                  </a:cubicBezTo>
                  <a:cubicBezTo>
                    <a:pt x="54547" y="18832"/>
                    <a:pt x="54476" y="18757"/>
                    <a:pt x="54400" y="18680"/>
                  </a:cubicBezTo>
                  <a:cubicBezTo>
                    <a:pt x="53884" y="18147"/>
                    <a:pt x="53350" y="17609"/>
                    <a:pt x="52834" y="17092"/>
                  </a:cubicBezTo>
                  <a:cubicBezTo>
                    <a:pt x="52197" y="16455"/>
                    <a:pt x="51544" y="15797"/>
                    <a:pt x="50914" y="15134"/>
                  </a:cubicBezTo>
                  <a:cubicBezTo>
                    <a:pt x="48363" y="12446"/>
                    <a:pt x="46589" y="9945"/>
                    <a:pt x="45327" y="7257"/>
                  </a:cubicBezTo>
                  <a:cubicBezTo>
                    <a:pt x="45250" y="7094"/>
                    <a:pt x="45175" y="6920"/>
                    <a:pt x="45099" y="6752"/>
                  </a:cubicBezTo>
                  <a:cubicBezTo>
                    <a:pt x="44761" y="5990"/>
                    <a:pt x="44414" y="5201"/>
                    <a:pt x="43804" y="4635"/>
                  </a:cubicBezTo>
                  <a:cubicBezTo>
                    <a:pt x="43151" y="4032"/>
                    <a:pt x="42325" y="3483"/>
                    <a:pt x="41269" y="2955"/>
                  </a:cubicBezTo>
                  <a:cubicBezTo>
                    <a:pt x="38854" y="1748"/>
                    <a:pt x="36124" y="980"/>
                    <a:pt x="34013" y="442"/>
                  </a:cubicBezTo>
                  <a:lnTo>
                    <a:pt x="33942" y="425"/>
                  </a:lnTo>
                  <a:cubicBezTo>
                    <a:pt x="33132" y="219"/>
                    <a:pt x="32288" y="6"/>
                    <a:pt x="31440" y="1"/>
                  </a:cubicBezTo>
                  <a:cubicBezTo>
                    <a:pt x="31427" y="1"/>
                    <a:pt x="31414" y="1"/>
                    <a:pt x="314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9"/>
            <p:cNvSpPr/>
            <p:nvPr/>
          </p:nvSpPr>
          <p:spPr>
            <a:xfrm>
              <a:off x="309100" y="3677650"/>
              <a:ext cx="1380550" cy="671275"/>
            </a:xfrm>
            <a:custGeom>
              <a:avLst/>
              <a:gdLst/>
              <a:ahLst/>
              <a:cxnLst/>
              <a:rect l="l" t="t" r="r" b="b"/>
              <a:pathLst>
                <a:path w="55222" h="26851" extrusionOk="0">
                  <a:moveTo>
                    <a:pt x="31601" y="50"/>
                  </a:moveTo>
                  <a:cubicBezTo>
                    <a:pt x="31944" y="50"/>
                    <a:pt x="32196" y="149"/>
                    <a:pt x="32512" y="269"/>
                  </a:cubicBezTo>
                  <a:cubicBezTo>
                    <a:pt x="32550" y="279"/>
                    <a:pt x="32589" y="295"/>
                    <a:pt x="32627" y="306"/>
                  </a:cubicBezTo>
                  <a:cubicBezTo>
                    <a:pt x="33355" y="583"/>
                    <a:pt x="34101" y="839"/>
                    <a:pt x="34824" y="1095"/>
                  </a:cubicBezTo>
                  <a:cubicBezTo>
                    <a:pt x="35798" y="1432"/>
                    <a:pt x="36804" y="1786"/>
                    <a:pt x="37778" y="2172"/>
                  </a:cubicBezTo>
                  <a:cubicBezTo>
                    <a:pt x="38610" y="2498"/>
                    <a:pt x="39257" y="2830"/>
                    <a:pt x="39812" y="3211"/>
                  </a:cubicBezTo>
                  <a:cubicBezTo>
                    <a:pt x="40535" y="3711"/>
                    <a:pt x="41183" y="4348"/>
                    <a:pt x="41808" y="4962"/>
                  </a:cubicBezTo>
                  <a:cubicBezTo>
                    <a:pt x="41966" y="5120"/>
                    <a:pt x="42134" y="5283"/>
                    <a:pt x="42298" y="5441"/>
                  </a:cubicBezTo>
                  <a:cubicBezTo>
                    <a:pt x="45072" y="8107"/>
                    <a:pt x="47999" y="10489"/>
                    <a:pt x="50234" y="12267"/>
                  </a:cubicBezTo>
                  <a:cubicBezTo>
                    <a:pt x="50343" y="12355"/>
                    <a:pt x="50457" y="12447"/>
                    <a:pt x="50572" y="12533"/>
                  </a:cubicBezTo>
                  <a:cubicBezTo>
                    <a:pt x="51556" y="13317"/>
                    <a:pt x="52573" y="14117"/>
                    <a:pt x="53465" y="15031"/>
                  </a:cubicBezTo>
                  <a:cubicBezTo>
                    <a:pt x="53992" y="15569"/>
                    <a:pt x="54579" y="16206"/>
                    <a:pt x="54863" y="16939"/>
                  </a:cubicBezTo>
                  <a:cubicBezTo>
                    <a:pt x="55222" y="17870"/>
                    <a:pt x="54830" y="18686"/>
                    <a:pt x="53628" y="19512"/>
                  </a:cubicBezTo>
                  <a:cubicBezTo>
                    <a:pt x="52595" y="20220"/>
                    <a:pt x="51322" y="20818"/>
                    <a:pt x="49744" y="21345"/>
                  </a:cubicBezTo>
                  <a:cubicBezTo>
                    <a:pt x="46965" y="22266"/>
                    <a:pt x="43783" y="22755"/>
                    <a:pt x="39736" y="22874"/>
                  </a:cubicBezTo>
                  <a:lnTo>
                    <a:pt x="39573" y="22879"/>
                  </a:lnTo>
                  <a:cubicBezTo>
                    <a:pt x="38534" y="22907"/>
                    <a:pt x="37636" y="22934"/>
                    <a:pt x="36684" y="23418"/>
                  </a:cubicBezTo>
                  <a:cubicBezTo>
                    <a:pt x="35988" y="23772"/>
                    <a:pt x="35341" y="24224"/>
                    <a:pt x="34710" y="24659"/>
                  </a:cubicBezTo>
                  <a:cubicBezTo>
                    <a:pt x="34253" y="24975"/>
                    <a:pt x="33779" y="25301"/>
                    <a:pt x="33295" y="25588"/>
                  </a:cubicBezTo>
                  <a:cubicBezTo>
                    <a:pt x="31924" y="26399"/>
                    <a:pt x="30624" y="26802"/>
                    <a:pt x="29346" y="26802"/>
                  </a:cubicBezTo>
                  <a:cubicBezTo>
                    <a:pt x="29178" y="26802"/>
                    <a:pt x="29009" y="26790"/>
                    <a:pt x="28841" y="26780"/>
                  </a:cubicBezTo>
                  <a:cubicBezTo>
                    <a:pt x="27377" y="26660"/>
                    <a:pt x="26120" y="25997"/>
                    <a:pt x="24907" y="25360"/>
                  </a:cubicBezTo>
                  <a:cubicBezTo>
                    <a:pt x="24353" y="25066"/>
                    <a:pt x="23782" y="24767"/>
                    <a:pt x="23195" y="24518"/>
                  </a:cubicBezTo>
                  <a:cubicBezTo>
                    <a:pt x="20187" y="23245"/>
                    <a:pt x="17418" y="21084"/>
                    <a:pt x="14730" y="17908"/>
                  </a:cubicBezTo>
                  <a:cubicBezTo>
                    <a:pt x="14671" y="17838"/>
                    <a:pt x="14611" y="17767"/>
                    <a:pt x="14551" y="17690"/>
                  </a:cubicBezTo>
                  <a:cubicBezTo>
                    <a:pt x="14355" y="17441"/>
                    <a:pt x="14149" y="17190"/>
                    <a:pt x="13904" y="17016"/>
                  </a:cubicBezTo>
                  <a:cubicBezTo>
                    <a:pt x="13773" y="16929"/>
                    <a:pt x="13670" y="16907"/>
                    <a:pt x="13555" y="16907"/>
                  </a:cubicBezTo>
                  <a:cubicBezTo>
                    <a:pt x="13502" y="16907"/>
                    <a:pt x="13441" y="16913"/>
                    <a:pt x="13381" y="16919"/>
                  </a:cubicBezTo>
                  <a:cubicBezTo>
                    <a:pt x="13344" y="16924"/>
                    <a:pt x="13301" y="16929"/>
                    <a:pt x="13261" y="16929"/>
                  </a:cubicBezTo>
                  <a:cubicBezTo>
                    <a:pt x="13018" y="16949"/>
                    <a:pt x="12789" y="16958"/>
                    <a:pt x="12572" y="16958"/>
                  </a:cubicBezTo>
                  <a:cubicBezTo>
                    <a:pt x="11951" y="16958"/>
                    <a:pt x="11432" y="16878"/>
                    <a:pt x="10977" y="16717"/>
                  </a:cubicBezTo>
                  <a:cubicBezTo>
                    <a:pt x="9553" y="16211"/>
                    <a:pt x="8475" y="14911"/>
                    <a:pt x="7529" y="13763"/>
                  </a:cubicBezTo>
                  <a:cubicBezTo>
                    <a:pt x="7344" y="13540"/>
                    <a:pt x="7170" y="13328"/>
                    <a:pt x="6995" y="13121"/>
                  </a:cubicBezTo>
                  <a:cubicBezTo>
                    <a:pt x="6806" y="12904"/>
                    <a:pt x="6615" y="12681"/>
                    <a:pt x="6425" y="12458"/>
                  </a:cubicBezTo>
                  <a:cubicBezTo>
                    <a:pt x="5418" y="11283"/>
                    <a:pt x="4374" y="10075"/>
                    <a:pt x="3395" y="8840"/>
                  </a:cubicBezTo>
                  <a:cubicBezTo>
                    <a:pt x="2388" y="7579"/>
                    <a:pt x="1349" y="6214"/>
                    <a:pt x="686" y="4690"/>
                  </a:cubicBezTo>
                  <a:cubicBezTo>
                    <a:pt x="55" y="3244"/>
                    <a:pt x="93" y="2220"/>
                    <a:pt x="789" y="1650"/>
                  </a:cubicBezTo>
                  <a:cubicBezTo>
                    <a:pt x="1306" y="1231"/>
                    <a:pt x="2051" y="1143"/>
                    <a:pt x="2639" y="1117"/>
                  </a:cubicBezTo>
                  <a:cubicBezTo>
                    <a:pt x="2779" y="1110"/>
                    <a:pt x="2920" y="1107"/>
                    <a:pt x="3061" y="1107"/>
                  </a:cubicBezTo>
                  <a:cubicBezTo>
                    <a:pt x="4076" y="1107"/>
                    <a:pt x="5090" y="1269"/>
                    <a:pt x="5978" y="1421"/>
                  </a:cubicBezTo>
                  <a:cubicBezTo>
                    <a:pt x="7665" y="1720"/>
                    <a:pt x="9351" y="2139"/>
                    <a:pt x="10989" y="2541"/>
                  </a:cubicBezTo>
                  <a:cubicBezTo>
                    <a:pt x="12435" y="2900"/>
                    <a:pt x="13931" y="3271"/>
                    <a:pt x="15422" y="3553"/>
                  </a:cubicBezTo>
                  <a:cubicBezTo>
                    <a:pt x="16144" y="3692"/>
                    <a:pt x="16898" y="3818"/>
                    <a:pt x="17680" y="3818"/>
                  </a:cubicBezTo>
                  <a:cubicBezTo>
                    <a:pt x="18157" y="3818"/>
                    <a:pt x="18645" y="3771"/>
                    <a:pt x="19142" y="3651"/>
                  </a:cubicBezTo>
                  <a:cubicBezTo>
                    <a:pt x="20371" y="3357"/>
                    <a:pt x="21563" y="2857"/>
                    <a:pt x="22716" y="2373"/>
                  </a:cubicBezTo>
                  <a:cubicBezTo>
                    <a:pt x="22813" y="2330"/>
                    <a:pt x="22906" y="2292"/>
                    <a:pt x="23004" y="2253"/>
                  </a:cubicBezTo>
                  <a:lnTo>
                    <a:pt x="23026" y="2242"/>
                  </a:lnTo>
                  <a:cubicBezTo>
                    <a:pt x="24554" y="1600"/>
                    <a:pt x="26137" y="942"/>
                    <a:pt x="27774" y="535"/>
                  </a:cubicBezTo>
                  <a:cubicBezTo>
                    <a:pt x="28595" y="327"/>
                    <a:pt x="29449" y="186"/>
                    <a:pt x="30309" y="116"/>
                  </a:cubicBezTo>
                  <a:cubicBezTo>
                    <a:pt x="30701" y="83"/>
                    <a:pt x="31103" y="61"/>
                    <a:pt x="31550" y="51"/>
                  </a:cubicBezTo>
                  <a:cubicBezTo>
                    <a:pt x="31567" y="50"/>
                    <a:pt x="31584" y="50"/>
                    <a:pt x="31601" y="50"/>
                  </a:cubicBezTo>
                  <a:close/>
                  <a:moveTo>
                    <a:pt x="31598" y="0"/>
                  </a:moveTo>
                  <a:cubicBezTo>
                    <a:pt x="31580" y="0"/>
                    <a:pt x="31562" y="1"/>
                    <a:pt x="31544" y="1"/>
                  </a:cubicBezTo>
                  <a:cubicBezTo>
                    <a:pt x="31103" y="13"/>
                    <a:pt x="30696" y="34"/>
                    <a:pt x="30309" y="66"/>
                  </a:cubicBezTo>
                  <a:cubicBezTo>
                    <a:pt x="29444" y="138"/>
                    <a:pt x="28590" y="279"/>
                    <a:pt x="27764" y="485"/>
                  </a:cubicBezTo>
                  <a:cubicBezTo>
                    <a:pt x="26120" y="894"/>
                    <a:pt x="24538" y="1557"/>
                    <a:pt x="23004" y="2199"/>
                  </a:cubicBezTo>
                  <a:lnTo>
                    <a:pt x="22982" y="2205"/>
                  </a:lnTo>
                  <a:cubicBezTo>
                    <a:pt x="22889" y="2248"/>
                    <a:pt x="22791" y="2286"/>
                    <a:pt x="22700" y="2325"/>
                  </a:cubicBezTo>
                  <a:cubicBezTo>
                    <a:pt x="21546" y="2808"/>
                    <a:pt x="20355" y="3309"/>
                    <a:pt x="19131" y="3603"/>
                  </a:cubicBezTo>
                  <a:cubicBezTo>
                    <a:pt x="18638" y="3722"/>
                    <a:pt x="18153" y="3769"/>
                    <a:pt x="17678" y="3769"/>
                  </a:cubicBezTo>
                  <a:cubicBezTo>
                    <a:pt x="16901" y="3769"/>
                    <a:pt x="16149" y="3643"/>
                    <a:pt x="15427" y="3505"/>
                  </a:cubicBezTo>
                  <a:cubicBezTo>
                    <a:pt x="13941" y="3222"/>
                    <a:pt x="12445" y="2852"/>
                    <a:pt x="10999" y="2493"/>
                  </a:cubicBezTo>
                  <a:cubicBezTo>
                    <a:pt x="9362" y="2090"/>
                    <a:pt x="7675" y="1672"/>
                    <a:pt x="5983" y="1372"/>
                  </a:cubicBezTo>
                  <a:cubicBezTo>
                    <a:pt x="5095" y="1219"/>
                    <a:pt x="4081" y="1058"/>
                    <a:pt x="3063" y="1058"/>
                  </a:cubicBezTo>
                  <a:cubicBezTo>
                    <a:pt x="2921" y="1058"/>
                    <a:pt x="2780" y="1061"/>
                    <a:pt x="2639" y="1068"/>
                  </a:cubicBezTo>
                  <a:cubicBezTo>
                    <a:pt x="2041" y="1095"/>
                    <a:pt x="1284" y="1182"/>
                    <a:pt x="756" y="1612"/>
                  </a:cubicBezTo>
                  <a:cubicBezTo>
                    <a:pt x="38" y="2199"/>
                    <a:pt x="0" y="3244"/>
                    <a:pt x="643" y="4712"/>
                  </a:cubicBezTo>
                  <a:cubicBezTo>
                    <a:pt x="1306" y="6241"/>
                    <a:pt x="2350" y="7605"/>
                    <a:pt x="3357" y="8873"/>
                  </a:cubicBezTo>
                  <a:cubicBezTo>
                    <a:pt x="4336" y="10103"/>
                    <a:pt x="5380" y="11315"/>
                    <a:pt x="6387" y="12490"/>
                  </a:cubicBezTo>
                  <a:cubicBezTo>
                    <a:pt x="6577" y="12714"/>
                    <a:pt x="6767" y="12932"/>
                    <a:pt x="6957" y="13154"/>
                  </a:cubicBezTo>
                  <a:cubicBezTo>
                    <a:pt x="7132" y="13361"/>
                    <a:pt x="7306" y="13573"/>
                    <a:pt x="7491" y="13796"/>
                  </a:cubicBezTo>
                  <a:cubicBezTo>
                    <a:pt x="8443" y="14943"/>
                    <a:pt x="9520" y="16254"/>
                    <a:pt x="10961" y="16766"/>
                  </a:cubicBezTo>
                  <a:cubicBezTo>
                    <a:pt x="11500" y="16956"/>
                    <a:pt x="12071" y="17009"/>
                    <a:pt x="12568" y="17009"/>
                  </a:cubicBezTo>
                  <a:cubicBezTo>
                    <a:pt x="12824" y="17009"/>
                    <a:pt x="13060" y="16995"/>
                    <a:pt x="13261" y="16979"/>
                  </a:cubicBezTo>
                  <a:cubicBezTo>
                    <a:pt x="13306" y="16979"/>
                    <a:pt x="13349" y="16972"/>
                    <a:pt x="13387" y="16967"/>
                  </a:cubicBezTo>
                  <a:cubicBezTo>
                    <a:pt x="13450" y="16962"/>
                    <a:pt x="13505" y="16956"/>
                    <a:pt x="13558" y="16956"/>
                  </a:cubicBezTo>
                  <a:cubicBezTo>
                    <a:pt x="13660" y="16956"/>
                    <a:pt x="13753" y="16977"/>
                    <a:pt x="13871" y="17060"/>
                  </a:cubicBezTo>
                  <a:cubicBezTo>
                    <a:pt x="14116" y="17223"/>
                    <a:pt x="14317" y="17479"/>
                    <a:pt x="14513" y="17717"/>
                  </a:cubicBezTo>
                  <a:cubicBezTo>
                    <a:pt x="14573" y="17794"/>
                    <a:pt x="14632" y="17870"/>
                    <a:pt x="14692" y="17935"/>
                  </a:cubicBezTo>
                  <a:cubicBezTo>
                    <a:pt x="15944" y="19420"/>
                    <a:pt x="17243" y="20704"/>
                    <a:pt x="18560" y="21759"/>
                  </a:cubicBezTo>
                  <a:cubicBezTo>
                    <a:pt x="20045" y="22956"/>
                    <a:pt x="21595" y="23898"/>
                    <a:pt x="23178" y="24566"/>
                  </a:cubicBezTo>
                  <a:cubicBezTo>
                    <a:pt x="23760" y="24811"/>
                    <a:pt x="24332" y="25110"/>
                    <a:pt x="24887" y="25404"/>
                  </a:cubicBezTo>
                  <a:cubicBezTo>
                    <a:pt x="26105" y="26045"/>
                    <a:pt x="27360" y="26710"/>
                    <a:pt x="28836" y="26828"/>
                  </a:cubicBezTo>
                  <a:cubicBezTo>
                    <a:pt x="28999" y="26840"/>
                    <a:pt x="29167" y="26851"/>
                    <a:pt x="29330" y="26851"/>
                  </a:cubicBezTo>
                  <a:cubicBezTo>
                    <a:pt x="29933" y="26851"/>
                    <a:pt x="30554" y="26758"/>
                    <a:pt x="31168" y="26584"/>
                  </a:cubicBezTo>
                  <a:cubicBezTo>
                    <a:pt x="31871" y="26383"/>
                    <a:pt x="32594" y="26062"/>
                    <a:pt x="33317" y="25633"/>
                  </a:cubicBezTo>
                  <a:cubicBezTo>
                    <a:pt x="33807" y="25344"/>
                    <a:pt x="34279" y="25018"/>
                    <a:pt x="34736" y="24696"/>
                  </a:cubicBezTo>
                  <a:cubicBezTo>
                    <a:pt x="35368" y="24267"/>
                    <a:pt x="36016" y="23815"/>
                    <a:pt x="36706" y="23462"/>
                  </a:cubicBezTo>
                  <a:cubicBezTo>
                    <a:pt x="37647" y="22984"/>
                    <a:pt x="38539" y="22956"/>
                    <a:pt x="39573" y="22929"/>
                  </a:cubicBezTo>
                  <a:lnTo>
                    <a:pt x="39736" y="22924"/>
                  </a:lnTo>
                  <a:cubicBezTo>
                    <a:pt x="43788" y="22804"/>
                    <a:pt x="46975" y="22314"/>
                    <a:pt x="49761" y="21390"/>
                  </a:cubicBezTo>
                  <a:cubicBezTo>
                    <a:pt x="51343" y="20868"/>
                    <a:pt x="52616" y="20263"/>
                    <a:pt x="53655" y="19550"/>
                  </a:cubicBezTo>
                  <a:cubicBezTo>
                    <a:pt x="54194" y="19181"/>
                    <a:pt x="54564" y="18822"/>
                    <a:pt x="54787" y="18447"/>
                  </a:cubicBezTo>
                  <a:cubicBezTo>
                    <a:pt x="55075" y="17963"/>
                    <a:pt x="55113" y="17451"/>
                    <a:pt x="54912" y="16924"/>
                  </a:cubicBezTo>
                  <a:cubicBezTo>
                    <a:pt x="54624" y="16178"/>
                    <a:pt x="54031" y="15536"/>
                    <a:pt x="53497" y="14993"/>
                  </a:cubicBezTo>
                  <a:cubicBezTo>
                    <a:pt x="52606" y="14084"/>
                    <a:pt x="51589" y="13279"/>
                    <a:pt x="50604" y="12496"/>
                  </a:cubicBezTo>
                  <a:cubicBezTo>
                    <a:pt x="50489" y="12409"/>
                    <a:pt x="50376" y="12317"/>
                    <a:pt x="50261" y="12229"/>
                  </a:cubicBezTo>
                  <a:cubicBezTo>
                    <a:pt x="48026" y="10451"/>
                    <a:pt x="45104" y="8069"/>
                    <a:pt x="42330" y="5403"/>
                  </a:cubicBezTo>
                  <a:cubicBezTo>
                    <a:pt x="42167" y="5245"/>
                    <a:pt x="42004" y="5082"/>
                    <a:pt x="41841" y="4924"/>
                  </a:cubicBezTo>
                  <a:cubicBezTo>
                    <a:pt x="41215" y="4309"/>
                    <a:pt x="40568" y="3673"/>
                    <a:pt x="39839" y="3173"/>
                  </a:cubicBezTo>
                  <a:cubicBezTo>
                    <a:pt x="39279" y="2787"/>
                    <a:pt x="38632" y="2455"/>
                    <a:pt x="37794" y="2122"/>
                  </a:cubicBezTo>
                  <a:cubicBezTo>
                    <a:pt x="36820" y="1737"/>
                    <a:pt x="35813" y="1389"/>
                    <a:pt x="34841" y="1045"/>
                  </a:cubicBezTo>
                  <a:cubicBezTo>
                    <a:pt x="34116" y="796"/>
                    <a:pt x="33372" y="535"/>
                    <a:pt x="32642" y="262"/>
                  </a:cubicBezTo>
                  <a:cubicBezTo>
                    <a:pt x="32604" y="246"/>
                    <a:pt x="32567" y="236"/>
                    <a:pt x="32534" y="219"/>
                  </a:cubicBezTo>
                  <a:cubicBezTo>
                    <a:pt x="32213" y="100"/>
                    <a:pt x="31955" y="0"/>
                    <a:pt x="315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9"/>
            <p:cNvSpPr/>
            <p:nvPr/>
          </p:nvSpPr>
          <p:spPr>
            <a:xfrm>
              <a:off x="321200" y="3767975"/>
              <a:ext cx="1338700" cy="414775"/>
            </a:xfrm>
            <a:custGeom>
              <a:avLst/>
              <a:gdLst/>
              <a:ahLst/>
              <a:cxnLst/>
              <a:rect l="l" t="t" r="r" b="b"/>
              <a:pathLst>
                <a:path w="53548" h="16591" extrusionOk="0">
                  <a:moveTo>
                    <a:pt x="1153" y="50"/>
                  </a:moveTo>
                  <a:cubicBezTo>
                    <a:pt x="1605" y="50"/>
                    <a:pt x="2193" y="131"/>
                    <a:pt x="2905" y="289"/>
                  </a:cubicBezTo>
                  <a:cubicBezTo>
                    <a:pt x="3646" y="452"/>
                    <a:pt x="4537" y="708"/>
                    <a:pt x="5408" y="1007"/>
                  </a:cubicBezTo>
                  <a:lnTo>
                    <a:pt x="5424" y="1012"/>
                  </a:lnTo>
                  <a:cubicBezTo>
                    <a:pt x="6126" y="1251"/>
                    <a:pt x="6837" y="1512"/>
                    <a:pt x="7529" y="1763"/>
                  </a:cubicBezTo>
                  <a:cubicBezTo>
                    <a:pt x="9302" y="2410"/>
                    <a:pt x="11135" y="3085"/>
                    <a:pt x="13006" y="3470"/>
                  </a:cubicBezTo>
                  <a:cubicBezTo>
                    <a:pt x="13698" y="3612"/>
                    <a:pt x="14273" y="3683"/>
                    <a:pt x="14818" y="3699"/>
                  </a:cubicBezTo>
                  <a:cubicBezTo>
                    <a:pt x="14850" y="3699"/>
                    <a:pt x="14882" y="3700"/>
                    <a:pt x="14915" y="3700"/>
                  </a:cubicBezTo>
                  <a:cubicBezTo>
                    <a:pt x="15204" y="3700"/>
                    <a:pt x="15497" y="3674"/>
                    <a:pt x="15780" y="3645"/>
                  </a:cubicBezTo>
                  <a:cubicBezTo>
                    <a:pt x="16003" y="3628"/>
                    <a:pt x="16232" y="3607"/>
                    <a:pt x="16460" y="3595"/>
                  </a:cubicBezTo>
                  <a:cubicBezTo>
                    <a:pt x="16548" y="3593"/>
                    <a:pt x="16636" y="3591"/>
                    <a:pt x="16724" y="3591"/>
                  </a:cubicBezTo>
                  <a:cubicBezTo>
                    <a:pt x="17605" y="3591"/>
                    <a:pt x="18509" y="3739"/>
                    <a:pt x="19420" y="4020"/>
                  </a:cubicBezTo>
                  <a:cubicBezTo>
                    <a:pt x="20132" y="4243"/>
                    <a:pt x="20823" y="4542"/>
                    <a:pt x="21491" y="4825"/>
                  </a:cubicBezTo>
                  <a:cubicBezTo>
                    <a:pt x="22020" y="5054"/>
                    <a:pt x="22568" y="5287"/>
                    <a:pt x="23123" y="5483"/>
                  </a:cubicBezTo>
                  <a:cubicBezTo>
                    <a:pt x="24044" y="5810"/>
                    <a:pt x="24880" y="6000"/>
                    <a:pt x="25686" y="6048"/>
                  </a:cubicBezTo>
                  <a:cubicBezTo>
                    <a:pt x="25860" y="6061"/>
                    <a:pt x="26036" y="6067"/>
                    <a:pt x="26212" y="6067"/>
                  </a:cubicBezTo>
                  <a:cubicBezTo>
                    <a:pt x="26504" y="6067"/>
                    <a:pt x="26798" y="6050"/>
                    <a:pt x="27089" y="6016"/>
                  </a:cubicBezTo>
                  <a:cubicBezTo>
                    <a:pt x="27290" y="5995"/>
                    <a:pt x="27503" y="5951"/>
                    <a:pt x="27725" y="5902"/>
                  </a:cubicBezTo>
                  <a:cubicBezTo>
                    <a:pt x="28031" y="5837"/>
                    <a:pt x="28350" y="5766"/>
                    <a:pt x="28627" y="5766"/>
                  </a:cubicBezTo>
                  <a:cubicBezTo>
                    <a:pt x="28671" y="5766"/>
                    <a:pt x="28713" y="5768"/>
                    <a:pt x="28754" y="5772"/>
                  </a:cubicBezTo>
                  <a:cubicBezTo>
                    <a:pt x="28889" y="5782"/>
                    <a:pt x="29020" y="5787"/>
                    <a:pt x="29151" y="5787"/>
                  </a:cubicBezTo>
                  <a:cubicBezTo>
                    <a:pt x="30222" y="5787"/>
                    <a:pt x="31289" y="5418"/>
                    <a:pt x="32322" y="5059"/>
                  </a:cubicBezTo>
                  <a:cubicBezTo>
                    <a:pt x="32828" y="4885"/>
                    <a:pt x="33350" y="4700"/>
                    <a:pt x="33867" y="4564"/>
                  </a:cubicBezTo>
                  <a:cubicBezTo>
                    <a:pt x="34479" y="4404"/>
                    <a:pt x="35047" y="4323"/>
                    <a:pt x="35580" y="4323"/>
                  </a:cubicBezTo>
                  <a:cubicBezTo>
                    <a:pt x="35861" y="4323"/>
                    <a:pt x="36133" y="4345"/>
                    <a:pt x="36396" y="4391"/>
                  </a:cubicBezTo>
                  <a:cubicBezTo>
                    <a:pt x="37511" y="4575"/>
                    <a:pt x="38555" y="5141"/>
                    <a:pt x="39562" y="5689"/>
                  </a:cubicBezTo>
                  <a:cubicBezTo>
                    <a:pt x="39677" y="5749"/>
                    <a:pt x="39785" y="5810"/>
                    <a:pt x="39893" y="5870"/>
                  </a:cubicBezTo>
                  <a:cubicBezTo>
                    <a:pt x="43086" y="7589"/>
                    <a:pt x="46187" y="9618"/>
                    <a:pt x="48793" y="11375"/>
                  </a:cubicBezTo>
                  <a:cubicBezTo>
                    <a:pt x="49043" y="11543"/>
                    <a:pt x="49304" y="11717"/>
                    <a:pt x="49559" y="11885"/>
                  </a:cubicBezTo>
                  <a:cubicBezTo>
                    <a:pt x="50773" y="12685"/>
                    <a:pt x="52024" y="13512"/>
                    <a:pt x="53013" y="14540"/>
                  </a:cubicBezTo>
                  <a:cubicBezTo>
                    <a:pt x="53340" y="14877"/>
                    <a:pt x="53498" y="15176"/>
                    <a:pt x="53470" y="15427"/>
                  </a:cubicBezTo>
                  <a:cubicBezTo>
                    <a:pt x="53449" y="15606"/>
                    <a:pt x="53340" y="15764"/>
                    <a:pt x="53144" y="15899"/>
                  </a:cubicBezTo>
                  <a:cubicBezTo>
                    <a:pt x="52426" y="16384"/>
                    <a:pt x="51447" y="16460"/>
                    <a:pt x="50593" y="16471"/>
                  </a:cubicBezTo>
                  <a:cubicBezTo>
                    <a:pt x="50547" y="16472"/>
                    <a:pt x="50502" y="16472"/>
                    <a:pt x="50456" y="16472"/>
                  </a:cubicBezTo>
                  <a:cubicBezTo>
                    <a:pt x="47608" y="16472"/>
                    <a:pt x="44783" y="15637"/>
                    <a:pt x="42052" y="14822"/>
                  </a:cubicBezTo>
                  <a:cubicBezTo>
                    <a:pt x="41161" y="14556"/>
                    <a:pt x="40237" y="14285"/>
                    <a:pt x="39338" y="14044"/>
                  </a:cubicBezTo>
                  <a:cubicBezTo>
                    <a:pt x="39285" y="14034"/>
                    <a:pt x="39230" y="14018"/>
                    <a:pt x="39170" y="14001"/>
                  </a:cubicBezTo>
                  <a:cubicBezTo>
                    <a:pt x="38424" y="13805"/>
                    <a:pt x="37658" y="13602"/>
                    <a:pt x="36877" y="13602"/>
                  </a:cubicBezTo>
                  <a:cubicBezTo>
                    <a:pt x="36662" y="13602"/>
                    <a:pt x="36445" y="13617"/>
                    <a:pt x="36227" y="13653"/>
                  </a:cubicBezTo>
                  <a:cubicBezTo>
                    <a:pt x="35183" y="13828"/>
                    <a:pt x="34214" y="14317"/>
                    <a:pt x="33280" y="14790"/>
                  </a:cubicBezTo>
                  <a:cubicBezTo>
                    <a:pt x="33208" y="14822"/>
                    <a:pt x="33132" y="14860"/>
                    <a:pt x="33062" y="14900"/>
                  </a:cubicBezTo>
                  <a:cubicBezTo>
                    <a:pt x="32105" y="15377"/>
                    <a:pt x="30918" y="15977"/>
                    <a:pt x="29673" y="16243"/>
                  </a:cubicBezTo>
                  <a:cubicBezTo>
                    <a:pt x="29173" y="16349"/>
                    <a:pt x="28676" y="16403"/>
                    <a:pt x="28185" y="16403"/>
                  </a:cubicBezTo>
                  <a:cubicBezTo>
                    <a:pt x="27976" y="16403"/>
                    <a:pt x="27768" y="16393"/>
                    <a:pt x="27562" y="16373"/>
                  </a:cubicBezTo>
                  <a:cubicBezTo>
                    <a:pt x="27235" y="16341"/>
                    <a:pt x="26904" y="16281"/>
                    <a:pt x="26572" y="16198"/>
                  </a:cubicBezTo>
                  <a:cubicBezTo>
                    <a:pt x="26378" y="16151"/>
                    <a:pt x="26213" y="16126"/>
                    <a:pt x="26051" y="16126"/>
                  </a:cubicBezTo>
                  <a:cubicBezTo>
                    <a:pt x="25845" y="16126"/>
                    <a:pt x="25646" y="16166"/>
                    <a:pt x="25403" y="16248"/>
                  </a:cubicBezTo>
                  <a:cubicBezTo>
                    <a:pt x="24819" y="16444"/>
                    <a:pt x="24233" y="16540"/>
                    <a:pt x="23660" y="16540"/>
                  </a:cubicBezTo>
                  <a:cubicBezTo>
                    <a:pt x="22451" y="16540"/>
                    <a:pt x="21300" y="16110"/>
                    <a:pt x="20356" y="15279"/>
                  </a:cubicBezTo>
                  <a:cubicBezTo>
                    <a:pt x="19409" y="14453"/>
                    <a:pt x="18734" y="13376"/>
                    <a:pt x="18087" y="12332"/>
                  </a:cubicBezTo>
                  <a:cubicBezTo>
                    <a:pt x="17918" y="12065"/>
                    <a:pt x="17750" y="11782"/>
                    <a:pt x="17570" y="11516"/>
                  </a:cubicBezTo>
                  <a:cubicBezTo>
                    <a:pt x="16987" y="10618"/>
                    <a:pt x="16276" y="9650"/>
                    <a:pt x="15182" y="9508"/>
                  </a:cubicBezTo>
                  <a:cubicBezTo>
                    <a:pt x="14753" y="9454"/>
                    <a:pt x="14301" y="9437"/>
                    <a:pt x="13871" y="9427"/>
                  </a:cubicBezTo>
                  <a:cubicBezTo>
                    <a:pt x="13490" y="9417"/>
                    <a:pt x="13104" y="9405"/>
                    <a:pt x="12724" y="9367"/>
                  </a:cubicBezTo>
                  <a:lnTo>
                    <a:pt x="12202" y="9319"/>
                  </a:lnTo>
                  <a:cubicBezTo>
                    <a:pt x="11815" y="9291"/>
                    <a:pt x="11418" y="9259"/>
                    <a:pt x="11027" y="9176"/>
                  </a:cubicBezTo>
                  <a:cubicBezTo>
                    <a:pt x="9149" y="8769"/>
                    <a:pt x="7600" y="7556"/>
                    <a:pt x="6099" y="6381"/>
                  </a:cubicBezTo>
                  <a:lnTo>
                    <a:pt x="6087" y="6370"/>
                  </a:lnTo>
                  <a:cubicBezTo>
                    <a:pt x="4814" y="5375"/>
                    <a:pt x="3498" y="4346"/>
                    <a:pt x="2225" y="3269"/>
                  </a:cubicBezTo>
                  <a:cubicBezTo>
                    <a:pt x="2155" y="3216"/>
                    <a:pt x="2084" y="3156"/>
                    <a:pt x="2007" y="3095"/>
                  </a:cubicBezTo>
                  <a:cubicBezTo>
                    <a:pt x="1328" y="2530"/>
                    <a:pt x="561" y="1888"/>
                    <a:pt x="202" y="1077"/>
                  </a:cubicBezTo>
                  <a:cubicBezTo>
                    <a:pt x="56" y="735"/>
                    <a:pt x="56" y="479"/>
                    <a:pt x="212" y="304"/>
                  </a:cubicBezTo>
                  <a:cubicBezTo>
                    <a:pt x="370" y="136"/>
                    <a:pt x="686" y="50"/>
                    <a:pt x="1153" y="50"/>
                  </a:cubicBezTo>
                  <a:close/>
                  <a:moveTo>
                    <a:pt x="1152" y="1"/>
                  </a:moveTo>
                  <a:cubicBezTo>
                    <a:pt x="707" y="1"/>
                    <a:pt x="354" y="77"/>
                    <a:pt x="174" y="272"/>
                  </a:cubicBezTo>
                  <a:cubicBezTo>
                    <a:pt x="6" y="457"/>
                    <a:pt x="1" y="735"/>
                    <a:pt x="159" y="1099"/>
                  </a:cubicBezTo>
                  <a:cubicBezTo>
                    <a:pt x="518" y="1915"/>
                    <a:pt x="1296" y="2563"/>
                    <a:pt x="1981" y="3133"/>
                  </a:cubicBezTo>
                  <a:cubicBezTo>
                    <a:pt x="2052" y="3193"/>
                    <a:pt x="2122" y="3253"/>
                    <a:pt x="2193" y="3307"/>
                  </a:cubicBezTo>
                  <a:cubicBezTo>
                    <a:pt x="3465" y="4384"/>
                    <a:pt x="4781" y="5413"/>
                    <a:pt x="6054" y="6407"/>
                  </a:cubicBezTo>
                  <a:lnTo>
                    <a:pt x="6066" y="6419"/>
                  </a:lnTo>
                  <a:cubicBezTo>
                    <a:pt x="7572" y="7594"/>
                    <a:pt x="9129" y="8812"/>
                    <a:pt x="11015" y="9226"/>
                  </a:cubicBezTo>
                  <a:cubicBezTo>
                    <a:pt x="11407" y="9307"/>
                    <a:pt x="11810" y="9340"/>
                    <a:pt x="12202" y="9372"/>
                  </a:cubicBezTo>
                  <a:cubicBezTo>
                    <a:pt x="12370" y="9384"/>
                    <a:pt x="12544" y="9400"/>
                    <a:pt x="12719" y="9417"/>
                  </a:cubicBezTo>
                  <a:cubicBezTo>
                    <a:pt x="13098" y="9454"/>
                    <a:pt x="13490" y="9465"/>
                    <a:pt x="13866" y="9475"/>
                  </a:cubicBezTo>
                  <a:cubicBezTo>
                    <a:pt x="14301" y="9487"/>
                    <a:pt x="14747" y="9503"/>
                    <a:pt x="15177" y="9558"/>
                  </a:cubicBezTo>
                  <a:cubicBezTo>
                    <a:pt x="16249" y="9699"/>
                    <a:pt x="16955" y="10657"/>
                    <a:pt x="17532" y="11543"/>
                  </a:cubicBezTo>
                  <a:cubicBezTo>
                    <a:pt x="17705" y="11809"/>
                    <a:pt x="17880" y="12086"/>
                    <a:pt x="18044" y="12359"/>
                  </a:cubicBezTo>
                  <a:cubicBezTo>
                    <a:pt x="18696" y="13403"/>
                    <a:pt x="19370" y="14486"/>
                    <a:pt x="20323" y="15317"/>
                  </a:cubicBezTo>
                  <a:cubicBezTo>
                    <a:pt x="21034" y="15949"/>
                    <a:pt x="21857" y="16346"/>
                    <a:pt x="22754" y="16509"/>
                  </a:cubicBezTo>
                  <a:cubicBezTo>
                    <a:pt x="23053" y="16564"/>
                    <a:pt x="23352" y="16590"/>
                    <a:pt x="23657" y="16590"/>
                  </a:cubicBezTo>
                  <a:cubicBezTo>
                    <a:pt x="24239" y="16590"/>
                    <a:pt x="24827" y="16492"/>
                    <a:pt x="25419" y="16291"/>
                  </a:cubicBezTo>
                  <a:cubicBezTo>
                    <a:pt x="25654" y="16213"/>
                    <a:pt x="25848" y="16175"/>
                    <a:pt x="26046" y="16175"/>
                  </a:cubicBezTo>
                  <a:cubicBezTo>
                    <a:pt x="26207" y="16175"/>
                    <a:pt x="26370" y="16200"/>
                    <a:pt x="26562" y="16248"/>
                  </a:cubicBezTo>
                  <a:cubicBezTo>
                    <a:pt x="26893" y="16329"/>
                    <a:pt x="27230" y="16389"/>
                    <a:pt x="27557" y="16422"/>
                  </a:cubicBezTo>
                  <a:cubicBezTo>
                    <a:pt x="27766" y="16441"/>
                    <a:pt x="27977" y="16451"/>
                    <a:pt x="28189" y="16451"/>
                  </a:cubicBezTo>
                  <a:cubicBezTo>
                    <a:pt x="28682" y="16451"/>
                    <a:pt x="29181" y="16398"/>
                    <a:pt x="29683" y="16291"/>
                  </a:cubicBezTo>
                  <a:cubicBezTo>
                    <a:pt x="30935" y="16025"/>
                    <a:pt x="32126" y="15427"/>
                    <a:pt x="33084" y="14943"/>
                  </a:cubicBezTo>
                  <a:cubicBezTo>
                    <a:pt x="33154" y="14905"/>
                    <a:pt x="33230" y="14872"/>
                    <a:pt x="33301" y="14834"/>
                  </a:cubicBezTo>
                  <a:cubicBezTo>
                    <a:pt x="34237" y="14360"/>
                    <a:pt x="35199" y="13876"/>
                    <a:pt x="36238" y="13702"/>
                  </a:cubicBezTo>
                  <a:cubicBezTo>
                    <a:pt x="36453" y="13667"/>
                    <a:pt x="36668" y="13652"/>
                    <a:pt x="36882" y="13652"/>
                  </a:cubicBezTo>
                  <a:cubicBezTo>
                    <a:pt x="37656" y="13652"/>
                    <a:pt x="38418" y="13855"/>
                    <a:pt x="39160" y="14051"/>
                  </a:cubicBezTo>
                  <a:cubicBezTo>
                    <a:pt x="39213" y="14067"/>
                    <a:pt x="39273" y="14077"/>
                    <a:pt x="39328" y="14094"/>
                  </a:cubicBezTo>
                  <a:cubicBezTo>
                    <a:pt x="40225" y="14333"/>
                    <a:pt x="41145" y="14606"/>
                    <a:pt x="42037" y="14872"/>
                  </a:cubicBezTo>
                  <a:cubicBezTo>
                    <a:pt x="44768" y="15683"/>
                    <a:pt x="47590" y="16520"/>
                    <a:pt x="50435" y="16520"/>
                  </a:cubicBezTo>
                  <a:lnTo>
                    <a:pt x="50593" y="16520"/>
                  </a:lnTo>
                  <a:cubicBezTo>
                    <a:pt x="51458" y="16509"/>
                    <a:pt x="52443" y="16433"/>
                    <a:pt x="53171" y="15937"/>
                  </a:cubicBezTo>
                  <a:cubicBezTo>
                    <a:pt x="53377" y="15796"/>
                    <a:pt x="53498" y="15628"/>
                    <a:pt x="53520" y="15432"/>
                  </a:cubicBezTo>
                  <a:cubicBezTo>
                    <a:pt x="53547" y="15171"/>
                    <a:pt x="53389" y="14855"/>
                    <a:pt x="53051" y="14508"/>
                  </a:cubicBezTo>
                  <a:cubicBezTo>
                    <a:pt x="52056" y="13469"/>
                    <a:pt x="50799" y="12641"/>
                    <a:pt x="49586" y="11842"/>
                  </a:cubicBezTo>
                  <a:cubicBezTo>
                    <a:pt x="49337" y="11674"/>
                    <a:pt x="49076" y="11505"/>
                    <a:pt x="48825" y="11336"/>
                  </a:cubicBezTo>
                  <a:cubicBezTo>
                    <a:pt x="46214" y="9573"/>
                    <a:pt x="43114" y="7545"/>
                    <a:pt x="39921" y="5827"/>
                  </a:cubicBezTo>
                  <a:cubicBezTo>
                    <a:pt x="39807" y="5766"/>
                    <a:pt x="39697" y="5706"/>
                    <a:pt x="39584" y="5646"/>
                  </a:cubicBezTo>
                  <a:cubicBezTo>
                    <a:pt x="38572" y="5097"/>
                    <a:pt x="37528" y="4526"/>
                    <a:pt x="36406" y="4341"/>
                  </a:cubicBezTo>
                  <a:cubicBezTo>
                    <a:pt x="36142" y="4296"/>
                    <a:pt x="35870" y="4274"/>
                    <a:pt x="35589" y="4274"/>
                  </a:cubicBezTo>
                  <a:cubicBezTo>
                    <a:pt x="35048" y="4274"/>
                    <a:pt x="34473" y="4356"/>
                    <a:pt x="33850" y="4521"/>
                  </a:cubicBezTo>
                  <a:cubicBezTo>
                    <a:pt x="33333" y="4657"/>
                    <a:pt x="32811" y="4836"/>
                    <a:pt x="32306" y="5011"/>
                  </a:cubicBezTo>
                  <a:cubicBezTo>
                    <a:pt x="31274" y="5368"/>
                    <a:pt x="30213" y="5740"/>
                    <a:pt x="29152" y="5740"/>
                  </a:cubicBezTo>
                  <a:cubicBezTo>
                    <a:pt x="29021" y="5740"/>
                    <a:pt x="28890" y="5734"/>
                    <a:pt x="28759" y="5722"/>
                  </a:cubicBezTo>
                  <a:cubicBezTo>
                    <a:pt x="28718" y="5719"/>
                    <a:pt x="28675" y="5717"/>
                    <a:pt x="28632" y="5717"/>
                  </a:cubicBezTo>
                  <a:cubicBezTo>
                    <a:pt x="28346" y="5717"/>
                    <a:pt x="28027" y="5787"/>
                    <a:pt x="27715" y="5853"/>
                  </a:cubicBezTo>
                  <a:cubicBezTo>
                    <a:pt x="27491" y="5902"/>
                    <a:pt x="27280" y="5945"/>
                    <a:pt x="27084" y="5968"/>
                  </a:cubicBezTo>
                  <a:cubicBezTo>
                    <a:pt x="26796" y="6002"/>
                    <a:pt x="26503" y="6019"/>
                    <a:pt x="26213" y="6019"/>
                  </a:cubicBezTo>
                  <a:cubicBezTo>
                    <a:pt x="26038" y="6019"/>
                    <a:pt x="25863" y="6012"/>
                    <a:pt x="25691" y="6000"/>
                  </a:cubicBezTo>
                  <a:cubicBezTo>
                    <a:pt x="24892" y="5945"/>
                    <a:pt x="24054" y="5766"/>
                    <a:pt x="23140" y="5440"/>
                  </a:cubicBezTo>
                  <a:cubicBezTo>
                    <a:pt x="22591" y="5244"/>
                    <a:pt x="22041" y="5011"/>
                    <a:pt x="21514" y="4782"/>
                  </a:cubicBezTo>
                  <a:cubicBezTo>
                    <a:pt x="20839" y="4494"/>
                    <a:pt x="20148" y="4200"/>
                    <a:pt x="19435" y="3977"/>
                  </a:cubicBezTo>
                  <a:cubicBezTo>
                    <a:pt x="18522" y="3690"/>
                    <a:pt x="17612" y="3543"/>
                    <a:pt x="16723" y="3543"/>
                  </a:cubicBezTo>
                  <a:cubicBezTo>
                    <a:pt x="16633" y="3543"/>
                    <a:pt x="16544" y="3544"/>
                    <a:pt x="16455" y="3547"/>
                  </a:cubicBezTo>
                  <a:cubicBezTo>
                    <a:pt x="16226" y="3558"/>
                    <a:pt x="15998" y="3575"/>
                    <a:pt x="15775" y="3595"/>
                  </a:cubicBezTo>
                  <a:cubicBezTo>
                    <a:pt x="15506" y="3619"/>
                    <a:pt x="15224" y="3647"/>
                    <a:pt x="14944" y="3647"/>
                  </a:cubicBezTo>
                  <a:cubicBezTo>
                    <a:pt x="14902" y="3647"/>
                    <a:pt x="14860" y="3646"/>
                    <a:pt x="14818" y="3645"/>
                  </a:cubicBezTo>
                  <a:cubicBezTo>
                    <a:pt x="14279" y="3633"/>
                    <a:pt x="13708" y="3563"/>
                    <a:pt x="13018" y="3422"/>
                  </a:cubicBezTo>
                  <a:cubicBezTo>
                    <a:pt x="11146" y="3035"/>
                    <a:pt x="9318" y="2367"/>
                    <a:pt x="7545" y="1714"/>
                  </a:cubicBezTo>
                  <a:cubicBezTo>
                    <a:pt x="6854" y="1464"/>
                    <a:pt x="6142" y="1203"/>
                    <a:pt x="5441" y="964"/>
                  </a:cubicBezTo>
                  <a:lnTo>
                    <a:pt x="5424" y="957"/>
                  </a:lnTo>
                  <a:cubicBezTo>
                    <a:pt x="4637" y="688"/>
                    <a:pt x="2483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9"/>
            <p:cNvSpPr/>
            <p:nvPr/>
          </p:nvSpPr>
          <p:spPr>
            <a:xfrm>
              <a:off x="325150" y="3794200"/>
              <a:ext cx="1325075" cy="372375"/>
            </a:xfrm>
            <a:custGeom>
              <a:avLst/>
              <a:gdLst/>
              <a:ahLst/>
              <a:cxnLst/>
              <a:rect l="l" t="t" r="r" b="b"/>
              <a:pathLst>
                <a:path w="53003" h="14895" extrusionOk="0">
                  <a:moveTo>
                    <a:pt x="1" y="1"/>
                  </a:moveTo>
                  <a:lnTo>
                    <a:pt x="1" y="39"/>
                  </a:lnTo>
                  <a:lnTo>
                    <a:pt x="1" y="56"/>
                  </a:lnTo>
                  <a:lnTo>
                    <a:pt x="11" y="61"/>
                  </a:lnTo>
                  <a:cubicBezTo>
                    <a:pt x="16" y="66"/>
                    <a:pt x="28" y="71"/>
                    <a:pt x="49" y="83"/>
                  </a:cubicBezTo>
                  <a:cubicBezTo>
                    <a:pt x="463" y="262"/>
                    <a:pt x="3819" y="1768"/>
                    <a:pt x="5489" y="2661"/>
                  </a:cubicBezTo>
                  <a:cubicBezTo>
                    <a:pt x="5723" y="2787"/>
                    <a:pt x="5961" y="2917"/>
                    <a:pt x="6196" y="3041"/>
                  </a:cubicBezTo>
                  <a:cubicBezTo>
                    <a:pt x="7861" y="3945"/>
                    <a:pt x="9584" y="4881"/>
                    <a:pt x="11439" y="5234"/>
                  </a:cubicBezTo>
                  <a:cubicBezTo>
                    <a:pt x="11854" y="5314"/>
                    <a:pt x="12261" y="5352"/>
                    <a:pt x="12651" y="5352"/>
                  </a:cubicBezTo>
                  <a:cubicBezTo>
                    <a:pt x="12764" y="5352"/>
                    <a:pt x="12875" y="5349"/>
                    <a:pt x="12985" y="5343"/>
                  </a:cubicBezTo>
                  <a:cubicBezTo>
                    <a:pt x="13202" y="5332"/>
                    <a:pt x="13425" y="5288"/>
                    <a:pt x="13638" y="5245"/>
                  </a:cubicBezTo>
                  <a:cubicBezTo>
                    <a:pt x="13893" y="5198"/>
                    <a:pt x="14152" y="5147"/>
                    <a:pt x="14408" y="5147"/>
                  </a:cubicBezTo>
                  <a:cubicBezTo>
                    <a:pt x="14452" y="5147"/>
                    <a:pt x="14496" y="5149"/>
                    <a:pt x="14540" y="5152"/>
                  </a:cubicBezTo>
                  <a:cubicBezTo>
                    <a:pt x="15655" y="5240"/>
                    <a:pt x="16498" y="6093"/>
                    <a:pt x="17108" y="6827"/>
                  </a:cubicBezTo>
                  <a:cubicBezTo>
                    <a:pt x="17472" y="7268"/>
                    <a:pt x="17815" y="7741"/>
                    <a:pt x="18147" y="8198"/>
                  </a:cubicBezTo>
                  <a:cubicBezTo>
                    <a:pt x="18772" y="9063"/>
                    <a:pt x="19420" y="9955"/>
                    <a:pt x="20246" y="10668"/>
                  </a:cubicBezTo>
                  <a:cubicBezTo>
                    <a:pt x="21057" y="11370"/>
                    <a:pt x="21933" y="11772"/>
                    <a:pt x="22852" y="11875"/>
                  </a:cubicBezTo>
                  <a:cubicBezTo>
                    <a:pt x="22998" y="11891"/>
                    <a:pt x="23143" y="11899"/>
                    <a:pt x="23288" y="11899"/>
                  </a:cubicBezTo>
                  <a:cubicBezTo>
                    <a:pt x="24474" y="11899"/>
                    <a:pt x="25626" y="11397"/>
                    <a:pt x="26653" y="10951"/>
                  </a:cubicBezTo>
                  <a:cubicBezTo>
                    <a:pt x="26746" y="10913"/>
                    <a:pt x="26838" y="10869"/>
                    <a:pt x="26931" y="10831"/>
                  </a:cubicBezTo>
                  <a:cubicBezTo>
                    <a:pt x="27649" y="10522"/>
                    <a:pt x="28389" y="10195"/>
                    <a:pt x="29173" y="9847"/>
                  </a:cubicBezTo>
                  <a:cubicBezTo>
                    <a:pt x="30472" y="9264"/>
                    <a:pt x="31821" y="8661"/>
                    <a:pt x="33143" y="8133"/>
                  </a:cubicBezTo>
                  <a:cubicBezTo>
                    <a:pt x="33871" y="7837"/>
                    <a:pt x="34819" y="7512"/>
                    <a:pt x="35830" y="7512"/>
                  </a:cubicBezTo>
                  <a:cubicBezTo>
                    <a:pt x="35913" y="7512"/>
                    <a:pt x="35996" y="7514"/>
                    <a:pt x="36080" y="7519"/>
                  </a:cubicBezTo>
                  <a:cubicBezTo>
                    <a:pt x="36586" y="7540"/>
                    <a:pt x="37081" y="7665"/>
                    <a:pt x="37560" y="7834"/>
                  </a:cubicBezTo>
                  <a:cubicBezTo>
                    <a:pt x="38071" y="8014"/>
                    <a:pt x="38566" y="8242"/>
                    <a:pt x="39050" y="8476"/>
                  </a:cubicBezTo>
                  <a:cubicBezTo>
                    <a:pt x="39082" y="8486"/>
                    <a:pt x="39115" y="8503"/>
                    <a:pt x="39153" y="8519"/>
                  </a:cubicBezTo>
                  <a:cubicBezTo>
                    <a:pt x="39284" y="8584"/>
                    <a:pt x="39414" y="8650"/>
                    <a:pt x="39545" y="8710"/>
                  </a:cubicBezTo>
                  <a:cubicBezTo>
                    <a:pt x="40992" y="9385"/>
                    <a:pt x="42444" y="10135"/>
                    <a:pt x="43847" y="10864"/>
                  </a:cubicBezTo>
                  <a:cubicBezTo>
                    <a:pt x="46355" y="12164"/>
                    <a:pt x="48944" y="13507"/>
                    <a:pt x="51632" y="14481"/>
                  </a:cubicBezTo>
                  <a:cubicBezTo>
                    <a:pt x="52061" y="14634"/>
                    <a:pt x="52926" y="14878"/>
                    <a:pt x="52986" y="14895"/>
                  </a:cubicBezTo>
                  <a:lnTo>
                    <a:pt x="52991" y="14895"/>
                  </a:lnTo>
                  <a:lnTo>
                    <a:pt x="53003" y="14845"/>
                  </a:lnTo>
                  <a:lnTo>
                    <a:pt x="52997" y="14845"/>
                  </a:lnTo>
                  <a:cubicBezTo>
                    <a:pt x="52915" y="14823"/>
                    <a:pt x="52077" y="14589"/>
                    <a:pt x="51665" y="14438"/>
                  </a:cubicBezTo>
                  <a:cubicBezTo>
                    <a:pt x="48971" y="13469"/>
                    <a:pt x="46377" y="12121"/>
                    <a:pt x="43870" y="10821"/>
                  </a:cubicBezTo>
                  <a:cubicBezTo>
                    <a:pt x="42417" y="10065"/>
                    <a:pt x="40910" y="9287"/>
                    <a:pt x="39409" y="8584"/>
                  </a:cubicBezTo>
                  <a:cubicBezTo>
                    <a:pt x="39300" y="8536"/>
                    <a:pt x="39186" y="8481"/>
                    <a:pt x="39072" y="8433"/>
                  </a:cubicBezTo>
                  <a:lnTo>
                    <a:pt x="39072" y="8426"/>
                  </a:lnTo>
                  <a:cubicBezTo>
                    <a:pt x="38582" y="8198"/>
                    <a:pt x="38088" y="7964"/>
                    <a:pt x="37576" y="7785"/>
                  </a:cubicBezTo>
                  <a:cubicBezTo>
                    <a:pt x="37081" y="7610"/>
                    <a:pt x="36575" y="7486"/>
                    <a:pt x="36047" y="7459"/>
                  </a:cubicBezTo>
                  <a:cubicBezTo>
                    <a:pt x="35980" y="7456"/>
                    <a:pt x="35912" y="7454"/>
                    <a:pt x="35845" y="7454"/>
                  </a:cubicBezTo>
                  <a:cubicBezTo>
                    <a:pt x="34808" y="7454"/>
                    <a:pt x="33823" y="7800"/>
                    <a:pt x="33067" y="8106"/>
                  </a:cubicBezTo>
                  <a:cubicBezTo>
                    <a:pt x="31767" y="8634"/>
                    <a:pt x="30446" y="9221"/>
                    <a:pt x="29161" y="9792"/>
                  </a:cubicBezTo>
                  <a:cubicBezTo>
                    <a:pt x="28378" y="10140"/>
                    <a:pt x="27632" y="10472"/>
                    <a:pt x="26914" y="10783"/>
                  </a:cubicBezTo>
                  <a:cubicBezTo>
                    <a:pt x="26823" y="10821"/>
                    <a:pt x="26730" y="10858"/>
                    <a:pt x="26637" y="10901"/>
                  </a:cubicBezTo>
                  <a:cubicBezTo>
                    <a:pt x="25616" y="11348"/>
                    <a:pt x="24470" y="11844"/>
                    <a:pt x="23294" y="11844"/>
                  </a:cubicBezTo>
                  <a:cubicBezTo>
                    <a:pt x="23149" y="11844"/>
                    <a:pt x="23003" y="11837"/>
                    <a:pt x="22857" y="11821"/>
                  </a:cubicBezTo>
                  <a:cubicBezTo>
                    <a:pt x="21948" y="11723"/>
                    <a:pt x="21084" y="11321"/>
                    <a:pt x="20279" y="10625"/>
                  </a:cubicBezTo>
                  <a:cubicBezTo>
                    <a:pt x="19457" y="9917"/>
                    <a:pt x="18810" y="9026"/>
                    <a:pt x="18190" y="8165"/>
                  </a:cubicBezTo>
                  <a:cubicBezTo>
                    <a:pt x="17853" y="7708"/>
                    <a:pt x="17510" y="7236"/>
                    <a:pt x="17145" y="6794"/>
                  </a:cubicBezTo>
                  <a:cubicBezTo>
                    <a:pt x="16531" y="6056"/>
                    <a:pt x="15677" y="5190"/>
                    <a:pt x="14545" y="5097"/>
                  </a:cubicBezTo>
                  <a:cubicBezTo>
                    <a:pt x="14503" y="5094"/>
                    <a:pt x="14460" y="5093"/>
                    <a:pt x="14418" y="5093"/>
                  </a:cubicBezTo>
                  <a:cubicBezTo>
                    <a:pt x="14155" y="5093"/>
                    <a:pt x="13890" y="5145"/>
                    <a:pt x="13631" y="5195"/>
                  </a:cubicBezTo>
                  <a:cubicBezTo>
                    <a:pt x="13420" y="5240"/>
                    <a:pt x="13196" y="5283"/>
                    <a:pt x="12985" y="5293"/>
                  </a:cubicBezTo>
                  <a:cubicBezTo>
                    <a:pt x="12881" y="5299"/>
                    <a:pt x="12776" y="5302"/>
                    <a:pt x="12670" y="5302"/>
                  </a:cubicBezTo>
                  <a:cubicBezTo>
                    <a:pt x="12276" y="5302"/>
                    <a:pt x="11867" y="5262"/>
                    <a:pt x="11451" y="5185"/>
                  </a:cubicBezTo>
                  <a:cubicBezTo>
                    <a:pt x="9601" y="4831"/>
                    <a:pt x="7882" y="3896"/>
                    <a:pt x="6223" y="2998"/>
                  </a:cubicBezTo>
                  <a:cubicBezTo>
                    <a:pt x="5989" y="2868"/>
                    <a:pt x="5745" y="2737"/>
                    <a:pt x="5511" y="2612"/>
                  </a:cubicBezTo>
                  <a:cubicBezTo>
                    <a:pt x="3759" y="1677"/>
                    <a:pt x="71" y="33"/>
                    <a:pt x="33" y="1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29"/>
          <p:cNvGrpSpPr/>
          <p:nvPr/>
        </p:nvGrpSpPr>
        <p:grpSpPr>
          <a:xfrm>
            <a:off x="715094" y="-2479311"/>
            <a:ext cx="3616258" cy="3625120"/>
            <a:chOff x="1482250" y="511075"/>
            <a:chExt cx="1560750" cy="1564575"/>
          </a:xfrm>
        </p:grpSpPr>
        <p:sp>
          <p:nvSpPr>
            <p:cNvPr id="1827" name="Google Shape;1827;p29"/>
            <p:cNvSpPr/>
            <p:nvPr/>
          </p:nvSpPr>
          <p:spPr>
            <a:xfrm>
              <a:off x="1482250" y="511075"/>
              <a:ext cx="1560750" cy="1564575"/>
            </a:xfrm>
            <a:custGeom>
              <a:avLst/>
              <a:gdLst/>
              <a:ahLst/>
              <a:cxnLst/>
              <a:rect l="l" t="t" r="r" b="b"/>
              <a:pathLst>
                <a:path w="62430" h="62583" extrusionOk="0">
                  <a:moveTo>
                    <a:pt x="28106" y="40"/>
                  </a:moveTo>
                  <a:cubicBezTo>
                    <a:pt x="29738" y="67"/>
                    <a:pt x="31310" y="824"/>
                    <a:pt x="32778" y="1595"/>
                  </a:cubicBezTo>
                  <a:cubicBezTo>
                    <a:pt x="34220" y="2351"/>
                    <a:pt x="35623" y="3227"/>
                    <a:pt x="36983" y="4076"/>
                  </a:cubicBezTo>
                  <a:cubicBezTo>
                    <a:pt x="37299" y="4277"/>
                    <a:pt x="37620" y="4479"/>
                    <a:pt x="37947" y="4680"/>
                  </a:cubicBezTo>
                  <a:lnTo>
                    <a:pt x="37990" y="4707"/>
                  </a:lnTo>
                  <a:cubicBezTo>
                    <a:pt x="39361" y="5561"/>
                    <a:pt x="40780" y="6437"/>
                    <a:pt x="42293" y="7068"/>
                  </a:cubicBezTo>
                  <a:cubicBezTo>
                    <a:pt x="42966" y="7344"/>
                    <a:pt x="43679" y="7535"/>
                    <a:pt x="44376" y="7715"/>
                  </a:cubicBezTo>
                  <a:cubicBezTo>
                    <a:pt x="44859" y="7846"/>
                    <a:pt x="45355" y="7976"/>
                    <a:pt x="45838" y="8139"/>
                  </a:cubicBezTo>
                  <a:cubicBezTo>
                    <a:pt x="48363" y="8988"/>
                    <a:pt x="50223" y="10168"/>
                    <a:pt x="51524" y="11757"/>
                  </a:cubicBezTo>
                  <a:cubicBezTo>
                    <a:pt x="52274" y="12664"/>
                    <a:pt x="52900" y="13786"/>
                    <a:pt x="53400" y="15096"/>
                  </a:cubicBezTo>
                  <a:cubicBezTo>
                    <a:pt x="53639" y="15732"/>
                    <a:pt x="53813" y="16412"/>
                    <a:pt x="53982" y="17065"/>
                  </a:cubicBezTo>
                  <a:cubicBezTo>
                    <a:pt x="54172" y="17816"/>
                    <a:pt x="54374" y="18594"/>
                    <a:pt x="54678" y="19317"/>
                  </a:cubicBezTo>
                  <a:cubicBezTo>
                    <a:pt x="55531" y="21346"/>
                    <a:pt x="56821" y="23180"/>
                    <a:pt x="58067" y="24947"/>
                  </a:cubicBezTo>
                  <a:cubicBezTo>
                    <a:pt x="59193" y="26557"/>
                    <a:pt x="60362" y="28216"/>
                    <a:pt x="61205" y="30027"/>
                  </a:cubicBezTo>
                  <a:cubicBezTo>
                    <a:pt x="61787" y="31274"/>
                    <a:pt x="62385" y="32866"/>
                    <a:pt x="61847" y="34146"/>
                  </a:cubicBezTo>
                  <a:cubicBezTo>
                    <a:pt x="61320" y="35386"/>
                    <a:pt x="60025" y="36157"/>
                    <a:pt x="58752" y="36843"/>
                  </a:cubicBezTo>
                  <a:cubicBezTo>
                    <a:pt x="58044" y="37224"/>
                    <a:pt x="57311" y="37583"/>
                    <a:pt x="56603" y="37932"/>
                  </a:cubicBezTo>
                  <a:cubicBezTo>
                    <a:pt x="54351" y="39041"/>
                    <a:pt x="52018" y="40189"/>
                    <a:pt x="50206" y="42082"/>
                  </a:cubicBezTo>
                  <a:cubicBezTo>
                    <a:pt x="49184" y="43147"/>
                    <a:pt x="48384" y="44328"/>
                    <a:pt x="47836" y="45584"/>
                  </a:cubicBezTo>
                  <a:cubicBezTo>
                    <a:pt x="47209" y="47015"/>
                    <a:pt x="46824" y="48554"/>
                    <a:pt x="46448" y="50045"/>
                  </a:cubicBezTo>
                  <a:cubicBezTo>
                    <a:pt x="46410" y="50191"/>
                    <a:pt x="46378" y="50333"/>
                    <a:pt x="46340" y="50480"/>
                  </a:cubicBezTo>
                  <a:lnTo>
                    <a:pt x="46285" y="50698"/>
                  </a:lnTo>
                  <a:cubicBezTo>
                    <a:pt x="45888" y="52275"/>
                    <a:pt x="45479" y="53907"/>
                    <a:pt x="44555" y="55239"/>
                  </a:cubicBezTo>
                  <a:cubicBezTo>
                    <a:pt x="43669" y="56517"/>
                    <a:pt x="42287" y="57220"/>
                    <a:pt x="40649" y="57220"/>
                  </a:cubicBezTo>
                  <a:cubicBezTo>
                    <a:pt x="40584" y="57220"/>
                    <a:pt x="40525" y="57213"/>
                    <a:pt x="40460" y="57213"/>
                  </a:cubicBezTo>
                  <a:cubicBezTo>
                    <a:pt x="38746" y="57160"/>
                    <a:pt x="37059" y="56632"/>
                    <a:pt x="35434" y="56126"/>
                  </a:cubicBezTo>
                  <a:cubicBezTo>
                    <a:pt x="34922" y="55968"/>
                    <a:pt x="34395" y="55799"/>
                    <a:pt x="33872" y="55653"/>
                  </a:cubicBezTo>
                  <a:cubicBezTo>
                    <a:pt x="32979" y="55403"/>
                    <a:pt x="32110" y="55174"/>
                    <a:pt x="31229" y="55152"/>
                  </a:cubicBezTo>
                  <a:cubicBezTo>
                    <a:pt x="31212" y="55152"/>
                    <a:pt x="31196" y="55151"/>
                    <a:pt x="31179" y="55151"/>
                  </a:cubicBezTo>
                  <a:cubicBezTo>
                    <a:pt x="30376" y="55151"/>
                    <a:pt x="29603" y="55519"/>
                    <a:pt x="28874" y="55903"/>
                  </a:cubicBezTo>
                  <a:cubicBezTo>
                    <a:pt x="27393" y="56686"/>
                    <a:pt x="26028" y="57703"/>
                    <a:pt x="24707" y="58688"/>
                  </a:cubicBezTo>
                  <a:cubicBezTo>
                    <a:pt x="23151" y="59852"/>
                    <a:pt x="21536" y="61054"/>
                    <a:pt x="19729" y="61870"/>
                  </a:cubicBezTo>
                  <a:cubicBezTo>
                    <a:pt x="18739" y="62315"/>
                    <a:pt x="17853" y="62539"/>
                    <a:pt x="17079" y="62539"/>
                  </a:cubicBezTo>
                  <a:cubicBezTo>
                    <a:pt x="16586" y="62539"/>
                    <a:pt x="16139" y="62449"/>
                    <a:pt x="15737" y="62267"/>
                  </a:cubicBezTo>
                  <a:cubicBezTo>
                    <a:pt x="15074" y="61968"/>
                    <a:pt x="14524" y="61348"/>
                    <a:pt x="14012" y="60733"/>
                  </a:cubicBezTo>
                  <a:cubicBezTo>
                    <a:pt x="13458" y="60059"/>
                    <a:pt x="12963" y="59329"/>
                    <a:pt x="12544" y="58699"/>
                  </a:cubicBezTo>
                  <a:cubicBezTo>
                    <a:pt x="12360" y="58421"/>
                    <a:pt x="12174" y="58144"/>
                    <a:pt x="11994" y="57866"/>
                  </a:cubicBezTo>
                  <a:cubicBezTo>
                    <a:pt x="10259" y="55245"/>
                    <a:pt x="8469" y="52525"/>
                    <a:pt x="5870" y="50572"/>
                  </a:cubicBezTo>
                  <a:cubicBezTo>
                    <a:pt x="5016" y="49930"/>
                    <a:pt x="4080" y="49397"/>
                    <a:pt x="3177" y="48886"/>
                  </a:cubicBezTo>
                  <a:cubicBezTo>
                    <a:pt x="2868" y="48707"/>
                    <a:pt x="2546" y="48527"/>
                    <a:pt x="2236" y="48343"/>
                  </a:cubicBezTo>
                  <a:cubicBezTo>
                    <a:pt x="1284" y="47776"/>
                    <a:pt x="343" y="47129"/>
                    <a:pt x="207" y="45938"/>
                  </a:cubicBezTo>
                  <a:cubicBezTo>
                    <a:pt x="44" y="44475"/>
                    <a:pt x="659" y="42995"/>
                    <a:pt x="1355" y="41477"/>
                  </a:cubicBezTo>
                  <a:cubicBezTo>
                    <a:pt x="2112" y="39845"/>
                    <a:pt x="3031" y="38258"/>
                    <a:pt x="3922" y="36724"/>
                  </a:cubicBezTo>
                  <a:cubicBezTo>
                    <a:pt x="4005" y="36582"/>
                    <a:pt x="4086" y="36435"/>
                    <a:pt x="4168" y="36293"/>
                  </a:cubicBezTo>
                  <a:cubicBezTo>
                    <a:pt x="4292" y="36082"/>
                    <a:pt x="4422" y="35858"/>
                    <a:pt x="4548" y="35647"/>
                  </a:cubicBezTo>
                  <a:cubicBezTo>
                    <a:pt x="5298" y="34374"/>
                    <a:pt x="6071" y="33062"/>
                    <a:pt x="6468" y="31648"/>
                  </a:cubicBezTo>
                  <a:cubicBezTo>
                    <a:pt x="6844" y="30315"/>
                    <a:pt x="6631" y="28924"/>
                    <a:pt x="6425" y="27574"/>
                  </a:cubicBezTo>
                  <a:lnTo>
                    <a:pt x="6392" y="27383"/>
                  </a:lnTo>
                  <a:cubicBezTo>
                    <a:pt x="6375" y="27275"/>
                    <a:pt x="6360" y="27167"/>
                    <a:pt x="6343" y="27064"/>
                  </a:cubicBezTo>
                  <a:cubicBezTo>
                    <a:pt x="6147" y="25779"/>
                    <a:pt x="5941" y="24458"/>
                    <a:pt x="6136" y="23168"/>
                  </a:cubicBezTo>
                  <a:cubicBezTo>
                    <a:pt x="6343" y="21814"/>
                    <a:pt x="7088" y="20667"/>
                    <a:pt x="8290" y="19856"/>
                  </a:cubicBezTo>
                  <a:cubicBezTo>
                    <a:pt x="9579" y="18980"/>
                    <a:pt x="11097" y="18539"/>
                    <a:pt x="12561" y="18109"/>
                  </a:cubicBezTo>
                  <a:cubicBezTo>
                    <a:pt x="12691" y="18071"/>
                    <a:pt x="12822" y="18034"/>
                    <a:pt x="12952" y="17996"/>
                  </a:cubicBezTo>
                  <a:cubicBezTo>
                    <a:pt x="14644" y="17501"/>
                    <a:pt x="16286" y="16979"/>
                    <a:pt x="17738" y="16065"/>
                  </a:cubicBezTo>
                  <a:cubicBezTo>
                    <a:pt x="19115" y="15205"/>
                    <a:pt x="20246" y="13894"/>
                    <a:pt x="21198" y="12061"/>
                  </a:cubicBezTo>
                  <a:cubicBezTo>
                    <a:pt x="22031" y="10457"/>
                    <a:pt x="22601" y="8722"/>
                    <a:pt x="23156" y="7040"/>
                  </a:cubicBezTo>
                  <a:lnTo>
                    <a:pt x="23233" y="6796"/>
                  </a:lnTo>
                  <a:cubicBezTo>
                    <a:pt x="23326" y="6529"/>
                    <a:pt x="23412" y="6252"/>
                    <a:pt x="23499" y="5985"/>
                  </a:cubicBezTo>
                  <a:cubicBezTo>
                    <a:pt x="23934" y="4615"/>
                    <a:pt x="24386" y="3206"/>
                    <a:pt x="25114" y="1971"/>
                  </a:cubicBezTo>
                  <a:cubicBezTo>
                    <a:pt x="25871" y="687"/>
                    <a:pt x="26861" y="40"/>
                    <a:pt x="28051" y="40"/>
                  </a:cubicBezTo>
                  <a:close/>
                  <a:moveTo>
                    <a:pt x="28049" y="1"/>
                  </a:moveTo>
                  <a:cubicBezTo>
                    <a:pt x="26845" y="1"/>
                    <a:pt x="25842" y="653"/>
                    <a:pt x="25081" y="1949"/>
                  </a:cubicBezTo>
                  <a:cubicBezTo>
                    <a:pt x="24348" y="3189"/>
                    <a:pt x="23896" y="4603"/>
                    <a:pt x="23456" y="5969"/>
                  </a:cubicBezTo>
                  <a:cubicBezTo>
                    <a:pt x="23369" y="6235"/>
                    <a:pt x="23281" y="6513"/>
                    <a:pt x="23195" y="6784"/>
                  </a:cubicBezTo>
                  <a:lnTo>
                    <a:pt x="23113" y="7025"/>
                  </a:lnTo>
                  <a:cubicBezTo>
                    <a:pt x="22025" y="10342"/>
                    <a:pt x="20785" y="14100"/>
                    <a:pt x="17717" y="16026"/>
                  </a:cubicBezTo>
                  <a:cubicBezTo>
                    <a:pt x="16269" y="16940"/>
                    <a:pt x="14632" y="17457"/>
                    <a:pt x="12941" y="17958"/>
                  </a:cubicBezTo>
                  <a:cubicBezTo>
                    <a:pt x="12810" y="17996"/>
                    <a:pt x="12679" y="18034"/>
                    <a:pt x="12549" y="18066"/>
                  </a:cubicBezTo>
                  <a:cubicBezTo>
                    <a:pt x="11080" y="18496"/>
                    <a:pt x="9558" y="18937"/>
                    <a:pt x="8263" y="19818"/>
                  </a:cubicBezTo>
                  <a:cubicBezTo>
                    <a:pt x="7056" y="20639"/>
                    <a:pt x="6305" y="21792"/>
                    <a:pt x="6099" y="23158"/>
                  </a:cubicBezTo>
                  <a:cubicBezTo>
                    <a:pt x="5898" y="24458"/>
                    <a:pt x="6104" y="25784"/>
                    <a:pt x="6300" y="27069"/>
                  </a:cubicBezTo>
                  <a:cubicBezTo>
                    <a:pt x="6322" y="27177"/>
                    <a:pt x="6337" y="27280"/>
                    <a:pt x="6354" y="27390"/>
                  </a:cubicBezTo>
                  <a:lnTo>
                    <a:pt x="6381" y="27586"/>
                  </a:lnTo>
                  <a:cubicBezTo>
                    <a:pt x="6588" y="28929"/>
                    <a:pt x="6800" y="30315"/>
                    <a:pt x="6430" y="31638"/>
                  </a:cubicBezTo>
                  <a:cubicBezTo>
                    <a:pt x="6033" y="33041"/>
                    <a:pt x="5260" y="34357"/>
                    <a:pt x="4510" y="35625"/>
                  </a:cubicBezTo>
                  <a:cubicBezTo>
                    <a:pt x="4385" y="35836"/>
                    <a:pt x="4254" y="36059"/>
                    <a:pt x="4135" y="36272"/>
                  </a:cubicBezTo>
                  <a:cubicBezTo>
                    <a:pt x="4048" y="36413"/>
                    <a:pt x="3965" y="36561"/>
                    <a:pt x="3885" y="36702"/>
                  </a:cubicBezTo>
                  <a:cubicBezTo>
                    <a:pt x="2993" y="38236"/>
                    <a:pt x="2073" y="39824"/>
                    <a:pt x="1317" y="41462"/>
                  </a:cubicBezTo>
                  <a:cubicBezTo>
                    <a:pt x="616" y="42984"/>
                    <a:pt x="1" y="44469"/>
                    <a:pt x="164" y="45943"/>
                  </a:cubicBezTo>
                  <a:cubicBezTo>
                    <a:pt x="300" y="47151"/>
                    <a:pt x="1251" y="47809"/>
                    <a:pt x="2215" y="48375"/>
                  </a:cubicBezTo>
                  <a:cubicBezTo>
                    <a:pt x="2524" y="48559"/>
                    <a:pt x="2845" y="48745"/>
                    <a:pt x="3156" y="48918"/>
                  </a:cubicBezTo>
                  <a:cubicBezTo>
                    <a:pt x="4058" y="49435"/>
                    <a:pt x="4994" y="49968"/>
                    <a:pt x="5843" y="50605"/>
                  </a:cubicBezTo>
                  <a:cubicBezTo>
                    <a:pt x="8437" y="52558"/>
                    <a:pt x="10226" y="55267"/>
                    <a:pt x="11956" y="57893"/>
                  </a:cubicBezTo>
                  <a:cubicBezTo>
                    <a:pt x="12136" y="58166"/>
                    <a:pt x="12320" y="58448"/>
                    <a:pt x="12506" y="58726"/>
                  </a:cubicBezTo>
                  <a:cubicBezTo>
                    <a:pt x="12925" y="59357"/>
                    <a:pt x="13420" y="60085"/>
                    <a:pt x="13980" y="60760"/>
                  </a:cubicBezTo>
                  <a:cubicBezTo>
                    <a:pt x="14491" y="61375"/>
                    <a:pt x="15046" y="62000"/>
                    <a:pt x="15721" y="62305"/>
                  </a:cubicBezTo>
                  <a:cubicBezTo>
                    <a:pt x="16129" y="62490"/>
                    <a:pt x="16580" y="62583"/>
                    <a:pt x="17075" y="62583"/>
                  </a:cubicBezTo>
                  <a:cubicBezTo>
                    <a:pt x="17858" y="62583"/>
                    <a:pt x="18750" y="62359"/>
                    <a:pt x="19746" y="61908"/>
                  </a:cubicBezTo>
                  <a:cubicBezTo>
                    <a:pt x="21557" y="61092"/>
                    <a:pt x="23173" y="59889"/>
                    <a:pt x="24734" y="58726"/>
                  </a:cubicBezTo>
                  <a:cubicBezTo>
                    <a:pt x="26055" y="57742"/>
                    <a:pt x="27421" y="56718"/>
                    <a:pt x="28895" y="55940"/>
                  </a:cubicBezTo>
                  <a:cubicBezTo>
                    <a:pt x="29640" y="55550"/>
                    <a:pt x="30374" y="55195"/>
                    <a:pt x="31158" y="55195"/>
                  </a:cubicBezTo>
                  <a:cubicBezTo>
                    <a:pt x="31182" y="55195"/>
                    <a:pt x="31205" y="55196"/>
                    <a:pt x="31229" y="55196"/>
                  </a:cubicBezTo>
                  <a:cubicBezTo>
                    <a:pt x="32105" y="55217"/>
                    <a:pt x="32974" y="55446"/>
                    <a:pt x="33861" y="55696"/>
                  </a:cubicBezTo>
                  <a:cubicBezTo>
                    <a:pt x="34378" y="55843"/>
                    <a:pt x="34912" y="56006"/>
                    <a:pt x="35417" y="56164"/>
                  </a:cubicBezTo>
                  <a:cubicBezTo>
                    <a:pt x="37049" y="56675"/>
                    <a:pt x="38735" y="57203"/>
                    <a:pt x="40460" y="57258"/>
                  </a:cubicBezTo>
                  <a:cubicBezTo>
                    <a:pt x="40524" y="57260"/>
                    <a:pt x="40589" y="57261"/>
                    <a:pt x="40653" y="57261"/>
                  </a:cubicBezTo>
                  <a:cubicBezTo>
                    <a:pt x="41427" y="57261"/>
                    <a:pt x="42145" y="57107"/>
                    <a:pt x="42787" y="56806"/>
                  </a:cubicBezTo>
                  <a:cubicBezTo>
                    <a:pt x="43511" y="56469"/>
                    <a:pt x="44115" y="55952"/>
                    <a:pt x="44588" y="55267"/>
                  </a:cubicBezTo>
                  <a:cubicBezTo>
                    <a:pt x="45519" y="53923"/>
                    <a:pt x="45931" y="52292"/>
                    <a:pt x="46328" y="50708"/>
                  </a:cubicBezTo>
                  <a:lnTo>
                    <a:pt x="46383" y="50490"/>
                  </a:lnTo>
                  <a:cubicBezTo>
                    <a:pt x="46421" y="50344"/>
                    <a:pt x="46453" y="50203"/>
                    <a:pt x="46491" y="50055"/>
                  </a:cubicBezTo>
                  <a:cubicBezTo>
                    <a:pt x="46862" y="48571"/>
                    <a:pt x="47248" y="47025"/>
                    <a:pt x="47874" y="45601"/>
                  </a:cubicBezTo>
                  <a:cubicBezTo>
                    <a:pt x="48423" y="44349"/>
                    <a:pt x="49217" y="43174"/>
                    <a:pt x="50239" y="42109"/>
                  </a:cubicBezTo>
                  <a:cubicBezTo>
                    <a:pt x="52046" y="40227"/>
                    <a:pt x="54374" y="39079"/>
                    <a:pt x="56625" y="37969"/>
                  </a:cubicBezTo>
                  <a:cubicBezTo>
                    <a:pt x="57333" y="37621"/>
                    <a:pt x="58067" y="37262"/>
                    <a:pt x="58774" y="36881"/>
                  </a:cubicBezTo>
                  <a:cubicBezTo>
                    <a:pt x="60052" y="36190"/>
                    <a:pt x="61353" y="35419"/>
                    <a:pt x="61885" y="34161"/>
                  </a:cubicBezTo>
                  <a:cubicBezTo>
                    <a:pt x="62430" y="32873"/>
                    <a:pt x="61830" y="31262"/>
                    <a:pt x="61243" y="30006"/>
                  </a:cubicBezTo>
                  <a:cubicBezTo>
                    <a:pt x="60401" y="28194"/>
                    <a:pt x="59231" y="26530"/>
                    <a:pt x="58099" y="24925"/>
                  </a:cubicBezTo>
                  <a:cubicBezTo>
                    <a:pt x="56854" y="23158"/>
                    <a:pt x="55571" y="21330"/>
                    <a:pt x="54716" y="19301"/>
                  </a:cubicBezTo>
                  <a:cubicBezTo>
                    <a:pt x="54411" y="18583"/>
                    <a:pt x="54216" y="17805"/>
                    <a:pt x="54025" y="17055"/>
                  </a:cubicBezTo>
                  <a:cubicBezTo>
                    <a:pt x="53857" y="16402"/>
                    <a:pt x="53683" y="15722"/>
                    <a:pt x="53437" y="15079"/>
                  </a:cubicBezTo>
                  <a:cubicBezTo>
                    <a:pt x="52943" y="13769"/>
                    <a:pt x="52307" y="12638"/>
                    <a:pt x="51562" y="11730"/>
                  </a:cubicBezTo>
                  <a:cubicBezTo>
                    <a:pt x="50251" y="10136"/>
                    <a:pt x="48384" y="8950"/>
                    <a:pt x="45850" y="8095"/>
                  </a:cubicBezTo>
                  <a:cubicBezTo>
                    <a:pt x="45371" y="7938"/>
                    <a:pt x="44871" y="7801"/>
                    <a:pt x="44387" y="7677"/>
                  </a:cubicBezTo>
                  <a:cubicBezTo>
                    <a:pt x="43696" y="7492"/>
                    <a:pt x="42978" y="7301"/>
                    <a:pt x="42308" y="7025"/>
                  </a:cubicBezTo>
                  <a:cubicBezTo>
                    <a:pt x="40802" y="6398"/>
                    <a:pt x="39383" y="5523"/>
                    <a:pt x="38012" y="4668"/>
                  </a:cubicBezTo>
                  <a:lnTo>
                    <a:pt x="37968" y="4642"/>
                  </a:lnTo>
                  <a:cubicBezTo>
                    <a:pt x="37647" y="4440"/>
                    <a:pt x="37320" y="4239"/>
                    <a:pt x="37006" y="4043"/>
                  </a:cubicBezTo>
                  <a:cubicBezTo>
                    <a:pt x="35645" y="3189"/>
                    <a:pt x="34242" y="2313"/>
                    <a:pt x="32801" y="1557"/>
                  </a:cubicBezTo>
                  <a:cubicBezTo>
                    <a:pt x="31327" y="785"/>
                    <a:pt x="29748" y="23"/>
                    <a:pt x="28106" y="1"/>
                  </a:cubicBezTo>
                  <a:cubicBezTo>
                    <a:pt x="28087" y="1"/>
                    <a:pt x="28068" y="1"/>
                    <a:pt x="28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9"/>
            <p:cNvSpPr/>
            <p:nvPr/>
          </p:nvSpPr>
          <p:spPr>
            <a:xfrm>
              <a:off x="1610100" y="526425"/>
              <a:ext cx="1262250" cy="1435250"/>
            </a:xfrm>
            <a:custGeom>
              <a:avLst/>
              <a:gdLst/>
              <a:ahLst/>
              <a:cxnLst/>
              <a:rect l="l" t="t" r="r" b="b"/>
              <a:pathLst>
                <a:path w="50490" h="57410" extrusionOk="0">
                  <a:moveTo>
                    <a:pt x="22557" y="46"/>
                  </a:moveTo>
                  <a:cubicBezTo>
                    <a:pt x="23379" y="46"/>
                    <a:pt x="24255" y="378"/>
                    <a:pt x="25091" y="758"/>
                  </a:cubicBezTo>
                  <a:cubicBezTo>
                    <a:pt x="26534" y="1417"/>
                    <a:pt x="27850" y="2281"/>
                    <a:pt x="29302" y="3255"/>
                  </a:cubicBezTo>
                  <a:cubicBezTo>
                    <a:pt x="29803" y="3592"/>
                    <a:pt x="30308" y="3941"/>
                    <a:pt x="30798" y="4278"/>
                  </a:cubicBezTo>
                  <a:cubicBezTo>
                    <a:pt x="32963" y="5763"/>
                    <a:pt x="35204" y="7297"/>
                    <a:pt x="37646" y="8369"/>
                  </a:cubicBezTo>
                  <a:cubicBezTo>
                    <a:pt x="38414" y="8706"/>
                    <a:pt x="39230" y="8962"/>
                    <a:pt x="40013" y="9211"/>
                  </a:cubicBezTo>
                  <a:cubicBezTo>
                    <a:pt x="41568" y="9700"/>
                    <a:pt x="43172" y="10207"/>
                    <a:pt x="44451" y="11349"/>
                  </a:cubicBezTo>
                  <a:cubicBezTo>
                    <a:pt x="45376" y="12170"/>
                    <a:pt x="46044" y="13275"/>
                    <a:pt x="46382" y="14537"/>
                  </a:cubicBezTo>
                  <a:cubicBezTo>
                    <a:pt x="46528" y="15092"/>
                    <a:pt x="46589" y="15662"/>
                    <a:pt x="46654" y="16217"/>
                  </a:cubicBezTo>
                  <a:cubicBezTo>
                    <a:pt x="46671" y="16380"/>
                    <a:pt x="46692" y="16549"/>
                    <a:pt x="46709" y="16712"/>
                  </a:cubicBezTo>
                  <a:cubicBezTo>
                    <a:pt x="46827" y="17653"/>
                    <a:pt x="46985" y="18567"/>
                    <a:pt x="47171" y="19433"/>
                  </a:cubicBezTo>
                  <a:cubicBezTo>
                    <a:pt x="47590" y="21326"/>
                    <a:pt x="48226" y="23164"/>
                    <a:pt x="48840" y="24942"/>
                  </a:cubicBezTo>
                  <a:cubicBezTo>
                    <a:pt x="48895" y="25100"/>
                    <a:pt x="48949" y="25252"/>
                    <a:pt x="49004" y="25410"/>
                  </a:cubicBezTo>
                  <a:cubicBezTo>
                    <a:pt x="49526" y="26895"/>
                    <a:pt x="50065" y="28434"/>
                    <a:pt x="50276" y="30007"/>
                  </a:cubicBezTo>
                  <a:cubicBezTo>
                    <a:pt x="50445" y="31235"/>
                    <a:pt x="50206" y="32259"/>
                    <a:pt x="49498" y="33329"/>
                  </a:cubicBezTo>
                  <a:cubicBezTo>
                    <a:pt x="48873" y="34271"/>
                    <a:pt x="48074" y="35098"/>
                    <a:pt x="47296" y="35897"/>
                  </a:cubicBezTo>
                  <a:cubicBezTo>
                    <a:pt x="47171" y="36028"/>
                    <a:pt x="47045" y="36153"/>
                    <a:pt x="46925" y="36278"/>
                  </a:cubicBezTo>
                  <a:cubicBezTo>
                    <a:pt x="44821" y="38470"/>
                    <a:pt x="43330" y="40532"/>
                    <a:pt x="42220" y="42773"/>
                  </a:cubicBezTo>
                  <a:cubicBezTo>
                    <a:pt x="41301" y="44644"/>
                    <a:pt x="40980" y="46743"/>
                    <a:pt x="40676" y="48778"/>
                  </a:cubicBezTo>
                  <a:cubicBezTo>
                    <a:pt x="40546" y="49605"/>
                    <a:pt x="40415" y="50464"/>
                    <a:pt x="40247" y="51286"/>
                  </a:cubicBezTo>
                  <a:cubicBezTo>
                    <a:pt x="39958" y="52689"/>
                    <a:pt x="39604" y="54146"/>
                    <a:pt x="38680" y="55245"/>
                  </a:cubicBezTo>
                  <a:cubicBezTo>
                    <a:pt x="37749" y="56358"/>
                    <a:pt x="36452" y="56601"/>
                    <a:pt x="35479" y="56601"/>
                  </a:cubicBezTo>
                  <a:cubicBezTo>
                    <a:pt x="35434" y="56601"/>
                    <a:pt x="35390" y="56600"/>
                    <a:pt x="35346" y="56599"/>
                  </a:cubicBezTo>
                  <a:cubicBezTo>
                    <a:pt x="33649" y="56556"/>
                    <a:pt x="31995" y="55991"/>
                    <a:pt x="30390" y="55447"/>
                  </a:cubicBezTo>
                  <a:cubicBezTo>
                    <a:pt x="30281" y="55409"/>
                    <a:pt x="30172" y="55371"/>
                    <a:pt x="30059" y="55333"/>
                  </a:cubicBezTo>
                  <a:cubicBezTo>
                    <a:pt x="29961" y="55300"/>
                    <a:pt x="29856" y="55261"/>
                    <a:pt x="29758" y="55229"/>
                  </a:cubicBezTo>
                  <a:cubicBezTo>
                    <a:pt x="29057" y="54990"/>
                    <a:pt x="28334" y="54745"/>
                    <a:pt x="27611" y="54533"/>
                  </a:cubicBezTo>
                  <a:cubicBezTo>
                    <a:pt x="27513" y="54505"/>
                    <a:pt x="27415" y="54478"/>
                    <a:pt x="27317" y="54445"/>
                  </a:cubicBezTo>
                  <a:cubicBezTo>
                    <a:pt x="26767" y="54282"/>
                    <a:pt x="26147" y="54097"/>
                    <a:pt x="25579" y="54097"/>
                  </a:cubicBezTo>
                  <a:cubicBezTo>
                    <a:pt x="25562" y="54097"/>
                    <a:pt x="25545" y="54098"/>
                    <a:pt x="25527" y="54098"/>
                  </a:cubicBezTo>
                  <a:cubicBezTo>
                    <a:pt x="24521" y="54119"/>
                    <a:pt x="23454" y="54615"/>
                    <a:pt x="22513" y="55055"/>
                  </a:cubicBezTo>
                  <a:cubicBezTo>
                    <a:pt x="22362" y="55125"/>
                    <a:pt x="22219" y="55191"/>
                    <a:pt x="22078" y="55256"/>
                  </a:cubicBezTo>
                  <a:cubicBezTo>
                    <a:pt x="21845" y="55359"/>
                    <a:pt x="21611" y="55469"/>
                    <a:pt x="21383" y="55572"/>
                  </a:cubicBezTo>
                  <a:cubicBezTo>
                    <a:pt x="20333" y="56061"/>
                    <a:pt x="19244" y="56561"/>
                    <a:pt x="18119" y="56910"/>
                  </a:cubicBezTo>
                  <a:cubicBezTo>
                    <a:pt x="17145" y="57214"/>
                    <a:pt x="16224" y="57368"/>
                    <a:pt x="15366" y="57368"/>
                  </a:cubicBezTo>
                  <a:cubicBezTo>
                    <a:pt x="14891" y="57368"/>
                    <a:pt x="14435" y="57321"/>
                    <a:pt x="14001" y="57226"/>
                  </a:cubicBezTo>
                  <a:cubicBezTo>
                    <a:pt x="12598" y="56926"/>
                    <a:pt x="11243" y="56137"/>
                    <a:pt x="9975" y="54881"/>
                  </a:cubicBezTo>
                  <a:cubicBezTo>
                    <a:pt x="8735" y="53652"/>
                    <a:pt x="7751" y="52167"/>
                    <a:pt x="6799" y="50725"/>
                  </a:cubicBezTo>
                  <a:cubicBezTo>
                    <a:pt x="6631" y="50470"/>
                    <a:pt x="6456" y="50209"/>
                    <a:pt x="6287" y="49953"/>
                  </a:cubicBezTo>
                  <a:cubicBezTo>
                    <a:pt x="5118" y="48218"/>
                    <a:pt x="4063" y="46652"/>
                    <a:pt x="2893" y="45106"/>
                  </a:cubicBezTo>
                  <a:cubicBezTo>
                    <a:pt x="2519" y="44606"/>
                    <a:pt x="2127" y="44111"/>
                    <a:pt x="1746" y="43632"/>
                  </a:cubicBezTo>
                  <a:cubicBezTo>
                    <a:pt x="1316" y="43094"/>
                    <a:pt x="870" y="42533"/>
                    <a:pt x="451" y="41968"/>
                  </a:cubicBezTo>
                  <a:cubicBezTo>
                    <a:pt x="425" y="41935"/>
                    <a:pt x="397" y="41897"/>
                    <a:pt x="364" y="41864"/>
                  </a:cubicBezTo>
                  <a:cubicBezTo>
                    <a:pt x="201" y="41646"/>
                    <a:pt x="43" y="41445"/>
                    <a:pt x="59" y="41162"/>
                  </a:cubicBezTo>
                  <a:cubicBezTo>
                    <a:pt x="76" y="40831"/>
                    <a:pt x="294" y="40509"/>
                    <a:pt x="511" y="40216"/>
                  </a:cubicBezTo>
                  <a:cubicBezTo>
                    <a:pt x="979" y="39590"/>
                    <a:pt x="1502" y="38982"/>
                    <a:pt x="2012" y="38400"/>
                  </a:cubicBezTo>
                  <a:cubicBezTo>
                    <a:pt x="3257" y="36964"/>
                    <a:pt x="4547" y="35483"/>
                    <a:pt x="5047" y="33553"/>
                  </a:cubicBezTo>
                  <a:cubicBezTo>
                    <a:pt x="5320" y="32493"/>
                    <a:pt x="5157" y="31421"/>
                    <a:pt x="4994" y="30387"/>
                  </a:cubicBezTo>
                  <a:cubicBezTo>
                    <a:pt x="4944" y="30083"/>
                    <a:pt x="4896" y="29767"/>
                    <a:pt x="4857" y="29452"/>
                  </a:cubicBezTo>
                  <a:cubicBezTo>
                    <a:pt x="4716" y="28277"/>
                    <a:pt x="4580" y="26906"/>
                    <a:pt x="4716" y="25562"/>
                  </a:cubicBezTo>
                  <a:cubicBezTo>
                    <a:pt x="4961" y="23136"/>
                    <a:pt x="6310" y="21183"/>
                    <a:pt x="8828" y="19596"/>
                  </a:cubicBezTo>
                  <a:cubicBezTo>
                    <a:pt x="8986" y="19498"/>
                    <a:pt x="9144" y="19393"/>
                    <a:pt x="9302" y="19296"/>
                  </a:cubicBezTo>
                  <a:cubicBezTo>
                    <a:pt x="11233" y="18083"/>
                    <a:pt x="13234" y="16827"/>
                    <a:pt x="14544" y="14864"/>
                  </a:cubicBezTo>
                  <a:cubicBezTo>
                    <a:pt x="16046" y="12617"/>
                    <a:pt x="16911" y="9929"/>
                    <a:pt x="17748" y="7330"/>
                  </a:cubicBezTo>
                  <a:cubicBezTo>
                    <a:pt x="17868" y="6954"/>
                    <a:pt x="17999" y="6562"/>
                    <a:pt x="18119" y="6182"/>
                  </a:cubicBezTo>
                  <a:lnTo>
                    <a:pt x="18184" y="5986"/>
                  </a:lnTo>
                  <a:cubicBezTo>
                    <a:pt x="18591" y="4751"/>
                    <a:pt x="19010" y="3473"/>
                    <a:pt x="19625" y="2314"/>
                  </a:cubicBezTo>
                  <a:cubicBezTo>
                    <a:pt x="20017" y="1563"/>
                    <a:pt x="20665" y="530"/>
                    <a:pt x="21730" y="171"/>
                  </a:cubicBezTo>
                  <a:cubicBezTo>
                    <a:pt x="21997" y="84"/>
                    <a:pt x="22274" y="46"/>
                    <a:pt x="22557" y="46"/>
                  </a:cubicBezTo>
                  <a:close/>
                  <a:moveTo>
                    <a:pt x="22559" y="0"/>
                  </a:moveTo>
                  <a:cubicBezTo>
                    <a:pt x="22271" y="0"/>
                    <a:pt x="21988" y="40"/>
                    <a:pt x="21714" y="133"/>
                  </a:cubicBezTo>
                  <a:cubicBezTo>
                    <a:pt x="20637" y="492"/>
                    <a:pt x="19984" y="1536"/>
                    <a:pt x="19588" y="2292"/>
                  </a:cubicBezTo>
                  <a:cubicBezTo>
                    <a:pt x="18973" y="3456"/>
                    <a:pt x="18548" y="4734"/>
                    <a:pt x="18146" y="5969"/>
                  </a:cubicBezTo>
                  <a:lnTo>
                    <a:pt x="18081" y="6170"/>
                  </a:lnTo>
                  <a:cubicBezTo>
                    <a:pt x="17956" y="6552"/>
                    <a:pt x="17830" y="6938"/>
                    <a:pt x="17705" y="7318"/>
                  </a:cubicBezTo>
                  <a:cubicBezTo>
                    <a:pt x="16873" y="9913"/>
                    <a:pt x="16008" y="12595"/>
                    <a:pt x="14512" y="14836"/>
                  </a:cubicBezTo>
                  <a:cubicBezTo>
                    <a:pt x="13201" y="16800"/>
                    <a:pt x="11205" y="18050"/>
                    <a:pt x="9280" y="19263"/>
                  </a:cubicBezTo>
                  <a:cubicBezTo>
                    <a:pt x="9122" y="19361"/>
                    <a:pt x="8964" y="19459"/>
                    <a:pt x="8806" y="19557"/>
                  </a:cubicBezTo>
                  <a:cubicBezTo>
                    <a:pt x="6272" y="21156"/>
                    <a:pt x="4922" y="23121"/>
                    <a:pt x="4673" y="25557"/>
                  </a:cubicBezTo>
                  <a:cubicBezTo>
                    <a:pt x="4537" y="26906"/>
                    <a:pt x="4673" y="28277"/>
                    <a:pt x="4814" y="29457"/>
                  </a:cubicBezTo>
                  <a:cubicBezTo>
                    <a:pt x="4851" y="29772"/>
                    <a:pt x="4901" y="30088"/>
                    <a:pt x="4949" y="30399"/>
                  </a:cubicBezTo>
                  <a:cubicBezTo>
                    <a:pt x="5112" y="31426"/>
                    <a:pt x="5276" y="32487"/>
                    <a:pt x="5004" y="33542"/>
                  </a:cubicBezTo>
                  <a:cubicBezTo>
                    <a:pt x="4509" y="35462"/>
                    <a:pt x="3220" y="36942"/>
                    <a:pt x="1979" y="38372"/>
                  </a:cubicBezTo>
                  <a:cubicBezTo>
                    <a:pt x="1469" y="38955"/>
                    <a:pt x="947" y="39563"/>
                    <a:pt x="478" y="40190"/>
                  </a:cubicBezTo>
                  <a:cubicBezTo>
                    <a:pt x="255" y="40494"/>
                    <a:pt x="33" y="40815"/>
                    <a:pt x="16" y="41162"/>
                  </a:cubicBezTo>
                  <a:cubicBezTo>
                    <a:pt x="0" y="41456"/>
                    <a:pt x="163" y="41669"/>
                    <a:pt x="332" y="41887"/>
                  </a:cubicBezTo>
                  <a:cubicBezTo>
                    <a:pt x="359" y="41925"/>
                    <a:pt x="385" y="41957"/>
                    <a:pt x="413" y="41995"/>
                  </a:cubicBezTo>
                  <a:cubicBezTo>
                    <a:pt x="832" y="42560"/>
                    <a:pt x="1278" y="43120"/>
                    <a:pt x="1713" y="43659"/>
                  </a:cubicBezTo>
                  <a:cubicBezTo>
                    <a:pt x="2094" y="44139"/>
                    <a:pt x="2486" y="44633"/>
                    <a:pt x="2861" y="45128"/>
                  </a:cubicBezTo>
                  <a:cubicBezTo>
                    <a:pt x="4025" y="46678"/>
                    <a:pt x="5085" y="48239"/>
                    <a:pt x="6250" y="49981"/>
                  </a:cubicBezTo>
                  <a:cubicBezTo>
                    <a:pt x="6423" y="50235"/>
                    <a:pt x="6593" y="50496"/>
                    <a:pt x="6761" y="50747"/>
                  </a:cubicBezTo>
                  <a:cubicBezTo>
                    <a:pt x="7713" y="52188"/>
                    <a:pt x="8703" y="53679"/>
                    <a:pt x="9943" y="54909"/>
                  </a:cubicBezTo>
                  <a:cubicBezTo>
                    <a:pt x="11221" y="56175"/>
                    <a:pt x="12581" y="56965"/>
                    <a:pt x="13990" y="57269"/>
                  </a:cubicBezTo>
                  <a:cubicBezTo>
                    <a:pt x="14431" y="57362"/>
                    <a:pt x="14888" y="57410"/>
                    <a:pt x="15366" y="57410"/>
                  </a:cubicBezTo>
                  <a:cubicBezTo>
                    <a:pt x="16231" y="57410"/>
                    <a:pt x="17155" y="57259"/>
                    <a:pt x="18129" y="56953"/>
                  </a:cubicBezTo>
                  <a:cubicBezTo>
                    <a:pt x="19256" y="56599"/>
                    <a:pt x="20349" y="56099"/>
                    <a:pt x="21403" y="55615"/>
                  </a:cubicBezTo>
                  <a:cubicBezTo>
                    <a:pt x="21627" y="55507"/>
                    <a:pt x="21860" y="55403"/>
                    <a:pt x="22095" y="55294"/>
                  </a:cubicBezTo>
                  <a:cubicBezTo>
                    <a:pt x="22236" y="55229"/>
                    <a:pt x="22377" y="55163"/>
                    <a:pt x="22530" y="55093"/>
                  </a:cubicBezTo>
                  <a:cubicBezTo>
                    <a:pt x="23466" y="54658"/>
                    <a:pt x="24526" y="54163"/>
                    <a:pt x="25527" y="54141"/>
                  </a:cubicBezTo>
                  <a:cubicBezTo>
                    <a:pt x="25543" y="54141"/>
                    <a:pt x="25558" y="54141"/>
                    <a:pt x="25573" y="54141"/>
                  </a:cubicBezTo>
                  <a:cubicBezTo>
                    <a:pt x="26137" y="54141"/>
                    <a:pt x="26755" y="54326"/>
                    <a:pt x="27305" y="54490"/>
                  </a:cubicBezTo>
                  <a:cubicBezTo>
                    <a:pt x="27403" y="54517"/>
                    <a:pt x="27501" y="54550"/>
                    <a:pt x="27599" y="54576"/>
                  </a:cubicBezTo>
                  <a:cubicBezTo>
                    <a:pt x="28317" y="54783"/>
                    <a:pt x="29040" y="55033"/>
                    <a:pt x="29743" y="55273"/>
                  </a:cubicBezTo>
                  <a:cubicBezTo>
                    <a:pt x="29846" y="55306"/>
                    <a:pt x="29944" y="55338"/>
                    <a:pt x="30047" y="55371"/>
                  </a:cubicBezTo>
                  <a:cubicBezTo>
                    <a:pt x="30157" y="55409"/>
                    <a:pt x="30265" y="55447"/>
                    <a:pt x="30379" y="55484"/>
                  </a:cubicBezTo>
                  <a:cubicBezTo>
                    <a:pt x="31984" y="56034"/>
                    <a:pt x="33642" y="56599"/>
                    <a:pt x="35346" y="56644"/>
                  </a:cubicBezTo>
                  <a:lnTo>
                    <a:pt x="35487" y="56644"/>
                  </a:lnTo>
                  <a:cubicBezTo>
                    <a:pt x="36466" y="56644"/>
                    <a:pt x="37771" y="56393"/>
                    <a:pt x="38713" y="55273"/>
                  </a:cubicBezTo>
                  <a:cubicBezTo>
                    <a:pt x="39642" y="54168"/>
                    <a:pt x="40001" y="52705"/>
                    <a:pt x="40290" y="51296"/>
                  </a:cubicBezTo>
                  <a:cubicBezTo>
                    <a:pt x="40458" y="50470"/>
                    <a:pt x="40589" y="49615"/>
                    <a:pt x="40714" y="48783"/>
                  </a:cubicBezTo>
                  <a:cubicBezTo>
                    <a:pt x="41025" y="46755"/>
                    <a:pt x="41344" y="44654"/>
                    <a:pt x="42265" y="42794"/>
                  </a:cubicBezTo>
                  <a:cubicBezTo>
                    <a:pt x="43363" y="40554"/>
                    <a:pt x="44854" y="38498"/>
                    <a:pt x="46958" y="36311"/>
                  </a:cubicBezTo>
                  <a:cubicBezTo>
                    <a:pt x="47078" y="36186"/>
                    <a:pt x="47203" y="36055"/>
                    <a:pt x="47323" y="35930"/>
                  </a:cubicBezTo>
                  <a:cubicBezTo>
                    <a:pt x="48100" y="35124"/>
                    <a:pt x="48906" y="34298"/>
                    <a:pt x="49531" y="33352"/>
                  </a:cubicBezTo>
                  <a:cubicBezTo>
                    <a:pt x="50244" y="32275"/>
                    <a:pt x="50489" y="31241"/>
                    <a:pt x="50320" y="30000"/>
                  </a:cubicBezTo>
                  <a:cubicBezTo>
                    <a:pt x="50103" y="28423"/>
                    <a:pt x="49564" y="26884"/>
                    <a:pt x="49047" y="25393"/>
                  </a:cubicBezTo>
                  <a:cubicBezTo>
                    <a:pt x="48993" y="25242"/>
                    <a:pt x="48938" y="25084"/>
                    <a:pt x="48884" y="24931"/>
                  </a:cubicBezTo>
                  <a:cubicBezTo>
                    <a:pt x="48263" y="23153"/>
                    <a:pt x="47628" y="21314"/>
                    <a:pt x="47214" y="19421"/>
                  </a:cubicBezTo>
                  <a:cubicBezTo>
                    <a:pt x="47023" y="18562"/>
                    <a:pt x="46872" y="17648"/>
                    <a:pt x="46752" y="16707"/>
                  </a:cubicBezTo>
                  <a:cubicBezTo>
                    <a:pt x="46736" y="16544"/>
                    <a:pt x="46714" y="16375"/>
                    <a:pt x="46697" y="16212"/>
                  </a:cubicBezTo>
                  <a:cubicBezTo>
                    <a:pt x="46632" y="15657"/>
                    <a:pt x="46566" y="15080"/>
                    <a:pt x="46420" y="14525"/>
                  </a:cubicBezTo>
                  <a:cubicBezTo>
                    <a:pt x="46083" y="13253"/>
                    <a:pt x="45414" y="12143"/>
                    <a:pt x="44484" y="11317"/>
                  </a:cubicBezTo>
                  <a:cubicBezTo>
                    <a:pt x="43194" y="10169"/>
                    <a:pt x="41585" y="9663"/>
                    <a:pt x="40029" y="9173"/>
                  </a:cubicBezTo>
                  <a:cubicBezTo>
                    <a:pt x="39240" y="8924"/>
                    <a:pt x="38429" y="8668"/>
                    <a:pt x="37663" y="8330"/>
                  </a:cubicBezTo>
                  <a:cubicBezTo>
                    <a:pt x="35220" y="7259"/>
                    <a:pt x="32984" y="5725"/>
                    <a:pt x="30825" y="4240"/>
                  </a:cubicBezTo>
                  <a:cubicBezTo>
                    <a:pt x="30335" y="3903"/>
                    <a:pt x="29824" y="3554"/>
                    <a:pt x="29324" y="3217"/>
                  </a:cubicBezTo>
                  <a:cubicBezTo>
                    <a:pt x="27872" y="2244"/>
                    <a:pt x="26550" y="1378"/>
                    <a:pt x="25108" y="720"/>
                  </a:cubicBezTo>
                  <a:cubicBezTo>
                    <a:pt x="24267" y="336"/>
                    <a:pt x="23391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9"/>
            <p:cNvSpPr/>
            <p:nvPr/>
          </p:nvSpPr>
          <p:spPr>
            <a:xfrm>
              <a:off x="1739000" y="554275"/>
              <a:ext cx="955175" cy="1388250"/>
            </a:xfrm>
            <a:custGeom>
              <a:avLst/>
              <a:gdLst/>
              <a:ahLst/>
              <a:cxnLst/>
              <a:rect l="l" t="t" r="r" b="b"/>
              <a:pathLst>
                <a:path w="38207" h="55530" extrusionOk="0">
                  <a:moveTo>
                    <a:pt x="17015" y="44"/>
                  </a:moveTo>
                  <a:cubicBezTo>
                    <a:pt x="18351" y="44"/>
                    <a:pt x="19775" y="936"/>
                    <a:pt x="20894" y="1635"/>
                  </a:cubicBezTo>
                  <a:cubicBezTo>
                    <a:pt x="21007" y="1707"/>
                    <a:pt x="21122" y="1777"/>
                    <a:pt x="21230" y="1848"/>
                  </a:cubicBezTo>
                  <a:cubicBezTo>
                    <a:pt x="22471" y="2609"/>
                    <a:pt x="23700" y="3425"/>
                    <a:pt x="24891" y="4220"/>
                  </a:cubicBezTo>
                  <a:cubicBezTo>
                    <a:pt x="26344" y="5182"/>
                    <a:pt x="27845" y="6183"/>
                    <a:pt x="29374" y="7085"/>
                  </a:cubicBezTo>
                  <a:cubicBezTo>
                    <a:pt x="30575" y="7803"/>
                    <a:pt x="31799" y="8468"/>
                    <a:pt x="33263" y="9251"/>
                  </a:cubicBezTo>
                  <a:cubicBezTo>
                    <a:pt x="33393" y="9316"/>
                    <a:pt x="33524" y="9387"/>
                    <a:pt x="33655" y="9457"/>
                  </a:cubicBezTo>
                  <a:cubicBezTo>
                    <a:pt x="34606" y="9957"/>
                    <a:pt x="35591" y="10479"/>
                    <a:pt x="36434" y="11165"/>
                  </a:cubicBezTo>
                  <a:cubicBezTo>
                    <a:pt x="37461" y="12008"/>
                    <a:pt x="38055" y="13097"/>
                    <a:pt x="38109" y="14233"/>
                  </a:cubicBezTo>
                  <a:cubicBezTo>
                    <a:pt x="38164" y="15402"/>
                    <a:pt x="37837" y="16594"/>
                    <a:pt x="37516" y="17742"/>
                  </a:cubicBezTo>
                  <a:cubicBezTo>
                    <a:pt x="37440" y="18018"/>
                    <a:pt x="37358" y="18312"/>
                    <a:pt x="37282" y="18590"/>
                  </a:cubicBezTo>
                  <a:cubicBezTo>
                    <a:pt x="36798" y="20499"/>
                    <a:pt x="36504" y="22065"/>
                    <a:pt x="36374" y="23518"/>
                  </a:cubicBezTo>
                  <a:cubicBezTo>
                    <a:pt x="36303" y="24296"/>
                    <a:pt x="36276" y="25063"/>
                    <a:pt x="36286" y="25792"/>
                  </a:cubicBezTo>
                  <a:cubicBezTo>
                    <a:pt x="36298" y="26298"/>
                    <a:pt x="36369" y="26798"/>
                    <a:pt x="36439" y="27277"/>
                  </a:cubicBezTo>
                  <a:cubicBezTo>
                    <a:pt x="36467" y="27467"/>
                    <a:pt x="36494" y="27663"/>
                    <a:pt x="36515" y="27864"/>
                  </a:cubicBezTo>
                  <a:cubicBezTo>
                    <a:pt x="36874" y="30747"/>
                    <a:pt x="36341" y="33679"/>
                    <a:pt x="35874" y="36262"/>
                  </a:cubicBezTo>
                  <a:cubicBezTo>
                    <a:pt x="35673" y="37346"/>
                    <a:pt x="35438" y="38624"/>
                    <a:pt x="35171" y="39924"/>
                  </a:cubicBezTo>
                  <a:cubicBezTo>
                    <a:pt x="35096" y="40299"/>
                    <a:pt x="35003" y="40685"/>
                    <a:pt x="34916" y="41055"/>
                  </a:cubicBezTo>
                  <a:cubicBezTo>
                    <a:pt x="34742" y="41790"/>
                    <a:pt x="34563" y="42556"/>
                    <a:pt x="34476" y="43329"/>
                  </a:cubicBezTo>
                  <a:cubicBezTo>
                    <a:pt x="34340" y="44536"/>
                    <a:pt x="34318" y="45771"/>
                    <a:pt x="34296" y="46967"/>
                  </a:cubicBezTo>
                  <a:cubicBezTo>
                    <a:pt x="34269" y="48528"/>
                    <a:pt x="34242" y="50145"/>
                    <a:pt x="33959" y="51706"/>
                  </a:cubicBezTo>
                  <a:cubicBezTo>
                    <a:pt x="33796" y="52613"/>
                    <a:pt x="33507" y="53767"/>
                    <a:pt x="32735" y="54566"/>
                  </a:cubicBezTo>
                  <a:cubicBezTo>
                    <a:pt x="32011" y="55322"/>
                    <a:pt x="31032" y="55487"/>
                    <a:pt x="30302" y="55487"/>
                  </a:cubicBezTo>
                  <a:cubicBezTo>
                    <a:pt x="30264" y="55487"/>
                    <a:pt x="30227" y="55486"/>
                    <a:pt x="30190" y="55485"/>
                  </a:cubicBezTo>
                  <a:cubicBezTo>
                    <a:pt x="28824" y="55453"/>
                    <a:pt x="27469" y="54990"/>
                    <a:pt x="26202" y="54523"/>
                  </a:cubicBezTo>
                  <a:cubicBezTo>
                    <a:pt x="25277" y="54180"/>
                    <a:pt x="24348" y="53800"/>
                    <a:pt x="23450" y="53429"/>
                  </a:cubicBezTo>
                  <a:cubicBezTo>
                    <a:pt x="23085" y="53278"/>
                    <a:pt x="22709" y="53125"/>
                    <a:pt x="22340" y="52972"/>
                  </a:cubicBezTo>
                  <a:cubicBezTo>
                    <a:pt x="22182" y="52907"/>
                    <a:pt x="22024" y="52842"/>
                    <a:pt x="21867" y="52776"/>
                  </a:cubicBezTo>
                  <a:cubicBezTo>
                    <a:pt x="21084" y="52445"/>
                    <a:pt x="20279" y="52108"/>
                    <a:pt x="19403" y="52086"/>
                  </a:cubicBezTo>
                  <a:cubicBezTo>
                    <a:pt x="19272" y="52081"/>
                    <a:pt x="19147" y="52081"/>
                    <a:pt x="19016" y="52081"/>
                  </a:cubicBezTo>
                  <a:cubicBezTo>
                    <a:pt x="18657" y="52081"/>
                    <a:pt x="18293" y="52091"/>
                    <a:pt x="17939" y="52103"/>
                  </a:cubicBezTo>
                  <a:cubicBezTo>
                    <a:pt x="17596" y="52110"/>
                    <a:pt x="17242" y="52120"/>
                    <a:pt x="16888" y="52120"/>
                  </a:cubicBezTo>
                  <a:cubicBezTo>
                    <a:pt x="16732" y="52120"/>
                    <a:pt x="16577" y="52118"/>
                    <a:pt x="16422" y="52113"/>
                  </a:cubicBezTo>
                  <a:cubicBezTo>
                    <a:pt x="13691" y="52032"/>
                    <a:pt x="11130" y="50961"/>
                    <a:pt x="8818" y="48920"/>
                  </a:cubicBezTo>
                  <a:cubicBezTo>
                    <a:pt x="5587" y="46081"/>
                    <a:pt x="3248" y="42307"/>
                    <a:pt x="1387" y="38983"/>
                  </a:cubicBezTo>
                  <a:cubicBezTo>
                    <a:pt x="1322" y="38868"/>
                    <a:pt x="1229" y="38722"/>
                    <a:pt x="1137" y="38574"/>
                  </a:cubicBezTo>
                  <a:cubicBezTo>
                    <a:pt x="674" y="37851"/>
                    <a:pt x="49" y="36867"/>
                    <a:pt x="468" y="36204"/>
                  </a:cubicBezTo>
                  <a:cubicBezTo>
                    <a:pt x="752" y="35747"/>
                    <a:pt x="1447" y="35566"/>
                    <a:pt x="2007" y="35425"/>
                  </a:cubicBezTo>
                  <a:cubicBezTo>
                    <a:pt x="2176" y="35381"/>
                    <a:pt x="2334" y="35338"/>
                    <a:pt x="2470" y="35295"/>
                  </a:cubicBezTo>
                  <a:cubicBezTo>
                    <a:pt x="3280" y="35029"/>
                    <a:pt x="4276" y="34615"/>
                    <a:pt x="4744" y="33761"/>
                  </a:cubicBezTo>
                  <a:cubicBezTo>
                    <a:pt x="4967" y="33358"/>
                    <a:pt x="5048" y="32868"/>
                    <a:pt x="4983" y="32341"/>
                  </a:cubicBezTo>
                  <a:cubicBezTo>
                    <a:pt x="4917" y="31830"/>
                    <a:pt x="4706" y="31389"/>
                    <a:pt x="4498" y="30970"/>
                  </a:cubicBezTo>
                  <a:cubicBezTo>
                    <a:pt x="4385" y="30736"/>
                    <a:pt x="4270" y="30497"/>
                    <a:pt x="4178" y="30247"/>
                  </a:cubicBezTo>
                  <a:cubicBezTo>
                    <a:pt x="3270" y="27809"/>
                    <a:pt x="4586" y="24992"/>
                    <a:pt x="5190" y="23893"/>
                  </a:cubicBezTo>
                  <a:cubicBezTo>
                    <a:pt x="5778" y="22833"/>
                    <a:pt x="6506" y="21876"/>
                    <a:pt x="7142" y="21081"/>
                  </a:cubicBezTo>
                  <a:cubicBezTo>
                    <a:pt x="7257" y="20930"/>
                    <a:pt x="7382" y="20782"/>
                    <a:pt x="7501" y="20636"/>
                  </a:cubicBezTo>
                  <a:cubicBezTo>
                    <a:pt x="8056" y="19956"/>
                    <a:pt x="8627" y="19253"/>
                    <a:pt x="9014" y="18432"/>
                  </a:cubicBezTo>
                  <a:cubicBezTo>
                    <a:pt x="9851" y="16637"/>
                    <a:pt x="10314" y="14810"/>
                    <a:pt x="10809" y="12868"/>
                  </a:cubicBezTo>
                  <a:cubicBezTo>
                    <a:pt x="10836" y="12753"/>
                    <a:pt x="10862" y="12640"/>
                    <a:pt x="10895" y="12520"/>
                  </a:cubicBezTo>
                  <a:lnTo>
                    <a:pt x="10917" y="12438"/>
                  </a:lnTo>
                  <a:cubicBezTo>
                    <a:pt x="11532" y="10007"/>
                    <a:pt x="12168" y="7489"/>
                    <a:pt x="12963" y="5068"/>
                  </a:cubicBezTo>
                  <a:cubicBezTo>
                    <a:pt x="12984" y="5008"/>
                    <a:pt x="13006" y="4943"/>
                    <a:pt x="13028" y="4878"/>
                  </a:cubicBezTo>
                  <a:cubicBezTo>
                    <a:pt x="13556" y="3267"/>
                    <a:pt x="14214" y="1265"/>
                    <a:pt x="15710" y="389"/>
                  </a:cubicBezTo>
                  <a:cubicBezTo>
                    <a:pt x="16125" y="146"/>
                    <a:pt x="16565" y="44"/>
                    <a:pt x="17015" y="44"/>
                  </a:cubicBezTo>
                  <a:close/>
                  <a:moveTo>
                    <a:pt x="17015" y="1"/>
                  </a:moveTo>
                  <a:cubicBezTo>
                    <a:pt x="16558" y="1"/>
                    <a:pt x="16110" y="103"/>
                    <a:pt x="15687" y="352"/>
                  </a:cubicBezTo>
                  <a:cubicBezTo>
                    <a:pt x="14176" y="1233"/>
                    <a:pt x="13518" y="3246"/>
                    <a:pt x="12990" y="4861"/>
                  </a:cubicBezTo>
                  <a:cubicBezTo>
                    <a:pt x="12968" y="4926"/>
                    <a:pt x="12946" y="4991"/>
                    <a:pt x="12925" y="5056"/>
                  </a:cubicBezTo>
                  <a:cubicBezTo>
                    <a:pt x="12125" y="7477"/>
                    <a:pt x="11489" y="9996"/>
                    <a:pt x="10874" y="12427"/>
                  </a:cubicBezTo>
                  <a:lnTo>
                    <a:pt x="10852" y="12509"/>
                  </a:lnTo>
                  <a:cubicBezTo>
                    <a:pt x="10825" y="12628"/>
                    <a:pt x="10792" y="12743"/>
                    <a:pt x="10764" y="12857"/>
                  </a:cubicBezTo>
                  <a:cubicBezTo>
                    <a:pt x="10275" y="14794"/>
                    <a:pt x="9813" y="16627"/>
                    <a:pt x="8976" y="18417"/>
                  </a:cubicBezTo>
                  <a:cubicBezTo>
                    <a:pt x="8590" y="19232"/>
                    <a:pt x="8018" y="19934"/>
                    <a:pt x="7463" y="20608"/>
                  </a:cubicBezTo>
                  <a:cubicBezTo>
                    <a:pt x="7349" y="20755"/>
                    <a:pt x="7224" y="20902"/>
                    <a:pt x="7104" y="21054"/>
                  </a:cubicBezTo>
                  <a:cubicBezTo>
                    <a:pt x="6468" y="21849"/>
                    <a:pt x="5738" y="22811"/>
                    <a:pt x="5151" y="23872"/>
                  </a:cubicBezTo>
                  <a:cubicBezTo>
                    <a:pt x="4586" y="24899"/>
                    <a:pt x="4178" y="25971"/>
                    <a:pt x="3976" y="26978"/>
                  </a:cubicBezTo>
                  <a:cubicBezTo>
                    <a:pt x="3727" y="28201"/>
                    <a:pt x="3780" y="29311"/>
                    <a:pt x="4134" y="30264"/>
                  </a:cubicBezTo>
                  <a:cubicBezTo>
                    <a:pt x="4232" y="30513"/>
                    <a:pt x="4347" y="30753"/>
                    <a:pt x="4460" y="30987"/>
                  </a:cubicBezTo>
                  <a:cubicBezTo>
                    <a:pt x="4673" y="31427"/>
                    <a:pt x="4879" y="31841"/>
                    <a:pt x="4939" y="32346"/>
                  </a:cubicBezTo>
                  <a:cubicBezTo>
                    <a:pt x="5005" y="32863"/>
                    <a:pt x="4922" y="33347"/>
                    <a:pt x="4706" y="33744"/>
                  </a:cubicBezTo>
                  <a:cubicBezTo>
                    <a:pt x="4244" y="34577"/>
                    <a:pt x="3258" y="34989"/>
                    <a:pt x="2454" y="35251"/>
                  </a:cubicBezTo>
                  <a:cubicBezTo>
                    <a:pt x="2318" y="35295"/>
                    <a:pt x="2165" y="35338"/>
                    <a:pt x="1997" y="35381"/>
                  </a:cubicBezTo>
                  <a:cubicBezTo>
                    <a:pt x="1430" y="35529"/>
                    <a:pt x="724" y="35714"/>
                    <a:pt x="430" y="36176"/>
                  </a:cubicBezTo>
                  <a:cubicBezTo>
                    <a:pt x="1" y="36867"/>
                    <a:pt x="637" y="37868"/>
                    <a:pt x="1099" y="38596"/>
                  </a:cubicBezTo>
                  <a:cubicBezTo>
                    <a:pt x="1191" y="38749"/>
                    <a:pt x="1284" y="38890"/>
                    <a:pt x="1349" y="39004"/>
                  </a:cubicBezTo>
                  <a:cubicBezTo>
                    <a:pt x="3215" y="42327"/>
                    <a:pt x="5554" y="46108"/>
                    <a:pt x="8785" y="48953"/>
                  </a:cubicBezTo>
                  <a:cubicBezTo>
                    <a:pt x="11113" y="50998"/>
                    <a:pt x="13681" y="52075"/>
                    <a:pt x="16422" y="52156"/>
                  </a:cubicBezTo>
                  <a:cubicBezTo>
                    <a:pt x="16572" y="52161"/>
                    <a:pt x="16722" y="52163"/>
                    <a:pt x="16872" y="52163"/>
                  </a:cubicBezTo>
                  <a:cubicBezTo>
                    <a:pt x="17231" y="52163"/>
                    <a:pt x="17592" y="52152"/>
                    <a:pt x="17945" y="52141"/>
                  </a:cubicBezTo>
                  <a:cubicBezTo>
                    <a:pt x="18314" y="52133"/>
                    <a:pt x="18696" y="52120"/>
                    <a:pt x="19078" y="52120"/>
                  </a:cubicBezTo>
                  <a:cubicBezTo>
                    <a:pt x="19186" y="52120"/>
                    <a:pt x="19295" y="52121"/>
                    <a:pt x="19403" y="52124"/>
                  </a:cubicBezTo>
                  <a:cubicBezTo>
                    <a:pt x="20268" y="52146"/>
                    <a:pt x="21072" y="52489"/>
                    <a:pt x="21850" y="52816"/>
                  </a:cubicBezTo>
                  <a:cubicBezTo>
                    <a:pt x="22003" y="52881"/>
                    <a:pt x="22166" y="52951"/>
                    <a:pt x="22324" y="53017"/>
                  </a:cubicBezTo>
                  <a:cubicBezTo>
                    <a:pt x="22694" y="53163"/>
                    <a:pt x="23068" y="53321"/>
                    <a:pt x="23434" y="53468"/>
                  </a:cubicBezTo>
                  <a:cubicBezTo>
                    <a:pt x="24331" y="53838"/>
                    <a:pt x="25262" y="54224"/>
                    <a:pt x="26191" y="54566"/>
                  </a:cubicBezTo>
                  <a:cubicBezTo>
                    <a:pt x="27459" y="55035"/>
                    <a:pt x="28813" y="55497"/>
                    <a:pt x="30190" y="55530"/>
                  </a:cubicBezTo>
                  <a:lnTo>
                    <a:pt x="30309" y="55530"/>
                  </a:lnTo>
                  <a:cubicBezTo>
                    <a:pt x="31049" y="55530"/>
                    <a:pt x="32033" y="55361"/>
                    <a:pt x="32762" y="54599"/>
                  </a:cubicBezTo>
                  <a:cubicBezTo>
                    <a:pt x="33545" y="53783"/>
                    <a:pt x="33833" y="52630"/>
                    <a:pt x="34002" y="51711"/>
                  </a:cubicBezTo>
                  <a:cubicBezTo>
                    <a:pt x="34285" y="50150"/>
                    <a:pt x="34312" y="48534"/>
                    <a:pt x="34340" y="46974"/>
                  </a:cubicBezTo>
                  <a:cubicBezTo>
                    <a:pt x="34361" y="45777"/>
                    <a:pt x="34383" y="44536"/>
                    <a:pt x="34519" y="43334"/>
                  </a:cubicBezTo>
                  <a:cubicBezTo>
                    <a:pt x="34606" y="42561"/>
                    <a:pt x="34785" y="41800"/>
                    <a:pt x="34960" y="41060"/>
                  </a:cubicBezTo>
                  <a:cubicBezTo>
                    <a:pt x="35046" y="40690"/>
                    <a:pt x="35139" y="40309"/>
                    <a:pt x="35216" y="39929"/>
                  </a:cubicBezTo>
                  <a:cubicBezTo>
                    <a:pt x="35477" y="38634"/>
                    <a:pt x="35716" y="37351"/>
                    <a:pt x="35912" y="36269"/>
                  </a:cubicBezTo>
                  <a:cubicBezTo>
                    <a:pt x="36384" y="33679"/>
                    <a:pt x="36918" y="30747"/>
                    <a:pt x="36559" y="27859"/>
                  </a:cubicBezTo>
                  <a:cubicBezTo>
                    <a:pt x="36537" y="27658"/>
                    <a:pt x="36504" y="27462"/>
                    <a:pt x="36477" y="27272"/>
                  </a:cubicBezTo>
                  <a:cubicBezTo>
                    <a:pt x="36406" y="26772"/>
                    <a:pt x="36336" y="26298"/>
                    <a:pt x="36331" y="25792"/>
                  </a:cubicBezTo>
                  <a:cubicBezTo>
                    <a:pt x="36319" y="25063"/>
                    <a:pt x="36346" y="24302"/>
                    <a:pt x="36417" y="23524"/>
                  </a:cubicBezTo>
                  <a:cubicBezTo>
                    <a:pt x="36547" y="22072"/>
                    <a:pt x="36836" y="20505"/>
                    <a:pt x="37326" y="18601"/>
                  </a:cubicBezTo>
                  <a:cubicBezTo>
                    <a:pt x="37396" y="18324"/>
                    <a:pt x="37478" y="18030"/>
                    <a:pt x="37559" y="17752"/>
                  </a:cubicBezTo>
                  <a:cubicBezTo>
                    <a:pt x="37875" y="16599"/>
                    <a:pt x="38207" y="15407"/>
                    <a:pt x="38153" y="14227"/>
                  </a:cubicBezTo>
                  <a:cubicBezTo>
                    <a:pt x="38098" y="13085"/>
                    <a:pt x="37500" y="11987"/>
                    <a:pt x="36461" y="11132"/>
                  </a:cubicBezTo>
                  <a:cubicBezTo>
                    <a:pt x="35618" y="10441"/>
                    <a:pt x="34628" y="9925"/>
                    <a:pt x="33675" y="9419"/>
                  </a:cubicBezTo>
                  <a:cubicBezTo>
                    <a:pt x="33545" y="9349"/>
                    <a:pt x="33409" y="9278"/>
                    <a:pt x="33279" y="9213"/>
                  </a:cubicBezTo>
                  <a:cubicBezTo>
                    <a:pt x="31822" y="8430"/>
                    <a:pt x="30597" y="7765"/>
                    <a:pt x="29395" y="7052"/>
                  </a:cubicBezTo>
                  <a:cubicBezTo>
                    <a:pt x="27866" y="6145"/>
                    <a:pt x="26365" y="5149"/>
                    <a:pt x="24913" y="4180"/>
                  </a:cubicBezTo>
                  <a:cubicBezTo>
                    <a:pt x="23721" y="3392"/>
                    <a:pt x="22493" y="2571"/>
                    <a:pt x="21258" y="1810"/>
                  </a:cubicBezTo>
                  <a:cubicBezTo>
                    <a:pt x="21143" y="1739"/>
                    <a:pt x="21035" y="1667"/>
                    <a:pt x="20914" y="1597"/>
                  </a:cubicBezTo>
                  <a:cubicBezTo>
                    <a:pt x="19793" y="894"/>
                    <a:pt x="18363" y="1"/>
                    <a:pt x="170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9"/>
            <p:cNvSpPr/>
            <p:nvPr/>
          </p:nvSpPr>
          <p:spPr>
            <a:xfrm>
              <a:off x="1922850" y="599550"/>
              <a:ext cx="647450" cy="1342975"/>
            </a:xfrm>
            <a:custGeom>
              <a:avLst/>
              <a:gdLst/>
              <a:ahLst/>
              <a:cxnLst/>
              <a:rect l="l" t="t" r="r" b="b"/>
              <a:pathLst>
                <a:path w="25898" h="53719" extrusionOk="0">
                  <a:moveTo>
                    <a:pt x="8905" y="42"/>
                  </a:moveTo>
                  <a:cubicBezTo>
                    <a:pt x="9977" y="42"/>
                    <a:pt x="11097" y="548"/>
                    <a:pt x="12033" y="1043"/>
                  </a:cubicBezTo>
                  <a:cubicBezTo>
                    <a:pt x="14426" y="2316"/>
                    <a:pt x="16694" y="3943"/>
                    <a:pt x="18887" y="5514"/>
                  </a:cubicBezTo>
                  <a:cubicBezTo>
                    <a:pt x="19088" y="5655"/>
                    <a:pt x="19284" y="5803"/>
                    <a:pt x="19485" y="5944"/>
                  </a:cubicBezTo>
                  <a:cubicBezTo>
                    <a:pt x="20780" y="6868"/>
                    <a:pt x="21943" y="7717"/>
                    <a:pt x="23032" y="8696"/>
                  </a:cubicBezTo>
                  <a:cubicBezTo>
                    <a:pt x="23880" y="9458"/>
                    <a:pt x="24717" y="10312"/>
                    <a:pt x="25093" y="11399"/>
                  </a:cubicBezTo>
                  <a:cubicBezTo>
                    <a:pt x="25897" y="13760"/>
                    <a:pt x="24865" y="16388"/>
                    <a:pt x="23951" y="18710"/>
                  </a:cubicBezTo>
                  <a:cubicBezTo>
                    <a:pt x="23825" y="19026"/>
                    <a:pt x="23705" y="19325"/>
                    <a:pt x="23592" y="19624"/>
                  </a:cubicBezTo>
                  <a:lnTo>
                    <a:pt x="23547" y="19749"/>
                  </a:lnTo>
                  <a:cubicBezTo>
                    <a:pt x="23085" y="20967"/>
                    <a:pt x="22558" y="22355"/>
                    <a:pt x="22688" y="23703"/>
                  </a:cubicBezTo>
                  <a:cubicBezTo>
                    <a:pt x="22726" y="24133"/>
                    <a:pt x="22841" y="24569"/>
                    <a:pt x="22944" y="24981"/>
                  </a:cubicBezTo>
                  <a:cubicBezTo>
                    <a:pt x="23004" y="25205"/>
                    <a:pt x="23058" y="25433"/>
                    <a:pt x="23107" y="25662"/>
                  </a:cubicBezTo>
                  <a:cubicBezTo>
                    <a:pt x="23248" y="26347"/>
                    <a:pt x="23391" y="27075"/>
                    <a:pt x="23537" y="27963"/>
                  </a:cubicBezTo>
                  <a:cubicBezTo>
                    <a:pt x="24130" y="31423"/>
                    <a:pt x="24468" y="34212"/>
                    <a:pt x="24603" y="36753"/>
                  </a:cubicBezTo>
                  <a:cubicBezTo>
                    <a:pt x="24663" y="37895"/>
                    <a:pt x="24663" y="39027"/>
                    <a:pt x="24603" y="40109"/>
                  </a:cubicBezTo>
                  <a:cubicBezTo>
                    <a:pt x="24533" y="41327"/>
                    <a:pt x="24679" y="42567"/>
                    <a:pt x="24827" y="43764"/>
                  </a:cubicBezTo>
                  <a:lnTo>
                    <a:pt x="24837" y="43878"/>
                  </a:lnTo>
                  <a:cubicBezTo>
                    <a:pt x="24897" y="44352"/>
                    <a:pt x="24962" y="44841"/>
                    <a:pt x="25028" y="45309"/>
                  </a:cubicBezTo>
                  <a:cubicBezTo>
                    <a:pt x="25294" y="47240"/>
                    <a:pt x="25566" y="49230"/>
                    <a:pt x="25299" y="51140"/>
                  </a:cubicBezTo>
                  <a:cubicBezTo>
                    <a:pt x="25163" y="52092"/>
                    <a:pt x="24674" y="53674"/>
                    <a:pt x="22906" y="53674"/>
                  </a:cubicBezTo>
                  <a:lnTo>
                    <a:pt x="22836" y="53674"/>
                  </a:lnTo>
                  <a:cubicBezTo>
                    <a:pt x="21100" y="53636"/>
                    <a:pt x="19354" y="52712"/>
                    <a:pt x="17810" y="51896"/>
                  </a:cubicBezTo>
                  <a:cubicBezTo>
                    <a:pt x="17624" y="51798"/>
                    <a:pt x="17444" y="51700"/>
                    <a:pt x="17265" y="51608"/>
                  </a:cubicBezTo>
                  <a:cubicBezTo>
                    <a:pt x="16482" y="51200"/>
                    <a:pt x="15628" y="50743"/>
                    <a:pt x="14589" y="50177"/>
                  </a:cubicBezTo>
                  <a:cubicBezTo>
                    <a:pt x="14252" y="49998"/>
                    <a:pt x="13914" y="49797"/>
                    <a:pt x="13588" y="49606"/>
                  </a:cubicBezTo>
                  <a:cubicBezTo>
                    <a:pt x="13038" y="49285"/>
                    <a:pt x="12468" y="48948"/>
                    <a:pt x="11891" y="48676"/>
                  </a:cubicBezTo>
                  <a:cubicBezTo>
                    <a:pt x="9470" y="47545"/>
                    <a:pt x="7741" y="46418"/>
                    <a:pt x="6289" y="45032"/>
                  </a:cubicBezTo>
                  <a:cubicBezTo>
                    <a:pt x="5190" y="43976"/>
                    <a:pt x="4128" y="42725"/>
                    <a:pt x="3134" y="41305"/>
                  </a:cubicBezTo>
                  <a:cubicBezTo>
                    <a:pt x="2769" y="40783"/>
                    <a:pt x="2431" y="40234"/>
                    <a:pt x="2105" y="39701"/>
                  </a:cubicBezTo>
                  <a:cubicBezTo>
                    <a:pt x="1974" y="39484"/>
                    <a:pt x="1839" y="39261"/>
                    <a:pt x="1698" y="39037"/>
                  </a:cubicBezTo>
                  <a:cubicBezTo>
                    <a:pt x="1550" y="38804"/>
                    <a:pt x="1382" y="38580"/>
                    <a:pt x="1219" y="38368"/>
                  </a:cubicBezTo>
                  <a:cubicBezTo>
                    <a:pt x="1002" y="38086"/>
                    <a:pt x="779" y="37792"/>
                    <a:pt x="604" y="37466"/>
                  </a:cubicBezTo>
                  <a:cubicBezTo>
                    <a:pt x="98" y="36514"/>
                    <a:pt x="44" y="35578"/>
                    <a:pt x="441" y="34762"/>
                  </a:cubicBezTo>
                  <a:cubicBezTo>
                    <a:pt x="724" y="34190"/>
                    <a:pt x="1159" y="33712"/>
                    <a:pt x="1578" y="33244"/>
                  </a:cubicBezTo>
                  <a:cubicBezTo>
                    <a:pt x="1811" y="32983"/>
                    <a:pt x="2051" y="32716"/>
                    <a:pt x="2263" y="32434"/>
                  </a:cubicBezTo>
                  <a:cubicBezTo>
                    <a:pt x="3031" y="31423"/>
                    <a:pt x="3259" y="30296"/>
                    <a:pt x="2933" y="29088"/>
                  </a:cubicBezTo>
                  <a:cubicBezTo>
                    <a:pt x="2790" y="28577"/>
                    <a:pt x="2551" y="28094"/>
                    <a:pt x="2323" y="27625"/>
                  </a:cubicBezTo>
                  <a:cubicBezTo>
                    <a:pt x="1981" y="26940"/>
                    <a:pt x="1632" y="26227"/>
                    <a:pt x="1610" y="25417"/>
                  </a:cubicBezTo>
                  <a:cubicBezTo>
                    <a:pt x="1572" y="24002"/>
                    <a:pt x="2345" y="22779"/>
                    <a:pt x="3096" y="21592"/>
                  </a:cubicBezTo>
                  <a:cubicBezTo>
                    <a:pt x="3297" y="21273"/>
                    <a:pt x="3508" y="20934"/>
                    <a:pt x="3694" y="20608"/>
                  </a:cubicBezTo>
                  <a:cubicBezTo>
                    <a:pt x="4221" y="19689"/>
                    <a:pt x="4542" y="18901"/>
                    <a:pt x="4705" y="18128"/>
                  </a:cubicBezTo>
                  <a:cubicBezTo>
                    <a:pt x="4918" y="17154"/>
                    <a:pt x="4934" y="16109"/>
                    <a:pt x="4929" y="15125"/>
                  </a:cubicBezTo>
                  <a:cubicBezTo>
                    <a:pt x="4923" y="14234"/>
                    <a:pt x="4891" y="13325"/>
                    <a:pt x="4863" y="12444"/>
                  </a:cubicBezTo>
                  <a:cubicBezTo>
                    <a:pt x="4820" y="11324"/>
                    <a:pt x="4781" y="10164"/>
                    <a:pt x="4798" y="9022"/>
                  </a:cubicBezTo>
                  <a:cubicBezTo>
                    <a:pt x="4836" y="6612"/>
                    <a:pt x="5087" y="4834"/>
                    <a:pt x="5609" y="3257"/>
                  </a:cubicBezTo>
                  <a:cubicBezTo>
                    <a:pt x="5940" y="2266"/>
                    <a:pt x="6511" y="885"/>
                    <a:pt x="7670" y="320"/>
                  </a:cubicBezTo>
                  <a:cubicBezTo>
                    <a:pt x="8062" y="124"/>
                    <a:pt x="8481" y="42"/>
                    <a:pt x="8905" y="42"/>
                  </a:cubicBezTo>
                  <a:close/>
                  <a:moveTo>
                    <a:pt x="8903" y="1"/>
                  </a:moveTo>
                  <a:cubicBezTo>
                    <a:pt x="8472" y="1"/>
                    <a:pt x="8048" y="81"/>
                    <a:pt x="7648" y="275"/>
                  </a:cubicBezTo>
                  <a:cubicBezTo>
                    <a:pt x="6473" y="853"/>
                    <a:pt x="5903" y="2245"/>
                    <a:pt x="5571" y="3245"/>
                  </a:cubicBezTo>
                  <a:cubicBezTo>
                    <a:pt x="5049" y="4829"/>
                    <a:pt x="4793" y="6607"/>
                    <a:pt x="4755" y="9017"/>
                  </a:cubicBezTo>
                  <a:cubicBezTo>
                    <a:pt x="4738" y="10164"/>
                    <a:pt x="4776" y="11324"/>
                    <a:pt x="4820" y="12449"/>
                  </a:cubicBezTo>
                  <a:cubicBezTo>
                    <a:pt x="4853" y="13325"/>
                    <a:pt x="4886" y="14234"/>
                    <a:pt x="4886" y="15125"/>
                  </a:cubicBezTo>
                  <a:cubicBezTo>
                    <a:pt x="4891" y="16109"/>
                    <a:pt x="4874" y="17149"/>
                    <a:pt x="4668" y="18123"/>
                  </a:cubicBezTo>
                  <a:cubicBezTo>
                    <a:pt x="4499" y="18890"/>
                    <a:pt x="4178" y="19673"/>
                    <a:pt x="3656" y="20587"/>
                  </a:cubicBezTo>
                  <a:cubicBezTo>
                    <a:pt x="3471" y="20914"/>
                    <a:pt x="3259" y="21250"/>
                    <a:pt x="3058" y="21572"/>
                  </a:cubicBezTo>
                  <a:cubicBezTo>
                    <a:pt x="2307" y="22762"/>
                    <a:pt x="1529" y="23992"/>
                    <a:pt x="1567" y="25417"/>
                  </a:cubicBezTo>
                  <a:cubicBezTo>
                    <a:pt x="1589" y="26239"/>
                    <a:pt x="1942" y="26957"/>
                    <a:pt x="2285" y="27647"/>
                  </a:cubicBezTo>
                  <a:cubicBezTo>
                    <a:pt x="2514" y="28109"/>
                    <a:pt x="2753" y="28588"/>
                    <a:pt x="2888" y="29105"/>
                  </a:cubicBezTo>
                  <a:cubicBezTo>
                    <a:pt x="3209" y="30291"/>
                    <a:pt x="2986" y="31406"/>
                    <a:pt x="2230" y="32412"/>
                  </a:cubicBezTo>
                  <a:cubicBezTo>
                    <a:pt x="2019" y="32689"/>
                    <a:pt x="1779" y="32957"/>
                    <a:pt x="1545" y="33218"/>
                  </a:cubicBezTo>
                  <a:cubicBezTo>
                    <a:pt x="1121" y="33685"/>
                    <a:pt x="686" y="34169"/>
                    <a:pt x="403" y="34745"/>
                  </a:cubicBezTo>
                  <a:cubicBezTo>
                    <a:pt x="1" y="35573"/>
                    <a:pt x="55" y="36519"/>
                    <a:pt x="566" y="37486"/>
                  </a:cubicBezTo>
                  <a:cubicBezTo>
                    <a:pt x="741" y="37813"/>
                    <a:pt x="969" y="38107"/>
                    <a:pt x="1186" y="38395"/>
                  </a:cubicBezTo>
                  <a:cubicBezTo>
                    <a:pt x="1349" y="38608"/>
                    <a:pt x="1518" y="38825"/>
                    <a:pt x="1665" y="39060"/>
                  </a:cubicBezTo>
                  <a:cubicBezTo>
                    <a:pt x="1801" y="39281"/>
                    <a:pt x="1937" y="39505"/>
                    <a:pt x="2072" y="39723"/>
                  </a:cubicBezTo>
                  <a:cubicBezTo>
                    <a:pt x="2399" y="40255"/>
                    <a:pt x="2737" y="40810"/>
                    <a:pt x="3101" y="41332"/>
                  </a:cubicBezTo>
                  <a:cubicBezTo>
                    <a:pt x="4091" y="42753"/>
                    <a:pt x="5157" y="44009"/>
                    <a:pt x="6262" y="45065"/>
                  </a:cubicBezTo>
                  <a:cubicBezTo>
                    <a:pt x="7713" y="46456"/>
                    <a:pt x="9448" y="47583"/>
                    <a:pt x="11870" y="48720"/>
                  </a:cubicBezTo>
                  <a:cubicBezTo>
                    <a:pt x="12451" y="48986"/>
                    <a:pt x="13017" y="49323"/>
                    <a:pt x="13567" y="49644"/>
                  </a:cubicBezTo>
                  <a:cubicBezTo>
                    <a:pt x="13893" y="49835"/>
                    <a:pt x="14230" y="50036"/>
                    <a:pt x="14567" y="50215"/>
                  </a:cubicBezTo>
                  <a:cubicBezTo>
                    <a:pt x="15611" y="50781"/>
                    <a:pt x="16460" y="51238"/>
                    <a:pt x="17243" y="51646"/>
                  </a:cubicBezTo>
                  <a:cubicBezTo>
                    <a:pt x="17423" y="51738"/>
                    <a:pt x="17602" y="51836"/>
                    <a:pt x="17793" y="51934"/>
                  </a:cubicBezTo>
                  <a:cubicBezTo>
                    <a:pt x="19337" y="52750"/>
                    <a:pt x="21089" y="53681"/>
                    <a:pt x="22836" y="53719"/>
                  </a:cubicBezTo>
                  <a:lnTo>
                    <a:pt x="22901" y="53719"/>
                  </a:lnTo>
                  <a:cubicBezTo>
                    <a:pt x="24239" y="53719"/>
                    <a:pt x="25103" y="52810"/>
                    <a:pt x="25337" y="51146"/>
                  </a:cubicBezTo>
                  <a:cubicBezTo>
                    <a:pt x="25610" y="49230"/>
                    <a:pt x="25337" y="47234"/>
                    <a:pt x="25071" y="45304"/>
                  </a:cubicBezTo>
                  <a:cubicBezTo>
                    <a:pt x="25006" y="44836"/>
                    <a:pt x="24940" y="44347"/>
                    <a:pt x="24880" y="43873"/>
                  </a:cubicBezTo>
                  <a:lnTo>
                    <a:pt x="24870" y="43759"/>
                  </a:lnTo>
                  <a:cubicBezTo>
                    <a:pt x="24722" y="42562"/>
                    <a:pt x="24576" y="41327"/>
                    <a:pt x="24641" y="40114"/>
                  </a:cubicBezTo>
                  <a:cubicBezTo>
                    <a:pt x="24707" y="39027"/>
                    <a:pt x="24707" y="37895"/>
                    <a:pt x="24647" y="36753"/>
                  </a:cubicBezTo>
                  <a:cubicBezTo>
                    <a:pt x="24511" y="34207"/>
                    <a:pt x="24167" y="31416"/>
                    <a:pt x="23580" y="27957"/>
                  </a:cubicBezTo>
                  <a:cubicBezTo>
                    <a:pt x="23429" y="27070"/>
                    <a:pt x="23293" y="26336"/>
                    <a:pt x="23150" y="25651"/>
                  </a:cubicBezTo>
                  <a:cubicBezTo>
                    <a:pt x="23102" y="25428"/>
                    <a:pt x="23042" y="25194"/>
                    <a:pt x="22987" y="24976"/>
                  </a:cubicBezTo>
                  <a:cubicBezTo>
                    <a:pt x="22879" y="24557"/>
                    <a:pt x="22771" y="24128"/>
                    <a:pt x="22731" y="23703"/>
                  </a:cubicBezTo>
                  <a:cubicBezTo>
                    <a:pt x="22601" y="22360"/>
                    <a:pt x="23123" y="20979"/>
                    <a:pt x="23586" y="19765"/>
                  </a:cubicBezTo>
                  <a:lnTo>
                    <a:pt x="23635" y="19641"/>
                  </a:lnTo>
                  <a:cubicBezTo>
                    <a:pt x="23743" y="19341"/>
                    <a:pt x="23863" y="19042"/>
                    <a:pt x="23989" y="18727"/>
                  </a:cubicBezTo>
                  <a:cubicBezTo>
                    <a:pt x="24428" y="17606"/>
                    <a:pt x="24930" y="16338"/>
                    <a:pt x="25201" y="15087"/>
                  </a:cubicBezTo>
                  <a:cubicBezTo>
                    <a:pt x="25517" y="13657"/>
                    <a:pt x="25495" y="12444"/>
                    <a:pt x="25131" y="11384"/>
                  </a:cubicBezTo>
                  <a:cubicBezTo>
                    <a:pt x="24755" y="10290"/>
                    <a:pt x="23913" y="9431"/>
                    <a:pt x="23058" y="8663"/>
                  </a:cubicBezTo>
                  <a:cubicBezTo>
                    <a:pt x="21970" y="7684"/>
                    <a:pt x="20806" y="6835"/>
                    <a:pt x="19507" y="5906"/>
                  </a:cubicBezTo>
                  <a:cubicBezTo>
                    <a:pt x="19311" y="5764"/>
                    <a:pt x="19109" y="5623"/>
                    <a:pt x="18913" y="5482"/>
                  </a:cubicBezTo>
                  <a:cubicBezTo>
                    <a:pt x="16721" y="3903"/>
                    <a:pt x="14453" y="2278"/>
                    <a:pt x="12054" y="1005"/>
                  </a:cubicBezTo>
                  <a:cubicBezTo>
                    <a:pt x="11113" y="507"/>
                    <a:pt x="9984" y="1"/>
                    <a:pt x="89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9"/>
            <p:cNvSpPr/>
            <p:nvPr/>
          </p:nvSpPr>
          <p:spPr>
            <a:xfrm>
              <a:off x="2054900" y="659900"/>
              <a:ext cx="463475" cy="1282625"/>
            </a:xfrm>
            <a:custGeom>
              <a:avLst/>
              <a:gdLst/>
              <a:ahLst/>
              <a:cxnLst/>
              <a:rect l="l" t="t" r="r" b="b"/>
              <a:pathLst>
                <a:path w="18539" h="51305" extrusionOk="0">
                  <a:moveTo>
                    <a:pt x="1469" y="43"/>
                  </a:moveTo>
                  <a:cubicBezTo>
                    <a:pt x="1545" y="43"/>
                    <a:pt x="1627" y="48"/>
                    <a:pt x="1708" y="60"/>
                  </a:cubicBezTo>
                  <a:cubicBezTo>
                    <a:pt x="2883" y="206"/>
                    <a:pt x="4058" y="859"/>
                    <a:pt x="5097" y="1436"/>
                  </a:cubicBezTo>
                  <a:cubicBezTo>
                    <a:pt x="5228" y="1512"/>
                    <a:pt x="5358" y="1582"/>
                    <a:pt x="5483" y="1653"/>
                  </a:cubicBezTo>
                  <a:cubicBezTo>
                    <a:pt x="8094" y="3083"/>
                    <a:pt x="10085" y="4406"/>
                    <a:pt x="11744" y="5814"/>
                  </a:cubicBezTo>
                  <a:cubicBezTo>
                    <a:pt x="12658" y="6587"/>
                    <a:pt x="13572" y="7451"/>
                    <a:pt x="14067" y="8539"/>
                  </a:cubicBezTo>
                  <a:cubicBezTo>
                    <a:pt x="14600" y="9714"/>
                    <a:pt x="14594" y="11134"/>
                    <a:pt x="14512" y="12369"/>
                  </a:cubicBezTo>
                  <a:cubicBezTo>
                    <a:pt x="14382" y="14408"/>
                    <a:pt x="13892" y="16421"/>
                    <a:pt x="13414" y="18363"/>
                  </a:cubicBezTo>
                  <a:cubicBezTo>
                    <a:pt x="13028" y="19956"/>
                    <a:pt x="12626" y="21600"/>
                    <a:pt x="12430" y="23232"/>
                  </a:cubicBezTo>
                  <a:cubicBezTo>
                    <a:pt x="12370" y="23748"/>
                    <a:pt x="12325" y="24297"/>
                    <a:pt x="12423" y="24831"/>
                  </a:cubicBezTo>
                  <a:cubicBezTo>
                    <a:pt x="12495" y="25190"/>
                    <a:pt x="12626" y="25554"/>
                    <a:pt x="12750" y="25902"/>
                  </a:cubicBezTo>
                  <a:cubicBezTo>
                    <a:pt x="12837" y="26142"/>
                    <a:pt x="12925" y="26391"/>
                    <a:pt x="12995" y="26642"/>
                  </a:cubicBezTo>
                  <a:cubicBezTo>
                    <a:pt x="13354" y="27942"/>
                    <a:pt x="13583" y="29242"/>
                    <a:pt x="13821" y="30684"/>
                  </a:cubicBezTo>
                  <a:cubicBezTo>
                    <a:pt x="13904" y="31189"/>
                    <a:pt x="13985" y="31700"/>
                    <a:pt x="14067" y="32195"/>
                  </a:cubicBezTo>
                  <a:cubicBezTo>
                    <a:pt x="14409" y="34306"/>
                    <a:pt x="14763" y="36482"/>
                    <a:pt x="15247" y="38597"/>
                  </a:cubicBezTo>
                  <a:cubicBezTo>
                    <a:pt x="15290" y="38777"/>
                    <a:pt x="15335" y="38956"/>
                    <a:pt x="15372" y="39136"/>
                  </a:cubicBezTo>
                  <a:cubicBezTo>
                    <a:pt x="15759" y="40833"/>
                    <a:pt x="16128" y="42438"/>
                    <a:pt x="16694" y="44065"/>
                  </a:cubicBezTo>
                  <a:cubicBezTo>
                    <a:pt x="16797" y="44358"/>
                    <a:pt x="16906" y="44652"/>
                    <a:pt x="17009" y="44940"/>
                  </a:cubicBezTo>
                  <a:cubicBezTo>
                    <a:pt x="17499" y="46311"/>
                    <a:pt x="18004" y="47725"/>
                    <a:pt x="18250" y="49166"/>
                  </a:cubicBezTo>
                  <a:cubicBezTo>
                    <a:pt x="18310" y="49520"/>
                    <a:pt x="18494" y="50597"/>
                    <a:pt x="18097" y="51049"/>
                  </a:cubicBezTo>
                  <a:cubicBezTo>
                    <a:pt x="17972" y="51189"/>
                    <a:pt x="17798" y="51261"/>
                    <a:pt x="17582" y="51261"/>
                  </a:cubicBezTo>
                  <a:cubicBezTo>
                    <a:pt x="17573" y="51261"/>
                    <a:pt x="17563" y="51261"/>
                    <a:pt x="17554" y="51260"/>
                  </a:cubicBezTo>
                  <a:cubicBezTo>
                    <a:pt x="16645" y="51228"/>
                    <a:pt x="15714" y="50504"/>
                    <a:pt x="14964" y="49922"/>
                  </a:cubicBezTo>
                  <a:cubicBezTo>
                    <a:pt x="14812" y="49803"/>
                    <a:pt x="14665" y="49688"/>
                    <a:pt x="14524" y="49585"/>
                  </a:cubicBezTo>
                  <a:cubicBezTo>
                    <a:pt x="13316" y="48694"/>
                    <a:pt x="12016" y="47752"/>
                    <a:pt x="10656" y="46893"/>
                  </a:cubicBezTo>
                  <a:cubicBezTo>
                    <a:pt x="10417" y="46741"/>
                    <a:pt x="10171" y="46588"/>
                    <a:pt x="9932" y="46442"/>
                  </a:cubicBezTo>
                  <a:cubicBezTo>
                    <a:pt x="8491" y="45544"/>
                    <a:pt x="6995" y="44614"/>
                    <a:pt x="5788" y="43357"/>
                  </a:cubicBezTo>
                  <a:lnTo>
                    <a:pt x="5733" y="43303"/>
                  </a:lnTo>
                  <a:cubicBezTo>
                    <a:pt x="5260" y="42807"/>
                    <a:pt x="4716" y="42242"/>
                    <a:pt x="4439" y="41627"/>
                  </a:cubicBezTo>
                  <a:cubicBezTo>
                    <a:pt x="4286" y="41290"/>
                    <a:pt x="4166" y="40931"/>
                    <a:pt x="4047" y="40578"/>
                  </a:cubicBezTo>
                  <a:cubicBezTo>
                    <a:pt x="3987" y="40404"/>
                    <a:pt x="3927" y="40219"/>
                    <a:pt x="3862" y="40040"/>
                  </a:cubicBezTo>
                  <a:cubicBezTo>
                    <a:pt x="3536" y="39136"/>
                    <a:pt x="3166" y="38087"/>
                    <a:pt x="2948" y="37020"/>
                  </a:cubicBezTo>
                  <a:cubicBezTo>
                    <a:pt x="2796" y="36280"/>
                    <a:pt x="2752" y="35519"/>
                    <a:pt x="2709" y="34779"/>
                  </a:cubicBezTo>
                  <a:cubicBezTo>
                    <a:pt x="2655" y="33757"/>
                    <a:pt x="2594" y="32702"/>
                    <a:pt x="2247" y="31717"/>
                  </a:cubicBezTo>
                  <a:cubicBezTo>
                    <a:pt x="2127" y="31369"/>
                    <a:pt x="1959" y="31005"/>
                    <a:pt x="1735" y="30601"/>
                  </a:cubicBezTo>
                  <a:cubicBezTo>
                    <a:pt x="1653" y="30455"/>
                    <a:pt x="1550" y="30308"/>
                    <a:pt x="1452" y="30167"/>
                  </a:cubicBezTo>
                  <a:cubicBezTo>
                    <a:pt x="1322" y="29981"/>
                    <a:pt x="1186" y="29785"/>
                    <a:pt x="1098" y="29590"/>
                  </a:cubicBezTo>
                  <a:cubicBezTo>
                    <a:pt x="947" y="29253"/>
                    <a:pt x="935" y="28806"/>
                    <a:pt x="925" y="28415"/>
                  </a:cubicBezTo>
                  <a:cubicBezTo>
                    <a:pt x="920" y="28328"/>
                    <a:pt x="920" y="28251"/>
                    <a:pt x="914" y="28176"/>
                  </a:cubicBezTo>
                  <a:cubicBezTo>
                    <a:pt x="897" y="27703"/>
                    <a:pt x="903" y="27214"/>
                    <a:pt x="942" y="26685"/>
                  </a:cubicBezTo>
                  <a:cubicBezTo>
                    <a:pt x="1061" y="25015"/>
                    <a:pt x="1431" y="23265"/>
                    <a:pt x="2138" y="21006"/>
                  </a:cubicBezTo>
                  <a:cubicBezTo>
                    <a:pt x="2383" y="20240"/>
                    <a:pt x="2649" y="19467"/>
                    <a:pt x="2910" y="18722"/>
                  </a:cubicBezTo>
                  <a:cubicBezTo>
                    <a:pt x="3122" y="18113"/>
                    <a:pt x="3340" y="17481"/>
                    <a:pt x="3541" y="16861"/>
                  </a:cubicBezTo>
                  <a:cubicBezTo>
                    <a:pt x="3884" y="15817"/>
                    <a:pt x="4194" y="14789"/>
                    <a:pt x="4254" y="13728"/>
                  </a:cubicBezTo>
                  <a:cubicBezTo>
                    <a:pt x="4297" y="12847"/>
                    <a:pt x="4003" y="12043"/>
                    <a:pt x="3644" y="11156"/>
                  </a:cubicBezTo>
                  <a:cubicBezTo>
                    <a:pt x="3329" y="10384"/>
                    <a:pt x="2965" y="9611"/>
                    <a:pt x="2617" y="8872"/>
                  </a:cubicBezTo>
                  <a:cubicBezTo>
                    <a:pt x="2551" y="8729"/>
                    <a:pt x="2486" y="8594"/>
                    <a:pt x="2421" y="8453"/>
                  </a:cubicBezTo>
                  <a:lnTo>
                    <a:pt x="2383" y="8365"/>
                  </a:lnTo>
                  <a:cubicBezTo>
                    <a:pt x="1681" y="6869"/>
                    <a:pt x="952" y="5314"/>
                    <a:pt x="511" y="3698"/>
                  </a:cubicBezTo>
                  <a:cubicBezTo>
                    <a:pt x="250" y="2730"/>
                    <a:pt x="44" y="1713"/>
                    <a:pt x="327" y="843"/>
                  </a:cubicBezTo>
                  <a:cubicBezTo>
                    <a:pt x="500" y="321"/>
                    <a:pt x="897" y="43"/>
                    <a:pt x="1469" y="43"/>
                  </a:cubicBezTo>
                  <a:close/>
                  <a:moveTo>
                    <a:pt x="1472" y="1"/>
                  </a:moveTo>
                  <a:cubicBezTo>
                    <a:pt x="882" y="1"/>
                    <a:pt x="467" y="288"/>
                    <a:pt x="289" y="831"/>
                  </a:cubicBezTo>
                  <a:cubicBezTo>
                    <a:pt x="0" y="1713"/>
                    <a:pt x="207" y="2736"/>
                    <a:pt x="473" y="3709"/>
                  </a:cubicBezTo>
                  <a:cubicBezTo>
                    <a:pt x="914" y="5330"/>
                    <a:pt x="1638" y="6886"/>
                    <a:pt x="2345" y="8387"/>
                  </a:cubicBezTo>
                  <a:lnTo>
                    <a:pt x="2383" y="8468"/>
                  </a:lnTo>
                  <a:cubicBezTo>
                    <a:pt x="2448" y="8611"/>
                    <a:pt x="2514" y="8746"/>
                    <a:pt x="2579" y="8887"/>
                  </a:cubicBezTo>
                  <a:cubicBezTo>
                    <a:pt x="2926" y="9633"/>
                    <a:pt x="3292" y="10399"/>
                    <a:pt x="3606" y="11172"/>
                  </a:cubicBezTo>
                  <a:cubicBezTo>
                    <a:pt x="3960" y="12053"/>
                    <a:pt x="4254" y="12853"/>
                    <a:pt x="4211" y="13723"/>
                  </a:cubicBezTo>
                  <a:cubicBezTo>
                    <a:pt x="4151" y="14784"/>
                    <a:pt x="3840" y="15806"/>
                    <a:pt x="3503" y="16846"/>
                  </a:cubicBezTo>
                  <a:cubicBezTo>
                    <a:pt x="3297" y="17471"/>
                    <a:pt x="3079" y="18096"/>
                    <a:pt x="2867" y="18706"/>
                  </a:cubicBezTo>
                  <a:cubicBezTo>
                    <a:pt x="2611" y="19456"/>
                    <a:pt x="2339" y="20229"/>
                    <a:pt x="2100" y="20996"/>
                  </a:cubicBezTo>
                  <a:cubicBezTo>
                    <a:pt x="1387" y="23253"/>
                    <a:pt x="1017" y="25010"/>
                    <a:pt x="897" y="26680"/>
                  </a:cubicBezTo>
                  <a:cubicBezTo>
                    <a:pt x="859" y="27214"/>
                    <a:pt x="854" y="27703"/>
                    <a:pt x="870" y="28176"/>
                  </a:cubicBezTo>
                  <a:cubicBezTo>
                    <a:pt x="876" y="28251"/>
                    <a:pt x="876" y="28334"/>
                    <a:pt x="882" y="28415"/>
                  </a:cubicBezTo>
                  <a:cubicBezTo>
                    <a:pt x="892" y="28813"/>
                    <a:pt x="903" y="29263"/>
                    <a:pt x="1055" y="29606"/>
                  </a:cubicBezTo>
                  <a:cubicBezTo>
                    <a:pt x="1148" y="29808"/>
                    <a:pt x="1284" y="30003"/>
                    <a:pt x="1414" y="30194"/>
                  </a:cubicBezTo>
                  <a:cubicBezTo>
                    <a:pt x="1517" y="30335"/>
                    <a:pt x="1615" y="30477"/>
                    <a:pt x="1698" y="30623"/>
                  </a:cubicBezTo>
                  <a:cubicBezTo>
                    <a:pt x="1921" y="31026"/>
                    <a:pt x="2084" y="31385"/>
                    <a:pt x="2208" y="31733"/>
                  </a:cubicBezTo>
                  <a:cubicBezTo>
                    <a:pt x="2551" y="32712"/>
                    <a:pt x="2611" y="33762"/>
                    <a:pt x="2671" y="34785"/>
                  </a:cubicBezTo>
                  <a:cubicBezTo>
                    <a:pt x="2709" y="35524"/>
                    <a:pt x="2752" y="36287"/>
                    <a:pt x="2905" y="37025"/>
                  </a:cubicBezTo>
                  <a:cubicBezTo>
                    <a:pt x="3122" y="38097"/>
                    <a:pt x="3493" y="39152"/>
                    <a:pt x="3824" y="40055"/>
                  </a:cubicBezTo>
                  <a:cubicBezTo>
                    <a:pt x="3889" y="40229"/>
                    <a:pt x="3950" y="40414"/>
                    <a:pt x="4010" y="40595"/>
                  </a:cubicBezTo>
                  <a:cubicBezTo>
                    <a:pt x="4128" y="40942"/>
                    <a:pt x="4248" y="41306"/>
                    <a:pt x="4401" y="41649"/>
                  </a:cubicBezTo>
                  <a:cubicBezTo>
                    <a:pt x="4683" y="42270"/>
                    <a:pt x="5222" y="42835"/>
                    <a:pt x="5700" y="43330"/>
                  </a:cubicBezTo>
                  <a:lnTo>
                    <a:pt x="5760" y="43390"/>
                  </a:lnTo>
                  <a:cubicBezTo>
                    <a:pt x="6968" y="44647"/>
                    <a:pt x="8464" y="45576"/>
                    <a:pt x="9910" y="46480"/>
                  </a:cubicBezTo>
                  <a:cubicBezTo>
                    <a:pt x="10151" y="46626"/>
                    <a:pt x="10395" y="46779"/>
                    <a:pt x="10635" y="46931"/>
                  </a:cubicBezTo>
                  <a:cubicBezTo>
                    <a:pt x="11994" y="47785"/>
                    <a:pt x="13289" y="48732"/>
                    <a:pt x="14502" y="49623"/>
                  </a:cubicBezTo>
                  <a:cubicBezTo>
                    <a:pt x="14637" y="49726"/>
                    <a:pt x="14785" y="49836"/>
                    <a:pt x="14936" y="49955"/>
                  </a:cubicBezTo>
                  <a:cubicBezTo>
                    <a:pt x="15694" y="50542"/>
                    <a:pt x="16628" y="51272"/>
                    <a:pt x="17554" y="51305"/>
                  </a:cubicBezTo>
                  <a:lnTo>
                    <a:pt x="17586" y="51305"/>
                  </a:lnTo>
                  <a:cubicBezTo>
                    <a:pt x="17815" y="51305"/>
                    <a:pt x="17999" y="51228"/>
                    <a:pt x="18130" y="51076"/>
                  </a:cubicBezTo>
                  <a:cubicBezTo>
                    <a:pt x="18538" y="50608"/>
                    <a:pt x="18353" y="49515"/>
                    <a:pt x="18293" y="49161"/>
                  </a:cubicBezTo>
                  <a:cubicBezTo>
                    <a:pt x="18043" y="47715"/>
                    <a:pt x="17537" y="46294"/>
                    <a:pt x="17047" y="44929"/>
                  </a:cubicBezTo>
                  <a:cubicBezTo>
                    <a:pt x="16944" y="44642"/>
                    <a:pt x="16841" y="44341"/>
                    <a:pt x="16738" y="44048"/>
                  </a:cubicBezTo>
                  <a:cubicBezTo>
                    <a:pt x="16166" y="42422"/>
                    <a:pt x="15802" y="40823"/>
                    <a:pt x="15415" y="39126"/>
                  </a:cubicBezTo>
                  <a:cubicBezTo>
                    <a:pt x="15372" y="38946"/>
                    <a:pt x="15335" y="38767"/>
                    <a:pt x="15290" y="38587"/>
                  </a:cubicBezTo>
                  <a:cubicBezTo>
                    <a:pt x="14806" y="36471"/>
                    <a:pt x="14453" y="34296"/>
                    <a:pt x="14110" y="32190"/>
                  </a:cubicBezTo>
                  <a:cubicBezTo>
                    <a:pt x="14029" y="31695"/>
                    <a:pt x="13947" y="31183"/>
                    <a:pt x="13866" y="30678"/>
                  </a:cubicBezTo>
                  <a:cubicBezTo>
                    <a:pt x="13626" y="29231"/>
                    <a:pt x="13397" y="27932"/>
                    <a:pt x="13038" y="26631"/>
                  </a:cubicBezTo>
                  <a:cubicBezTo>
                    <a:pt x="12968" y="26381"/>
                    <a:pt x="12875" y="26130"/>
                    <a:pt x="12789" y="25886"/>
                  </a:cubicBezTo>
                  <a:cubicBezTo>
                    <a:pt x="12669" y="25537"/>
                    <a:pt x="12538" y="25178"/>
                    <a:pt x="12468" y="24819"/>
                  </a:cubicBezTo>
                  <a:cubicBezTo>
                    <a:pt x="12370" y="24297"/>
                    <a:pt x="12413" y="23748"/>
                    <a:pt x="12473" y="23237"/>
                  </a:cubicBezTo>
                  <a:cubicBezTo>
                    <a:pt x="12669" y="21605"/>
                    <a:pt x="13071" y="19962"/>
                    <a:pt x="13457" y="18374"/>
                  </a:cubicBezTo>
                  <a:cubicBezTo>
                    <a:pt x="13936" y="16427"/>
                    <a:pt x="14426" y="14413"/>
                    <a:pt x="14556" y="12374"/>
                  </a:cubicBezTo>
                  <a:cubicBezTo>
                    <a:pt x="14632" y="11134"/>
                    <a:pt x="14643" y="9703"/>
                    <a:pt x="14105" y="8518"/>
                  </a:cubicBezTo>
                  <a:cubicBezTo>
                    <a:pt x="13610" y="7424"/>
                    <a:pt x="12691" y="6560"/>
                    <a:pt x="11771" y="5782"/>
                  </a:cubicBezTo>
                  <a:cubicBezTo>
                    <a:pt x="10106" y="4373"/>
                    <a:pt x="8115" y="3051"/>
                    <a:pt x="5504" y="1615"/>
                  </a:cubicBezTo>
                  <a:cubicBezTo>
                    <a:pt x="5380" y="1544"/>
                    <a:pt x="5250" y="1474"/>
                    <a:pt x="5119" y="1398"/>
                  </a:cubicBezTo>
                  <a:cubicBezTo>
                    <a:pt x="4075" y="821"/>
                    <a:pt x="2900" y="163"/>
                    <a:pt x="1713" y="16"/>
                  </a:cubicBezTo>
                  <a:cubicBezTo>
                    <a:pt x="1630" y="5"/>
                    <a:pt x="1549" y="1"/>
                    <a:pt x="14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9"/>
            <p:cNvSpPr/>
            <p:nvPr/>
          </p:nvSpPr>
          <p:spPr>
            <a:xfrm>
              <a:off x="2062250" y="680550"/>
              <a:ext cx="431900" cy="1261675"/>
            </a:xfrm>
            <a:custGeom>
              <a:avLst/>
              <a:gdLst/>
              <a:ahLst/>
              <a:cxnLst/>
              <a:rect l="l" t="t" r="r" b="b"/>
              <a:pathLst>
                <a:path w="17276" h="50467" extrusionOk="0">
                  <a:moveTo>
                    <a:pt x="33" y="0"/>
                  </a:moveTo>
                  <a:lnTo>
                    <a:pt x="0" y="28"/>
                  </a:lnTo>
                  <a:lnTo>
                    <a:pt x="5" y="33"/>
                  </a:lnTo>
                  <a:cubicBezTo>
                    <a:pt x="131" y="174"/>
                    <a:pt x="2541" y="2900"/>
                    <a:pt x="3857" y="4150"/>
                  </a:cubicBezTo>
                  <a:cubicBezTo>
                    <a:pt x="4248" y="4515"/>
                    <a:pt x="4650" y="4885"/>
                    <a:pt x="5042" y="5244"/>
                  </a:cubicBezTo>
                  <a:cubicBezTo>
                    <a:pt x="6179" y="6283"/>
                    <a:pt x="7354" y="7354"/>
                    <a:pt x="8328" y="8561"/>
                  </a:cubicBezTo>
                  <a:lnTo>
                    <a:pt x="8343" y="8578"/>
                  </a:lnTo>
                  <a:cubicBezTo>
                    <a:pt x="8616" y="8915"/>
                    <a:pt x="8866" y="9226"/>
                    <a:pt x="8926" y="9661"/>
                  </a:cubicBezTo>
                  <a:cubicBezTo>
                    <a:pt x="9013" y="10308"/>
                    <a:pt x="8975" y="10971"/>
                    <a:pt x="8931" y="11538"/>
                  </a:cubicBezTo>
                  <a:cubicBezTo>
                    <a:pt x="8823" y="12941"/>
                    <a:pt x="8556" y="14350"/>
                    <a:pt x="8300" y="15715"/>
                  </a:cubicBezTo>
                  <a:cubicBezTo>
                    <a:pt x="8268" y="15894"/>
                    <a:pt x="8235" y="16068"/>
                    <a:pt x="8202" y="16248"/>
                  </a:cubicBezTo>
                  <a:lnTo>
                    <a:pt x="8127" y="16645"/>
                  </a:lnTo>
                  <a:cubicBezTo>
                    <a:pt x="7751" y="18674"/>
                    <a:pt x="7359" y="20774"/>
                    <a:pt x="7223" y="22868"/>
                  </a:cubicBezTo>
                  <a:cubicBezTo>
                    <a:pt x="7136" y="24271"/>
                    <a:pt x="7588" y="26752"/>
                    <a:pt x="8246" y="27649"/>
                  </a:cubicBezTo>
                  <a:cubicBezTo>
                    <a:pt x="8360" y="27807"/>
                    <a:pt x="8441" y="28025"/>
                    <a:pt x="8501" y="28286"/>
                  </a:cubicBezTo>
                  <a:cubicBezTo>
                    <a:pt x="8584" y="28645"/>
                    <a:pt x="8622" y="29079"/>
                    <a:pt x="8644" y="29526"/>
                  </a:cubicBezTo>
                  <a:cubicBezTo>
                    <a:pt x="8659" y="29775"/>
                    <a:pt x="8665" y="30031"/>
                    <a:pt x="8670" y="30277"/>
                  </a:cubicBezTo>
                  <a:cubicBezTo>
                    <a:pt x="8676" y="30532"/>
                    <a:pt x="8687" y="30771"/>
                    <a:pt x="8697" y="30995"/>
                  </a:cubicBezTo>
                  <a:cubicBezTo>
                    <a:pt x="8709" y="31185"/>
                    <a:pt x="8714" y="31369"/>
                    <a:pt x="8725" y="31555"/>
                  </a:cubicBezTo>
                  <a:cubicBezTo>
                    <a:pt x="8780" y="32664"/>
                    <a:pt x="8840" y="33807"/>
                    <a:pt x="8964" y="34927"/>
                  </a:cubicBezTo>
                  <a:cubicBezTo>
                    <a:pt x="9111" y="36244"/>
                    <a:pt x="9350" y="37500"/>
                    <a:pt x="9676" y="38659"/>
                  </a:cubicBezTo>
                  <a:cubicBezTo>
                    <a:pt x="10025" y="39920"/>
                    <a:pt x="10487" y="41112"/>
                    <a:pt x="11047" y="42199"/>
                  </a:cubicBezTo>
                  <a:cubicBezTo>
                    <a:pt x="11509" y="43098"/>
                    <a:pt x="12217" y="43869"/>
                    <a:pt x="12902" y="44620"/>
                  </a:cubicBezTo>
                  <a:cubicBezTo>
                    <a:pt x="13148" y="44886"/>
                    <a:pt x="13397" y="45164"/>
                    <a:pt x="13631" y="45441"/>
                  </a:cubicBezTo>
                  <a:cubicBezTo>
                    <a:pt x="14610" y="46590"/>
                    <a:pt x="15448" y="47682"/>
                    <a:pt x="16188" y="48792"/>
                  </a:cubicBezTo>
                  <a:cubicBezTo>
                    <a:pt x="16547" y="49325"/>
                    <a:pt x="17215" y="50429"/>
                    <a:pt x="17243" y="50467"/>
                  </a:cubicBezTo>
                  <a:lnTo>
                    <a:pt x="17275" y="50446"/>
                  </a:lnTo>
                  <a:cubicBezTo>
                    <a:pt x="17270" y="50434"/>
                    <a:pt x="16595" y="49319"/>
                    <a:pt x="16236" y="48782"/>
                  </a:cubicBezTo>
                  <a:cubicBezTo>
                    <a:pt x="15486" y="47660"/>
                    <a:pt x="14637" y="46550"/>
                    <a:pt x="13648" y="45387"/>
                  </a:cubicBezTo>
                  <a:cubicBezTo>
                    <a:pt x="13419" y="45121"/>
                    <a:pt x="13168" y="44848"/>
                    <a:pt x="12930" y="44582"/>
                  </a:cubicBezTo>
                  <a:cubicBezTo>
                    <a:pt x="12239" y="43821"/>
                    <a:pt x="11526" y="43037"/>
                    <a:pt x="11064" y="42124"/>
                  </a:cubicBezTo>
                  <a:cubicBezTo>
                    <a:pt x="9982" y="39964"/>
                    <a:pt x="9307" y="37587"/>
                    <a:pt x="9003" y="34856"/>
                  </a:cubicBezTo>
                  <a:cubicBezTo>
                    <a:pt x="8883" y="33763"/>
                    <a:pt x="8828" y="32642"/>
                    <a:pt x="8774" y="31565"/>
                  </a:cubicBezTo>
                  <a:cubicBezTo>
                    <a:pt x="8763" y="31364"/>
                    <a:pt x="8752" y="31163"/>
                    <a:pt x="8742" y="30962"/>
                  </a:cubicBezTo>
                  <a:cubicBezTo>
                    <a:pt x="8730" y="30744"/>
                    <a:pt x="8725" y="30510"/>
                    <a:pt x="8714" y="30265"/>
                  </a:cubicBezTo>
                  <a:cubicBezTo>
                    <a:pt x="8709" y="30021"/>
                    <a:pt x="8702" y="29770"/>
                    <a:pt x="8687" y="29521"/>
                  </a:cubicBezTo>
                  <a:cubicBezTo>
                    <a:pt x="8665" y="29079"/>
                    <a:pt x="8627" y="28640"/>
                    <a:pt x="8546" y="28280"/>
                  </a:cubicBezTo>
                  <a:cubicBezTo>
                    <a:pt x="8486" y="28013"/>
                    <a:pt x="8404" y="27784"/>
                    <a:pt x="8285" y="27616"/>
                  </a:cubicBezTo>
                  <a:cubicBezTo>
                    <a:pt x="7984" y="27197"/>
                    <a:pt x="7702" y="26398"/>
                    <a:pt x="7501" y="25424"/>
                  </a:cubicBezTo>
                  <a:cubicBezTo>
                    <a:pt x="7316" y="24510"/>
                    <a:pt x="7229" y="23553"/>
                    <a:pt x="7273" y="22868"/>
                  </a:cubicBezTo>
                  <a:cubicBezTo>
                    <a:pt x="7409" y="20774"/>
                    <a:pt x="7800" y="18679"/>
                    <a:pt x="8175" y="16650"/>
                  </a:cubicBezTo>
                  <a:lnTo>
                    <a:pt x="8252" y="16253"/>
                  </a:lnTo>
                  <a:cubicBezTo>
                    <a:pt x="8285" y="16074"/>
                    <a:pt x="8317" y="15894"/>
                    <a:pt x="8350" y="15721"/>
                  </a:cubicBezTo>
                  <a:cubicBezTo>
                    <a:pt x="8605" y="14355"/>
                    <a:pt x="8866" y="12941"/>
                    <a:pt x="8981" y="11538"/>
                  </a:cubicBezTo>
                  <a:cubicBezTo>
                    <a:pt x="9024" y="10966"/>
                    <a:pt x="9056" y="10298"/>
                    <a:pt x="8970" y="9655"/>
                  </a:cubicBezTo>
                  <a:cubicBezTo>
                    <a:pt x="8910" y="9209"/>
                    <a:pt x="8654" y="8888"/>
                    <a:pt x="8383" y="8551"/>
                  </a:cubicBezTo>
                  <a:lnTo>
                    <a:pt x="8366" y="8529"/>
                  </a:lnTo>
                  <a:cubicBezTo>
                    <a:pt x="7392" y="7321"/>
                    <a:pt x="6212" y="6244"/>
                    <a:pt x="5075" y="5212"/>
                  </a:cubicBezTo>
                  <a:cubicBezTo>
                    <a:pt x="4683" y="4853"/>
                    <a:pt x="4276" y="4482"/>
                    <a:pt x="3889" y="4118"/>
                  </a:cubicBezTo>
                  <a:cubicBezTo>
                    <a:pt x="2541" y="2840"/>
                    <a:pt x="54" y="28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9"/>
            <p:cNvSpPr/>
            <p:nvPr/>
          </p:nvSpPr>
          <p:spPr>
            <a:xfrm>
              <a:off x="1482950" y="642825"/>
              <a:ext cx="1515050" cy="1289500"/>
            </a:xfrm>
            <a:custGeom>
              <a:avLst/>
              <a:gdLst/>
              <a:ahLst/>
              <a:cxnLst/>
              <a:rect l="l" t="t" r="r" b="b"/>
              <a:pathLst>
                <a:path w="60602" h="51580" extrusionOk="0">
                  <a:moveTo>
                    <a:pt x="32278" y="41"/>
                  </a:moveTo>
                  <a:cubicBezTo>
                    <a:pt x="32321" y="41"/>
                    <a:pt x="32364" y="46"/>
                    <a:pt x="32408" y="46"/>
                  </a:cubicBezTo>
                  <a:cubicBezTo>
                    <a:pt x="33692" y="84"/>
                    <a:pt x="34921" y="541"/>
                    <a:pt x="36287" y="1090"/>
                  </a:cubicBezTo>
                  <a:cubicBezTo>
                    <a:pt x="36966" y="1363"/>
                    <a:pt x="37646" y="1662"/>
                    <a:pt x="38304" y="1950"/>
                  </a:cubicBezTo>
                  <a:cubicBezTo>
                    <a:pt x="39087" y="2287"/>
                    <a:pt x="39893" y="2636"/>
                    <a:pt x="40698" y="2950"/>
                  </a:cubicBezTo>
                  <a:cubicBezTo>
                    <a:pt x="41921" y="3430"/>
                    <a:pt x="43249" y="3886"/>
                    <a:pt x="44652" y="4017"/>
                  </a:cubicBezTo>
                  <a:cubicBezTo>
                    <a:pt x="45925" y="4131"/>
                    <a:pt x="46894" y="4321"/>
                    <a:pt x="47780" y="4632"/>
                  </a:cubicBezTo>
                  <a:cubicBezTo>
                    <a:pt x="49581" y="5252"/>
                    <a:pt x="51092" y="6394"/>
                    <a:pt x="52164" y="7928"/>
                  </a:cubicBezTo>
                  <a:cubicBezTo>
                    <a:pt x="52719" y="8727"/>
                    <a:pt x="53193" y="9658"/>
                    <a:pt x="53600" y="10762"/>
                  </a:cubicBezTo>
                  <a:cubicBezTo>
                    <a:pt x="53780" y="11245"/>
                    <a:pt x="53921" y="11752"/>
                    <a:pt x="54057" y="12236"/>
                  </a:cubicBezTo>
                  <a:cubicBezTo>
                    <a:pt x="54225" y="12839"/>
                    <a:pt x="54406" y="13459"/>
                    <a:pt x="54650" y="14047"/>
                  </a:cubicBezTo>
                  <a:cubicBezTo>
                    <a:pt x="55352" y="15711"/>
                    <a:pt x="56319" y="17273"/>
                    <a:pt x="57250" y="18779"/>
                  </a:cubicBezTo>
                  <a:cubicBezTo>
                    <a:pt x="58028" y="20031"/>
                    <a:pt x="58827" y="21325"/>
                    <a:pt x="59475" y="22668"/>
                  </a:cubicBezTo>
                  <a:cubicBezTo>
                    <a:pt x="60014" y="23790"/>
                    <a:pt x="60557" y="25111"/>
                    <a:pt x="60530" y="26444"/>
                  </a:cubicBezTo>
                  <a:cubicBezTo>
                    <a:pt x="60519" y="26906"/>
                    <a:pt x="60438" y="27558"/>
                    <a:pt x="60100" y="28070"/>
                  </a:cubicBezTo>
                  <a:cubicBezTo>
                    <a:pt x="59811" y="28505"/>
                    <a:pt x="59296" y="28826"/>
                    <a:pt x="58832" y="29098"/>
                  </a:cubicBezTo>
                  <a:cubicBezTo>
                    <a:pt x="57745" y="29724"/>
                    <a:pt x="56537" y="30159"/>
                    <a:pt x="55368" y="30578"/>
                  </a:cubicBezTo>
                  <a:cubicBezTo>
                    <a:pt x="55096" y="30676"/>
                    <a:pt x="54813" y="30779"/>
                    <a:pt x="54536" y="30877"/>
                  </a:cubicBezTo>
                  <a:cubicBezTo>
                    <a:pt x="53007" y="31442"/>
                    <a:pt x="51391" y="32085"/>
                    <a:pt x="49917" y="32938"/>
                  </a:cubicBezTo>
                  <a:cubicBezTo>
                    <a:pt x="48645" y="33673"/>
                    <a:pt x="47432" y="34620"/>
                    <a:pt x="46306" y="35755"/>
                  </a:cubicBezTo>
                  <a:cubicBezTo>
                    <a:pt x="46028" y="36039"/>
                    <a:pt x="45752" y="36332"/>
                    <a:pt x="45484" y="36616"/>
                  </a:cubicBezTo>
                  <a:cubicBezTo>
                    <a:pt x="45245" y="36872"/>
                    <a:pt x="45001" y="37138"/>
                    <a:pt x="44750" y="37394"/>
                  </a:cubicBezTo>
                  <a:cubicBezTo>
                    <a:pt x="44517" y="37628"/>
                    <a:pt x="44266" y="37856"/>
                    <a:pt x="44027" y="38079"/>
                  </a:cubicBezTo>
                  <a:cubicBezTo>
                    <a:pt x="43787" y="38296"/>
                    <a:pt x="43543" y="38519"/>
                    <a:pt x="43314" y="38758"/>
                  </a:cubicBezTo>
                  <a:cubicBezTo>
                    <a:pt x="42488" y="39596"/>
                    <a:pt x="41944" y="40701"/>
                    <a:pt x="41416" y="41772"/>
                  </a:cubicBezTo>
                  <a:cubicBezTo>
                    <a:pt x="41182" y="42235"/>
                    <a:pt x="40947" y="42714"/>
                    <a:pt x="40693" y="43159"/>
                  </a:cubicBezTo>
                  <a:cubicBezTo>
                    <a:pt x="39963" y="44426"/>
                    <a:pt x="38783" y="46216"/>
                    <a:pt x="36940" y="47060"/>
                  </a:cubicBezTo>
                  <a:cubicBezTo>
                    <a:pt x="36122" y="47432"/>
                    <a:pt x="35202" y="47619"/>
                    <a:pt x="34163" y="47619"/>
                  </a:cubicBezTo>
                  <a:cubicBezTo>
                    <a:pt x="33233" y="47619"/>
                    <a:pt x="32206" y="47469"/>
                    <a:pt x="31070" y="47168"/>
                  </a:cubicBezTo>
                  <a:cubicBezTo>
                    <a:pt x="30880" y="47120"/>
                    <a:pt x="30694" y="47065"/>
                    <a:pt x="30521" y="47010"/>
                  </a:cubicBezTo>
                  <a:cubicBezTo>
                    <a:pt x="30036" y="46866"/>
                    <a:pt x="29571" y="46724"/>
                    <a:pt x="29061" y="46724"/>
                  </a:cubicBezTo>
                  <a:cubicBezTo>
                    <a:pt x="28919" y="46724"/>
                    <a:pt x="28773" y="46735"/>
                    <a:pt x="28623" y="46761"/>
                  </a:cubicBezTo>
                  <a:cubicBezTo>
                    <a:pt x="27784" y="46902"/>
                    <a:pt x="26974" y="47195"/>
                    <a:pt x="26359" y="47439"/>
                  </a:cubicBezTo>
                  <a:cubicBezTo>
                    <a:pt x="25211" y="47891"/>
                    <a:pt x="24081" y="48468"/>
                    <a:pt x="22987" y="49028"/>
                  </a:cubicBezTo>
                  <a:cubicBezTo>
                    <a:pt x="21121" y="49975"/>
                    <a:pt x="19191" y="50954"/>
                    <a:pt x="17112" y="51378"/>
                  </a:cubicBezTo>
                  <a:cubicBezTo>
                    <a:pt x="16591" y="51484"/>
                    <a:pt x="16112" y="51536"/>
                    <a:pt x="15662" y="51536"/>
                  </a:cubicBezTo>
                  <a:cubicBezTo>
                    <a:pt x="15441" y="51536"/>
                    <a:pt x="15226" y="51523"/>
                    <a:pt x="15018" y="51498"/>
                  </a:cubicBezTo>
                  <a:cubicBezTo>
                    <a:pt x="14376" y="51416"/>
                    <a:pt x="13859" y="51134"/>
                    <a:pt x="13402" y="50834"/>
                  </a:cubicBezTo>
                  <a:cubicBezTo>
                    <a:pt x="12369" y="50170"/>
                    <a:pt x="11456" y="49300"/>
                    <a:pt x="10580" y="48458"/>
                  </a:cubicBezTo>
                  <a:cubicBezTo>
                    <a:pt x="10504" y="48381"/>
                    <a:pt x="10427" y="48310"/>
                    <a:pt x="10351" y="48240"/>
                  </a:cubicBezTo>
                  <a:cubicBezTo>
                    <a:pt x="8682" y="46646"/>
                    <a:pt x="6809" y="45014"/>
                    <a:pt x="4454" y="43882"/>
                  </a:cubicBezTo>
                  <a:cubicBezTo>
                    <a:pt x="4161" y="43741"/>
                    <a:pt x="3824" y="43610"/>
                    <a:pt x="3470" y="43464"/>
                  </a:cubicBezTo>
                  <a:cubicBezTo>
                    <a:pt x="2769" y="43186"/>
                    <a:pt x="1974" y="42865"/>
                    <a:pt x="1354" y="42430"/>
                  </a:cubicBezTo>
                  <a:cubicBezTo>
                    <a:pt x="641" y="41930"/>
                    <a:pt x="256" y="41353"/>
                    <a:pt x="179" y="40668"/>
                  </a:cubicBezTo>
                  <a:cubicBezTo>
                    <a:pt x="43" y="39471"/>
                    <a:pt x="522" y="38258"/>
                    <a:pt x="1055" y="37121"/>
                  </a:cubicBezTo>
                  <a:cubicBezTo>
                    <a:pt x="1768" y="35604"/>
                    <a:pt x="2692" y="34184"/>
                    <a:pt x="3508" y="32993"/>
                  </a:cubicBezTo>
                  <a:cubicBezTo>
                    <a:pt x="3932" y="32373"/>
                    <a:pt x="4379" y="31758"/>
                    <a:pt x="4808" y="31154"/>
                  </a:cubicBezTo>
                  <a:cubicBezTo>
                    <a:pt x="5353" y="30403"/>
                    <a:pt x="5913" y="29626"/>
                    <a:pt x="6435" y="28837"/>
                  </a:cubicBezTo>
                  <a:cubicBezTo>
                    <a:pt x="7071" y="27880"/>
                    <a:pt x="7756" y="26710"/>
                    <a:pt x="7996" y="25286"/>
                  </a:cubicBezTo>
                  <a:cubicBezTo>
                    <a:pt x="8061" y="24887"/>
                    <a:pt x="8110" y="24480"/>
                    <a:pt x="8154" y="24083"/>
                  </a:cubicBezTo>
                  <a:cubicBezTo>
                    <a:pt x="8230" y="23414"/>
                    <a:pt x="8306" y="22723"/>
                    <a:pt x="8486" y="22065"/>
                  </a:cubicBezTo>
                  <a:cubicBezTo>
                    <a:pt x="8812" y="20885"/>
                    <a:pt x="9486" y="19927"/>
                    <a:pt x="10492" y="19220"/>
                  </a:cubicBezTo>
                  <a:cubicBezTo>
                    <a:pt x="12151" y="18061"/>
                    <a:pt x="14132" y="17610"/>
                    <a:pt x="16046" y="17164"/>
                  </a:cubicBezTo>
                  <a:cubicBezTo>
                    <a:pt x="17444" y="16843"/>
                    <a:pt x="18885" y="16512"/>
                    <a:pt x="20191" y="15912"/>
                  </a:cubicBezTo>
                  <a:cubicBezTo>
                    <a:pt x="21779" y="15184"/>
                    <a:pt x="22992" y="13640"/>
                    <a:pt x="24009" y="12241"/>
                  </a:cubicBezTo>
                  <a:cubicBezTo>
                    <a:pt x="25217" y="10593"/>
                    <a:pt x="26294" y="8684"/>
                    <a:pt x="27501" y="6063"/>
                  </a:cubicBezTo>
                  <a:cubicBezTo>
                    <a:pt x="27692" y="5659"/>
                    <a:pt x="27872" y="5240"/>
                    <a:pt x="28051" y="4838"/>
                  </a:cubicBezTo>
                  <a:cubicBezTo>
                    <a:pt x="28557" y="3674"/>
                    <a:pt x="29079" y="2466"/>
                    <a:pt x="29786" y="1417"/>
                  </a:cubicBezTo>
                  <a:cubicBezTo>
                    <a:pt x="30418" y="482"/>
                    <a:pt x="31211" y="41"/>
                    <a:pt x="32278" y="41"/>
                  </a:cubicBezTo>
                  <a:close/>
                  <a:moveTo>
                    <a:pt x="32274" y="0"/>
                  </a:moveTo>
                  <a:cubicBezTo>
                    <a:pt x="31195" y="0"/>
                    <a:pt x="30391" y="444"/>
                    <a:pt x="29753" y="1389"/>
                  </a:cubicBezTo>
                  <a:cubicBezTo>
                    <a:pt x="29042" y="2445"/>
                    <a:pt x="28519" y="3653"/>
                    <a:pt x="28008" y="4822"/>
                  </a:cubicBezTo>
                  <a:cubicBezTo>
                    <a:pt x="27834" y="5225"/>
                    <a:pt x="27649" y="5644"/>
                    <a:pt x="27463" y="6046"/>
                  </a:cubicBezTo>
                  <a:cubicBezTo>
                    <a:pt x="26256" y="8667"/>
                    <a:pt x="25179" y="10572"/>
                    <a:pt x="23976" y="12219"/>
                  </a:cubicBezTo>
                  <a:cubicBezTo>
                    <a:pt x="22965" y="13607"/>
                    <a:pt x="21747" y="15151"/>
                    <a:pt x="20175" y="15875"/>
                  </a:cubicBezTo>
                  <a:cubicBezTo>
                    <a:pt x="18869" y="16474"/>
                    <a:pt x="17428" y="16805"/>
                    <a:pt x="16035" y="17126"/>
                  </a:cubicBezTo>
                  <a:cubicBezTo>
                    <a:pt x="14115" y="17566"/>
                    <a:pt x="12129" y="18023"/>
                    <a:pt x="10471" y="19188"/>
                  </a:cubicBezTo>
                  <a:cubicBezTo>
                    <a:pt x="9453" y="19894"/>
                    <a:pt x="8774" y="20863"/>
                    <a:pt x="8448" y="22055"/>
                  </a:cubicBezTo>
                  <a:cubicBezTo>
                    <a:pt x="8262" y="22718"/>
                    <a:pt x="8187" y="23408"/>
                    <a:pt x="8110" y="24078"/>
                  </a:cubicBezTo>
                  <a:cubicBezTo>
                    <a:pt x="8067" y="24475"/>
                    <a:pt x="8017" y="24882"/>
                    <a:pt x="7952" y="25279"/>
                  </a:cubicBezTo>
                  <a:cubicBezTo>
                    <a:pt x="7713" y="26694"/>
                    <a:pt x="7033" y="27864"/>
                    <a:pt x="6402" y="28816"/>
                  </a:cubicBezTo>
                  <a:cubicBezTo>
                    <a:pt x="5880" y="29599"/>
                    <a:pt x="5320" y="30377"/>
                    <a:pt x="4776" y="31133"/>
                  </a:cubicBezTo>
                  <a:cubicBezTo>
                    <a:pt x="4346" y="31731"/>
                    <a:pt x="3900" y="32351"/>
                    <a:pt x="3475" y="32971"/>
                  </a:cubicBezTo>
                  <a:cubicBezTo>
                    <a:pt x="2659" y="34163"/>
                    <a:pt x="1730" y="35582"/>
                    <a:pt x="1012" y="37105"/>
                  </a:cubicBezTo>
                  <a:cubicBezTo>
                    <a:pt x="478" y="38242"/>
                    <a:pt x="0" y="39466"/>
                    <a:pt x="136" y="40673"/>
                  </a:cubicBezTo>
                  <a:cubicBezTo>
                    <a:pt x="217" y="41376"/>
                    <a:pt x="603" y="41956"/>
                    <a:pt x="1327" y="42463"/>
                  </a:cubicBezTo>
                  <a:cubicBezTo>
                    <a:pt x="1953" y="42903"/>
                    <a:pt x="2752" y="43224"/>
                    <a:pt x="3454" y="43507"/>
                  </a:cubicBezTo>
                  <a:cubicBezTo>
                    <a:pt x="3807" y="43648"/>
                    <a:pt x="4145" y="43784"/>
                    <a:pt x="4434" y="43926"/>
                  </a:cubicBezTo>
                  <a:cubicBezTo>
                    <a:pt x="6789" y="45052"/>
                    <a:pt x="8654" y="46678"/>
                    <a:pt x="10319" y="48272"/>
                  </a:cubicBezTo>
                  <a:cubicBezTo>
                    <a:pt x="10394" y="48343"/>
                    <a:pt x="10471" y="48413"/>
                    <a:pt x="10547" y="48490"/>
                  </a:cubicBezTo>
                  <a:cubicBezTo>
                    <a:pt x="11428" y="49332"/>
                    <a:pt x="12342" y="50203"/>
                    <a:pt x="13381" y="50873"/>
                  </a:cubicBezTo>
                  <a:cubicBezTo>
                    <a:pt x="13843" y="51172"/>
                    <a:pt x="14360" y="51460"/>
                    <a:pt x="15013" y="51541"/>
                  </a:cubicBezTo>
                  <a:cubicBezTo>
                    <a:pt x="15225" y="51569"/>
                    <a:pt x="15443" y="51579"/>
                    <a:pt x="15671" y="51579"/>
                  </a:cubicBezTo>
                  <a:cubicBezTo>
                    <a:pt x="16117" y="51579"/>
                    <a:pt x="16601" y="51525"/>
                    <a:pt x="17123" y="51421"/>
                  </a:cubicBezTo>
                  <a:cubicBezTo>
                    <a:pt x="19201" y="50997"/>
                    <a:pt x="21137" y="50012"/>
                    <a:pt x="23004" y="49066"/>
                  </a:cubicBezTo>
                  <a:cubicBezTo>
                    <a:pt x="24102" y="48506"/>
                    <a:pt x="25234" y="47935"/>
                    <a:pt x="26376" y="47479"/>
                  </a:cubicBezTo>
                  <a:cubicBezTo>
                    <a:pt x="26986" y="47238"/>
                    <a:pt x="27795" y="46945"/>
                    <a:pt x="28628" y="46804"/>
                  </a:cubicBezTo>
                  <a:cubicBezTo>
                    <a:pt x="28778" y="46778"/>
                    <a:pt x="28924" y="46767"/>
                    <a:pt x="29066" y="46767"/>
                  </a:cubicBezTo>
                  <a:cubicBezTo>
                    <a:pt x="29567" y="46767"/>
                    <a:pt x="30026" y="46906"/>
                    <a:pt x="30504" y="47054"/>
                  </a:cubicBezTo>
                  <a:cubicBezTo>
                    <a:pt x="30684" y="47108"/>
                    <a:pt x="30869" y="47163"/>
                    <a:pt x="31059" y="47211"/>
                  </a:cubicBezTo>
                  <a:cubicBezTo>
                    <a:pt x="32168" y="47505"/>
                    <a:pt x="33147" y="47652"/>
                    <a:pt x="34045" y="47663"/>
                  </a:cubicBezTo>
                  <a:cubicBezTo>
                    <a:pt x="34090" y="47663"/>
                    <a:pt x="34134" y="47664"/>
                    <a:pt x="34178" y="47664"/>
                  </a:cubicBezTo>
                  <a:cubicBezTo>
                    <a:pt x="35208" y="47664"/>
                    <a:pt x="36142" y="47473"/>
                    <a:pt x="36955" y="47097"/>
                  </a:cubicBezTo>
                  <a:cubicBezTo>
                    <a:pt x="38810" y="46249"/>
                    <a:pt x="40001" y="44454"/>
                    <a:pt x="40731" y="43181"/>
                  </a:cubicBezTo>
                  <a:cubicBezTo>
                    <a:pt x="40987" y="42734"/>
                    <a:pt x="41226" y="42257"/>
                    <a:pt x="41454" y="41788"/>
                  </a:cubicBezTo>
                  <a:cubicBezTo>
                    <a:pt x="41981" y="40723"/>
                    <a:pt x="42526" y="39624"/>
                    <a:pt x="43342" y="38785"/>
                  </a:cubicBezTo>
                  <a:cubicBezTo>
                    <a:pt x="43570" y="38552"/>
                    <a:pt x="43820" y="38323"/>
                    <a:pt x="44060" y="38105"/>
                  </a:cubicBezTo>
                  <a:cubicBezTo>
                    <a:pt x="44299" y="37889"/>
                    <a:pt x="44549" y="37660"/>
                    <a:pt x="44778" y="37426"/>
                  </a:cubicBezTo>
                  <a:cubicBezTo>
                    <a:pt x="45027" y="37171"/>
                    <a:pt x="45278" y="36904"/>
                    <a:pt x="45517" y="36648"/>
                  </a:cubicBezTo>
                  <a:cubicBezTo>
                    <a:pt x="45784" y="36360"/>
                    <a:pt x="46061" y="36066"/>
                    <a:pt x="46339" y="35788"/>
                  </a:cubicBezTo>
                  <a:cubicBezTo>
                    <a:pt x="47459" y="34652"/>
                    <a:pt x="48672" y="33706"/>
                    <a:pt x="49940" y="32976"/>
                  </a:cubicBezTo>
                  <a:cubicBezTo>
                    <a:pt x="51408" y="32122"/>
                    <a:pt x="53023" y="31480"/>
                    <a:pt x="54552" y="30920"/>
                  </a:cubicBezTo>
                  <a:cubicBezTo>
                    <a:pt x="54825" y="30817"/>
                    <a:pt x="55107" y="30714"/>
                    <a:pt x="55385" y="30616"/>
                  </a:cubicBezTo>
                  <a:cubicBezTo>
                    <a:pt x="56554" y="30197"/>
                    <a:pt x="57767" y="29762"/>
                    <a:pt x="58855" y="29137"/>
                  </a:cubicBezTo>
                  <a:cubicBezTo>
                    <a:pt x="59322" y="28864"/>
                    <a:pt x="59844" y="28538"/>
                    <a:pt x="60138" y="28092"/>
                  </a:cubicBezTo>
                  <a:cubicBezTo>
                    <a:pt x="60481" y="27575"/>
                    <a:pt x="60562" y="26911"/>
                    <a:pt x="60574" y="26444"/>
                  </a:cubicBezTo>
                  <a:cubicBezTo>
                    <a:pt x="60601" y="25105"/>
                    <a:pt x="60052" y="23778"/>
                    <a:pt x="59513" y="22653"/>
                  </a:cubicBezTo>
                  <a:cubicBezTo>
                    <a:pt x="58865" y="21304"/>
                    <a:pt x="58066" y="20009"/>
                    <a:pt x="57288" y="18758"/>
                  </a:cubicBezTo>
                  <a:cubicBezTo>
                    <a:pt x="56352" y="17251"/>
                    <a:pt x="55390" y="15696"/>
                    <a:pt x="54688" y="14031"/>
                  </a:cubicBezTo>
                  <a:cubicBezTo>
                    <a:pt x="54443" y="13449"/>
                    <a:pt x="54270" y="12824"/>
                    <a:pt x="54100" y="12224"/>
                  </a:cubicBezTo>
                  <a:cubicBezTo>
                    <a:pt x="53964" y="11735"/>
                    <a:pt x="53823" y="11235"/>
                    <a:pt x="53643" y="10751"/>
                  </a:cubicBezTo>
                  <a:cubicBezTo>
                    <a:pt x="53231" y="9641"/>
                    <a:pt x="52757" y="8706"/>
                    <a:pt x="52197" y="7906"/>
                  </a:cubicBezTo>
                  <a:cubicBezTo>
                    <a:pt x="51125" y="6362"/>
                    <a:pt x="49603" y="5214"/>
                    <a:pt x="47791" y="4587"/>
                  </a:cubicBezTo>
                  <a:cubicBezTo>
                    <a:pt x="46904" y="4283"/>
                    <a:pt x="45936" y="4093"/>
                    <a:pt x="44658" y="3974"/>
                  </a:cubicBezTo>
                  <a:cubicBezTo>
                    <a:pt x="43259" y="3843"/>
                    <a:pt x="41938" y="3386"/>
                    <a:pt x="40714" y="2913"/>
                  </a:cubicBezTo>
                  <a:cubicBezTo>
                    <a:pt x="39910" y="2597"/>
                    <a:pt x="39104" y="2244"/>
                    <a:pt x="38326" y="1906"/>
                  </a:cubicBezTo>
                  <a:cubicBezTo>
                    <a:pt x="37663" y="1624"/>
                    <a:pt x="36983" y="1324"/>
                    <a:pt x="36303" y="1052"/>
                  </a:cubicBezTo>
                  <a:cubicBezTo>
                    <a:pt x="34932" y="503"/>
                    <a:pt x="33697" y="46"/>
                    <a:pt x="32408" y="3"/>
                  </a:cubicBezTo>
                  <a:cubicBezTo>
                    <a:pt x="32363" y="1"/>
                    <a:pt x="32318" y="0"/>
                    <a:pt x="3227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9"/>
            <p:cNvSpPr/>
            <p:nvPr/>
          </p:nvSpPr>
          <p:spPr>
            <a:xfrm>
              <a:off x="1483625" y="769550"/>
              <a:ext cx="1475600" cy="989925"/>
            </a:xfrm>
            <a:custGeom>
              <a:avLst/>
              <a:gdLst/>
              <a:ahLst/>
              <a:cxnLst/>
              <a:rect l="l" t="t" r="r" b="b"/>
              <a:pathLst>
                <a:path w="59024" h="39597" extrusionOk="0">
                  <a:moveTo>
                    <a:pt x="40252" y="43"/>
                  </a:moveTo>
                  <a:cubicBezTo>
                    <a:pt x="41175" y="43"/>
                    <a:pt x="42108" y="160"/>
                    <a:pt x="43021" y="276"/>
                  </a:cubicBezTo>
                  <a:cubicBezTo>
                    <a:pt x="43521" y="341"/>
                    <a:pt x="44033" y="400"/>
                    <a:pt x="44527" y="444"/>
                  </a:cubicBezTo>
                  <a:cubicBezTo>
                    <a:pt x="44947" y="482"/>
                    <a:pt x="45376" y="487"/>
                    <a:pt x="45790" y="492"/>
                  </a:cubicBezTo>
                  <a:cubicBezTo>
                    <a:pt x="46350" y="498"/>
                    <a:pt x="46926" y="509"/>
                    <a:pt x="47487" y="590"/>
                  </a:cubicBezTo>
                  <a:cubicBezTo>
                    <a:pt x="48259" y="710"/>
                    <a:pt x="48993" y="961"/>
                    <a:pt x="49667" y="1346"/>
                  </a:cubicBezTo>
                  <a:cubicBezTo>
                    <a:pt x="50772" y="1983"/>
                    <a:pt x="51768" y="2990"/>
                    <a:pt x="52621" y="4343"/>
                  </a:cubicBezTo>
                  <a:cubicBezTo>
                    <a:pt x="53252" y="5345"/>
                    <a:pt x="53655" y="6432"/>
                    <a:pt x="54047" y="7488"/>
                  </a:cubicBezTo>
                  <a:cubicBezTo>
                    <a:pt x="54226" y="7978"/>
                    <a:pt x="54416" y="8483"/>
                    <a:pt x="54623" y="8978"/>
                  </a:cubicBezTo>
                  <a:cubicBezTo>
                    <a:pt x="55059" y="10012"/>
                    <a:pt x="55574" y="11034"/>
                    <a:pt x="56070" y="12018"/>
                  </a:cubicBezTo>
                  <a:cubicBezTo>
                    <a:pt x="56625" y="13112"/>
                    <a:pt x="57196" y="14244"/>
                    <a:pt x="57658" y="15397"/>
                  </a:cubicBezTo>
                  <a:cubicBezTo>
                    <a:pt x="58328" y="17056"/>
                    <a:pt x="59023" y="19427"/>
                    <a:pt x="57343" y="20858"/>
                  </a:cubicBezTo>
                  <a:cubicBezTo>
                    <a:pt x="56450" y="21613"/>
                    <a:pt x="55281" y="21864"/>
                    <a:pt x="54150" y="22110"/>
                  </a:cubicBezTo>
                  <a:cubicBezTo>
                    <a:pt x="54057" y="22130"/>
                    <a:pt x="53965" y="22147"/>
                    <a:pt x="53872" y="22168"/>
                  </a:cubicBezTo>
                  <a:cubicBezTo>
                    <a:pt x="53600" y="22228"/>
                    <a:pt x="53322" y="22288"/>
                    <a:pt x="53051" y="22348"/>
                  </a:cubicBezTo>
                  <a:cubicBezTo>
                    <a:pt x="51740" y="22625"/>
                    <a:pt x="50385" y="22919"/>
                    <a:pt x="49086" y="23333"/>
                  </a:cubicBezTo>
                  <a:cubicBezTo>
                    <a:pt x="47372" y="23877"/>
                    <a:pt x="45986" y="24563"/>
                    <a:pt x="44843" y="25432"/>
                  </a:cubicBezTo>
                  <a:cubicBezTo>
                    <a:pt x="43782" y="26232"/>
                    <a:pt x="42776" y="27314"/>
                    <a:pt x="41671" y="28826"/>
                  </a:cubicBezTo>
                  <a:cubicBezTo>
                    <a:pt x="40764" y="30078"/>
                    <a:pt x="39969" y="31432"/>
                    <a:pt x="39197" y="32743"/>
                  </a:cubicBezTo>
                  <a:cubicBezTo>
                    <a:pt x="38969" y="33134"/>
                    <a:pt x="38734" y="33532"/>
                    <a:pt x="38500" y="33929"/>
                  </a:cubicBezTo>
                  <a:cubicBezTo>
                    <a:pt x="37945" y="34854"/>
                    <a:pt x="37342" y="35833"/>
                    <a:pt x="36667" y="36752"/>
                  </a:cubicBezTo>
                  <a:cubicBezTo>
                    <a:pt x="36645" y="36790"/>
                    <a:pt x="36619" y="36822"/>
                    <a:pt x="36592" y="36855"/>
                  </a:cubicBezTo>
                  <a:cubicBezTo>
                    <a:pt x="36303" y="37258"/>
                    <a:pt x="35999" y="37677"/>
                    <a:pt x="35607" y="37976"/>
                  </a:cubicBezTo>
                  <a:cubicBezTo>
                    <a:pt x="35171" y="38308"/>
                    <a:pt x="34736" y="38585"/>
                    <a:pt x="34307" y="38803"/>
                  </a:cubicBezTo>
                  <a:cubicBezTo>
                    <a:pt x="33337" y="39300"/>
                    <a:pt x="32261" y="39557"/>
                    <a:pt x="31183" y="39557"/>
                  </a:cubicBezTo>
                  <a:cubicBezTo>
                    <a:pt x="31069" y="39557"/>
                    <a:pt x="30956" y="39554"/>
                    <a:pt x="30842" y="39548"/>
                  </a:cubicBezTo>
                  <a:cubicBezTo>
                    <a:pt x="29661" y="39483"/>
                    <a:pt x="28611" y="39096"/>
                    <a:pt x="27507" y="38689"/>
                  </a:cubicBezTo>
                  <a:lnTo>
                    <a:pt x="27496" y="38682"/>
                  </a:lnTo>
                  <a:cubicBezTo>
                    <a:pt x="26066" y="38155"/>
                    <a:pt x="24466" y="37840"/>
                    <a:pt x="22748" y="37743"/>
                  </a:cubicBezTo>
                  <a:cubicBezTo>
                    <a:pt x="22383" y="37720"/>
                    <a:pt x="22013" y="37710"/>
                    <a:pt x="21649" y="37710"/>
                  </a:cubicBezTo>
                  <a:cubicBezTo>
                    <a:pt x="19947" y="37710"/>
                    <a:pt x="18250" y="37916"/>
                    <a:pt x="16601" y="38112"/>
                  </a:cubicBezTo>
                  <a:cubicBezTo>
                    <a:pt x="15601" y="38237"/>
                    <a:pt x="14567" y="38363"/>
                    <a:pt x="13538" y="38438"/>
                  </a:cubicBezTo>
                  <a:cubicBezTo>
                    <a:pt x="12643" y="38505"/>
                    <a:pt x="11813" y="38539"/>
                    <a:pt x="11032" y="38539"/>
                  </a:cubicBezTo>
                  <a:cubicBezTo>
                    <a:pt x="9905" y="38539"/>
                    <a:pt x="8878" y="38468"/>
                    <a:pt x="7899" y="38323"/>
                  </a:cubicBezTo>
                  <a:cubicBezTo>
                    <a:pt x="7540" y="38275"/>
                    <a:pt x="7169" y="38220"/>
                    <a:pt x="6815" y="38172"/>
                  </a:cubicBezTo>
                  <a:cubicBezTo>
                    <a:pt x="5602" y="37997"/>
                    <a:pt x="4346" y="37818"/>
                    <a:pt x="3122" y="37600"/>
                  </a:cubicBezTo>
                  <a:cubicBezTo>
                    <a:pt x="2072" y="37416"/>
                    <a:pt x="320" y="37100"/>
                    <a:pt x="152" y="35599"/>
                  </a:cubicBezTo>
                  <a:cubicBezTo>
                    <a:pt x="44" y="34663"/>
                    <a:pt x="418" y="33722"/>
                    <a:pt x="756" y="33004"/>
                  </a:cubicBezTo>
                  <a:cubicBezTo>
                    <a:pt x="1224" y="32019"/>
                    <a:pt x="1849" y="31040"/>
                    <a:pt x="2790" y="29833"/>
                  </a:cubicBezTo>
                  <a:cubicBezTo>
                    <a:pt x="3797" y="28532"/>
                    <a:pt x="4950" y="27342"/>
                    <a:pt x="6071" y="26189"/>
                  </a:cubicBezTo>
                  <a:cubicBezTo>
                    <a:pt x="6940" y="25286"/>
                    <a:pt x="7844" y="24355"/>
                    <a:pt x="8670" y="23382"/>
                  </a:cubicBezTo>
                  <a:cubicBezTo>
                    <a:pt x="8981" y="23017"/>
                    <a:pt x="9328" y="22577"/>
                    <a:pt x="9596" y="22087"/>
                  </a:cubicBezTo>
                  <a:cubicBezTo>
                    <a:pt x="9715" y="21869"/>
                    <a:pt x="9807" y="21641"/>
                    <a:pt x="9900" y="21418"/>
                  </a:cubicBezTo>
                  <a:cubicBezTo>
                    <a:pt x="9987" y="21206"/>
                    <a:pt x="10079" y="20983"/>
                    <a:pt x="10188" y="20777"/>
                  </a:cubicBezTo>
                  <a:cubicBezTo>
                    <a:pt x="10705" y="19798"/>
                    <a:pt x="11298" y="19035"/>
                    <a:pt x="11999" y="18459"/>
                  </a:cubicBezTo>
                  <a:cubicBezTo>
                    <a:pt x="13463" y="17257"/>
                    <a:pt x="15268" y="16582"/>
                    <a:pt x="17020" y="15929"/>
                  </a:cubicBezTo>
                  <a:cubicBezTo>
                    <a:pt x="18184" y="15495"/>
                    <a:pt x="19392" y="15048"/>
                    <a:pt x="20485" y="14445"/>
                  </a:cubicBezTo>
                  <a:cubicBezTo>
                    <a:pt x="22601" y="13275"/>
                    <a:pt x="24271" y="12171"/>
                    <a:pt x="25739" y="10969"/>
                  </a:cubicBezTo>
                  <a:cubicBezTo>
                    <a:pt x="27938" y="9168"/>
                    <a:pt x="29928" y="7183"/>
                    <a:pt x="31744" y="5307"/>
                  </a:cubicBezTo>
                  <a:cubicBezTo>
                    <a:pt x="32000" y="5046"/>
                    <a:pt x="32251" y="4780"/>
                    <a:pt x="32512" y="4501"/>
                  </a:cubicBezTo>
                  <a:cubicBezTo>
                    <a:pt x="34099" y="2815"/>
                    <a:pt x="35901" y="906"/>
                    <a:pt x="38196" y="291"/>
                  </a:cubicBezTo>
                  <a:cubicBezTo>
                    <a:pt x="38868" y="109"/>
                    <a:pt x="39557" y="43"/>
                    <a:pt x="40252" y="43"/>
                  </a:cubicBezTo>
                  <a:close/>
                  <a:moveTo>
                    <a:pt x="40252" y="0"/>
                  </a:moveTo>
                  <a:cubicBezTo>
                    <a:pt x="39555" y="0"/>
                    <a:pt x="38863" y="66"/>
                    <a:pt x="38186" y="248"/>
                  </a:cubicBezTo>
                  <a:cubicBezTo>
                    <a:pt x="37152" y="525"/>
                    <a:pt x="36135" y="1080"/>
                    <a:pt x="35073" y="1945"/>
                  </a:cubicBezTo>
                  <a:cubicBezTo>
                    <a:pt x="34139" y="2712"/>
                    <a:pt x="33295" y="3605"/>
                    <a:pt x="32479" y="4469"/>
                  </a:cubicBezTo>
                  <a:cubicBezTo>
                    <a:pt x="32218" y="4752"/>
                    <a:pt x="31968" y="5018"/>
                    <a:pt x="31712" y="5280"/>
                  </a:cubicBezTo>
                  <a:cubicBezTo>
                    <a:pt x="29896" y="7155"/>
                    <a:pt x="27910" y="9136"/>
                    <a:pt x="25712" y="10936"/>
                  </a:cubicBezTo>
                  <a:cubicBezTo>
                    <a:pt x="24250" y="12133"/>
                    <a:pt x="22579" y="13238"/>
                    <a:pt x="20464" y="14407"/>
                  </a:cubicBezTo>
                  <a:cubicBezTo>
                    <a:pt x="19375" y="15005"/>
                    <a:pt x="18167" y="15457"/>
                    <a:pt x="17004" y="15892"/>
                  </a:cubicBezTo>
                  <a:cubicBezTo>
                    <a:pt x="15252" y="16544"/>
                    <a:pt x="13440" y="17219"/>
                    <a:pt x="11972" y="18427"/>
                  </a:cubicBezTo>
                  <a:cubicBezTo>
                    <a:pt x="11271" y="19009"/>
                    <a:pt x="10673" y="19770"/>
                    <a:pt x="10151" y="20760"/>
                  </a:cubicBezTo>
                  <a:cubicBezTo>
                    <a:pt x="10036" y="20967"/>
                    <a:pt x="9948" y="21184"/>
                    <a:pt x="9862" y="21402"/>
                  </a:cubicBezTo>
                  <a:cubicBezTo>
                    <a:pt x="9769" y="21620"/>
                    <a:pt x="9677" y="21854"/>
                    <a:pt x="9557" y="22065"/>
                  </a:cubicBezTo>
                  <a:cubicBezTo>
                    <a:pt x="9296" y="22555"/>
                    <a:pt x="8943" y="22991"/>
                    <a:pt x="8638" y="23355"/>
                  </a:cubicBezTo>
                  <a:cubicBezTo>
                    <a:pt x="7811" y="24329"/>
                    <a:pt x="6913" y="25258"/>
                    <a:pt x="6038" y="26157"/>
                  </a:cubicBezTo>
                  <a:cubicBezTo>
                    <a:pt x="4922" y="27309"/>
                    <a:pt x="3764" y="28506"/>
                    <a:pt x="2753" y="29805"/>
                  </a:cubicBezTo>
                  <a:cubicBezTo>
                    <a:pt x="1811" y="31019"/>
                    <a:pt x="1186" y="31998"/>
                    <a:pt x="719" y="32988"/>
                  </a:cubicBezTo>
                  <a:cubicBezTo>
                    <a:pt x="380" y="33706"/>
                    <a:pt x="1" y="34658"/>
                    <a:pt x="109" y="35604"/>
                  </a:cubicBezTo>
                  <a:cubicBezTo>
                    <a:pt x="185" y="36262"/>
                    <a:pt x="549" y="36752"/>
                    <a:pt x="1219" y="37100"/>
                  </a:cubicBezTo>
                  <a:cubicBezTo>
                    <a:pt x="1789" y="37389"/>
                    <a:pt x="2469" y="37525"/>
                    <a:pt x="3112" y="37645"/>
                  </a:cubicBezTo>
                  <a:cubicBezTo>
                    <a:pt x="4341" y="37861"/>
                    <a:pt x="5597" y="38041"/>
                    <a:pt x="6810" y="38215"/>
                  </a:cubicBezTo>
                  <a:cubicBezTo>
                    <a:pt x="7164" y="38265"/>
                    <a:pt x="7528" y="38318"/>
                    <a:pt x="7892" y="38368"/>
                  </a:cubicBezTo>
                  <a:cubicBezTo>
                    <a:pt x="8874" y="38512"/>
                    <a:pt x="9902" y="38582"/>
                    <a:pt x="11030" y="38582"/>
                  </a:cubicBezTo>
                  <a:cubicBezTo>
                    <a:pt x="11814" y="38582"/>
                    <a:pt x="12646" y="38548"/>
                    <a:pt x="13545" y="38481"/>
                  </a:cubicBezTo>
                  <a:cubicBezTo>
                    <a:pt x="14567" y="38406"/>
                    <a:pt x="15606" y="38280"/>
                    <a:pt x="16606" y="38155"/>
                  </a:cubicBezTo>
                  <a:cubicBezTo>
                    <a:pt x="18251" y="37959"/>
                    <a:pt x="19944" y="37755"/>
                    <a:pt x="21642" y="37755"/>
                  </a:cubicBezTo>
                  <a:cubicBezTo>
                    <a:pt x="22010" y="37755"/>
                    <a:pt x="22379" y="37764"/>
                    <a:pt x="22748" y="37786"/>
                  </a:cubicBezTo>
                  <a:cubicBezTo>
                    <a:pt x="24461" y="37884"/>
                    <a:pt x="26055" y="38199"/>
                    <a:pt x="27481" y="38727"/>
                  </a:cubicBezTo>
                  <a:lnTo>
                    <a:pt x="27491" y="38732"/>
                  </a:lnTo>
                  <a:cubicBezTo>
                    <a:pt x="28601" y="39139"/>
                    <a:pt x="29650" y="39526"/>
                    <a:pt x="30842" y="39586"/>
                  </a:cubicBezTo>
                  <a:cubicBezTo>
                    <a:pt x="30956" y="39596"/>
                    <a:pt x="31076" y="39596"/>
                    <a:pt x="31195" y="39596"/>
                  </a:cubicBezTo>
                  <a:cubicBezTo>
                    <a:pt x="32278" y="39596"/>
                    <a:pt x="33355" y="39342"/>
                    <a:pt x="34328" y="38840"/>
                  </a:cubicBezTo>
                  <a:cubicBezTo>
                    <a:pt x="34759" y="38624"/>
                    <a:pt x="35193" y="38340"/>
                    <a:pt x="35628" y="38009"/>
                  </a:cubicBezTo>
                  <a:cubicBezTo>
                    <a:pt x="36032" y="37703"/>
                    <a:pt x="36336" y="37286"/>
                    <a:pt x="36629" y="36882"/>
                  </a:cubicBezTo>
                  <a:cubicBezTo>
                    <a:pt x="36657" y="36850"/>
                    <a:pt x="36678" y="36812"/>
                    <a:pt x="36705" y="36779"/>
                  </a:cubicBezTo>
                  <a:cubicBezTo>
                    <a:pt x="37375" y="35860"/>
                    <a:pt x="37983" y="34876"/>
                    <a:pt x="38538" y="33950"/>
                  </a:cubicBezTo>
                  <a:cubicBezTo>
                    <a:pt x="38773" y="33553"/>
                    <a:pt x="39007" y="33156"/>
                    <a:pt x="39235" y="32765"/>
                  </a:cubicBezTo>
                  <a:cubicBezTo>
                    <a:pt x="40007" y="31454"/>
                    <a:pt x="40802" y="30099"/>
                    <a:pt x="41710" y="28854"/>
                  </a:cubicBezTo>
                  <a:cubicBezTo>
                    <a:pt x="42808" y="27342"/>
                    <a:pt x="43809" y="26265"/>
                    <a:pt x="44870" y="25465"/>
                  </a:cubicBezTo>
                  <a:cubicBezTo>
                    <a:pt x="46007" y="24600"/>
                    <a:pt x="47394" y="23920"/>
                    <a:pt x="49097" y="23376"/>
                  </a:cubicBezTo>
                  <a:cubicBezTo>
                    <a:pt x="50397" y="22963"/>
                    <a:pt x="51751" y="22670"/>
                    <a:pt x="53061" y="22386"/>
                  </a:cubicBezTo>
                  <a:cubicBezTo>
                    <a:pt x="53329" y="22331"/>
                    <a:pt x="53606" y="22273"/>
                    <a:pt x="53884" y="22213"/>
                  </a:cubicBezTo>
                  <a:cubicBezTo>
                    <a:pt x="53970" y="22191"/>
                    <a:pt x="54063" y="22175"/>
                    <a:pt x="54155" y="22153"/>
                  </a:cubicBezTo>
                  <a:cubicBezTo>
                    <a:pt x="55292" y="21907"/>
                    <a:pt x="56467" y="21653"/>
                    <a:pt x="57369" y="20890"/>
                  </a:cubicBezTo>
                  <a:cubicBezTo>
                    <a:pt x="58120" y="20255"/>
                    <a:pt x="58474" y="19368"/>
                    <a:pt x="58431" y="18252"/>
                  </a:cubicBezTo>
                  <a:cubicBezTo>
                    <a:pt x="58388" y="17197"/>
                    <a:pt x="57989" y="16110"/>
                    <a:pt x="57696" y="15380"/>
                  </a:cubicBezTo>
                  <a:cubicBezTo>
                    <a:pt x="57234" y="14227"/>
                    <a:pt x="56663" y="13095"/>
                    <a:pt x="56108" y="12003"/>
                  </a:cubicBezTo>
                  <a:cubicBezTo>
                    <a:pt x="55614" y="11013"/>
                    <a:pt x="55097" y="9995"/>
                    <a:pt x="54661" y="8962"/>
                  </a:cubicBezTo>
                  <a:cubicBezTo>
                    <a:pt x="54454" y="8467"/>
                    <a:pt x="54269" y="7961"/>
                    <a:pt x="54085" y="7471"/>
                  </a:cubicBezTo>
                  <a:cubicBezTo>
                    <a:pt x="53693" y="6417"/>
                    <a:pt x="53290" y="5323"/>
                    <a:pt x="52654" y="4316"/>
                  </a:cubicBezTo>
                  <a:cubicBezTo>
                    <a:pt x="51800" y="2962"/>
                    <a:pt x="50799" y="1951"/>
                    <a:pt x="49689" y="1308"/>
                  </a:cubicBezTo>
                  <a:cubicBezTo>
                    <a:pt x="49009" y="922"/>
                    <a:pt x="48275" y="667"/>
                    <a:pt x="47492" y="547"/>
                  </a:cubicBezTo>
                  <a:cubicBezTo>
                    <a:pt x="46932" y="465"/>
                    <a:pt x="46350" y="455"/>
                    <a:pt x="45790" y="449"/>
                  </a:cubicBezTo>
                  <a:cubicBezTo>
                    <a:pt x="45376" y="444"/>
                    <a:pt x="44947" y="439"/>
                    <a:pt x="44533" y="406"/>
                  </a:cubicBezTo>
                  <a:cubicBezTo>
                    <a:pt x="44038" y="362"/>
                    <a:pt x="43521" y="297"/>
                    <a:pt x="43026" y="231"/>
                  </a:cubicBezTo>
                  <a:cubicBezTo>
                    <a:pt x="42111" y="117"/>
                    <a:pt x="41177" y="0"/>
                    <a:pt x="4025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9"/>
            <p:cNvSpPr/>
            <p:nvPr/>
          </p:nvSpPr>
          <p:spPr>
            <a:xfrm>
              <a:off x="1483325" y="834050"/>
              <a:ext cx="1413075" cy="852975"/>
            </a:xfrm>
            <a:custGeom>
              <a:avLst/>
              <a:gdLst/>
              <a:ahLst/>
              <a:cxnLst/>
              <a:rect l="l" t="t" r="r" b="b"/>
              <a:pathLst>
                <a:path w="56523" h="34119" extrusionOk="0">
                  <a:moveTo>
                    <a:pt x="48761" y="41"/>
                  </a:moveTo>
                  <a:cubicBezTo>
                    <a:pt x="49568" y="41"/>
                    <a:pt x="50371" y="265"/>
                    <a:pt x="51115" y="985"/>
                  </a:cubicBezTo>
                  <a:cubicBezTo>
                    <a:pt x="51823" y="1671"/>
                    <a:pt x="52405" y="2504"/>
                    <a:pt x="52965" y="3314"/>
                  </a:cubicBezTo>
                  <a:lnTo>
                    <a:pt x="53015" y="3385"/>
                  </a:lnTo>
                  <a:cubicBezTo>
                    <a:pt x="53628" y="4271"/>
                    <a:pt x="54140" y="5228"/>
                    <a:pt x="54635" y="6398"/>
                  </a:cubicBezTo>
                  <a:cubicBezTo>
                    <a:pt x="55325" y="8041"/>
                    <a:pt x="55804" y="9477"/>
                    <a:pt x="56103" y="10776"/>
                  </a:cubicBezTo>
                  <a:cubicBezTo>
                    <a:pt x="56522" y="12631"/>
                    <a:pt x="56218" y="13839"/>
                    <a:pt x="55141" y="14574"/>
                  </a:cubicBezTo>
                  <a:cubicBezTo>
                    <a:pt x="54243" y="15189"/>
                    <a:pt x="53106" y="15411"/>
                    <a:pt x="52111" y="15574"/>
                  </a:cubicBezTo>
                  <a:cubicBezTo>
                    <a:pt x="51213" y="15722"/>
                    <a:pt x="50289" y="15792"/>
                    <a:pt x="49397" y="15863"/>
                  </a:cubicBezTo>
                  <a:cubicBezTo>
                    <a:pt x="48727" y="15917"/>
                    <a:pt x="48026" y="15972"/>
                    <a:pt x="47346" y="16058"/>
                  </a:cubicBezTo>
                  <a:cubicBezTo>
                    <a:pt x="46063" y="16216"/>
                    <a:pt x="44409" y="16515"/>
                    <a:pt x="43011" y="17364"/>
                  </a:cubicBezTo>
                  <a:cubicBezTo>
                    <a:pt x="41748" y="18137"/>
                    <a:pt x="40917" y="19513"/>
                    <a:pt x="40182" y="20731"/>
                  </a:cubicBezTo>
                  <a:lnTo>
                    <a:pt x="40149" y="20785"/>
                  </a:lnTo>
                  <a:cubicBezTo>
                    <a:pt x="39644" y="21612"/>
                    <a:pt x="39177" y="22488"/>
                    <a:pt x="38675" y="23413"/>
                  </a:cubicBezTo>
                  <a:cubicBezTo>
                    <a:pt x="37049" y="26437"/>
                    <a:pt x="35363" y="29565"/>
                    <a:pt x="32507" y="31131"/>
                  </a:cubicBezTo>
                  <a:cubicBezTo>
                    <a:pt x="31611" y="31624"/>
                    <a:pt x="30628" y="31877"/>
                    <a:pt x="29624" y="31877"/>
                  </a:cubicBezTo>
                  <a:cubicBezTo>
                    <a:pt x="29353" y="31877"/>
                    <a:pt x="29081" y="31859"/>
                    <a:pt x="28809" y="31822"/>
                  </a:cubicBezTo>
                  <a:cubicBezTo>
                    <a:pt x="28668" y="31801"/>
                    <a:pt x="28520" y="31768"/>
                    <a:pt x="28379" y="31736"/>
                  </a:cubicBezTo>
                  <a:cubicBezTo>
                    <a:pt x="28147" y="31682"/>
                    <a:pt x="27910" y="31629"/>
                    <a:pt x="27672" y="31629"/>
                  </a:cubicBezTo>
                  <a:cubicBezTo>
                    <a:pt x="27643" y="31629"/>
                    <a:pt x="27613" y="31630"/>
                    <a:pt x="27584" y="31631"/>
                  </a:cubicBezTo>
                  <a:cubicBezTo>
                    <a:pt x="27493" y="31638"/>
                    <a:pt x="27400" y="31653"/>
                    <a:pt x="27307" y="31670"/>
                  </a:cubicBezTo>
                  <a:cubicBezTo>
                    <a:pt x="27220" y="31686"/>
                    <a:pt x="27122" y="31703"/>
                    <a:pt x="27029" y="31708"/>
                  </a:cubicBezTo>
                  <a:cubicBezTo>
                    <a:pt x="26913" y="31717"/>
                    <a:pt x="26794" y="31722"/>
                    <a:pt x="26673" y="31722"/>
                  </a:cubicBezTo>
                  <a:cubicBezTo>
                    <a:pt x="26350" y="31722"/>
                    <a:pt x="26009" y="31690"/>
                    <a:pt x="25638" y="31626"/>
                  </a:cubicBezTo>
                  <a:cubicBezTo>
                    <a:pt x="24196" y="31382"/>
                    <a:pt x="22798" y="30822"/>
                    <a:pt x="21443" y="30277"/>
                  </a:cubicBezTo>
                  <a:cubicBezTo>
                    <a:pt x="20948" y="30076"/>
                    <a:pt x="20437" y="29869"/>
                    <a:pt x="19931" y="29685"/>
                  </a:cubicBezTo>
                  <a:cubicBezTo>
                    <a:pt x="18224" y="29053"/>
                    <a:pt x="16417" y="28635"/>
                    <a:pt x="14569" y="28433"/>
                  </a:cubicBezTo>
                  <a:cubicBezTo>
                    <a:pt x="13882" y="28359"/>
                    <a:pt x="13178" y="28292"/>
                    <a:pt x="12493" y="28292"/>
                  </a:cubicBezTo>
                  <a:cubicBezTo>
                    <a:pt x="11831" y="28292"/>
                    <a:pt x="11186" y="28354"/>
                    <a:pt x="10592" y="28531"/>
                  </a:cubicBezTo>
                  <a:cubicBezTo>
                    <a:pt x="9754" y="28776"/>
                    <a:pt x="8971" y="29434"/>
                    <a:pt x="8280" y="30016"/>
                  </a:cubicBezTo>
                  <a:cubicBezTo>
                    <a:pt x="8187" y="30097"/>
                    <a:pt x="8100" y="30169"/>
                    <a:pt x="8014" y="30245"/>
                  </a:cubicBezTo>
                  <a:cubicBezTo>
                    <a:pt x="7747" y="30468"/>
                    <a:pt x="7475" y="30697"/>
                    <a:pt x="7214" y="30920"/>
                  </a:cubicBezTo>
                  <a:cubicBezTo>
                    <a:pt x="6762" y="31305"/>
                    <a:pt x="6289" y="31708"/>
                    <a:pt x="5810" y="32083"/>
                  </a:cubicBezTo>
                  <a:cubicBezTo>
                    <a:pt x="4783" y="32894"/>
                    <a:pt x="3543" y="33753"/>
                    <a:pt x="2177" y="34014"/>
                  </a:cubicBezTo>
                  <a:cubicBezTo>
                    <a:pt x="1969" y="34053"/>
                    <a:pt x="1770" y="34073"/>
                    <a:pt x="1583" y="34073"/>
                  </a:cubicBezTo>
                  <a:cubicBezTo>
                    <a:pt x="1177" y="34073"/>
                    <a:pt x="830" y="33981"/>
                    <a:pt x="588" y="33802"/>
                  </a:cubicBezTo>
                  <a:cubicBezTo>
                    <a:pt x="344" y="33622"/>
                    <a:pt x="202" y="33356"/>
                    <a:pt x="164" y="33019"/>
                  </a:cubicBezTo>
                  <a:cubicBezTo>
                    <a:pt x="1" y="31556"/>
                    <a:pt x="1263" y="30049"/>
                    <a:pt x="2101" y="29053"/>
                  </a:cubicBezTo>
                  <a:cubicBezTo>
                    <a:pt x="3563" y="27308"/>
                    <a:pt x="5451" y="25643"/>
                    <a:pt x="7861" y="23962"/>
                  </a:cubicBezTo>
                  <a:cubicBezTo>
                    <a:pt x="8509" y="23511"/>
                    <a:pt x="9183" y="23075"/>
                    <a:pt x="9836" y="22651"/>
                  </a:cubicBezTo>
                  <a:cubicBezTo>
                    <a:pt x="10254" y="22385"/>
                    <a:pt x="10690" y="22108"/>
                    <a:pt x="11109" y="21825"/>
                  </a:cubicBezTo>
                  <a:cubicBezTo>
                    <a:pt x="11913" y="21292"/>
                    <a:pt x="12915" y="20622"/>
                    <a:pt x="13469" y="19665"/>
                  </a:cubicBezTo>
                  <a:cubicBezTo>
                    <a:pt x="13981" y="18784"/>
                    <a:pt x="14862" y="18120"/>
                    <a:pt x="15716" y="17479"/>
                  </a:cubicBezTo>
                  <a:cubicBezTo>
                    <a:pt x="15874" y="17359"/>
                    <a:pt x="16020" y="17250"/>
                    <a:pt x="16168" y="17135"/>
                  </a:cubicBezTo>
                  <a:cubicBezTo>
                    <a:pt x="16287" y="17043"/>
                    <a:pt x="16407" y="16951"/>
                    <a:pt x="16520" y="16859"/>
                  </a:cubicBezTo>
                  <a:cubicBezTo>
                    <a:pt x="17571" y="16037"/>
                    <a:pt x="18561" y="15265"/>
                    <a:pt x="19834" y="14835"/>
                  </a:cubicBezTo>
                  <a:cubicBezTo>
                    <a:pt x="20296" y="14682"/>
                    <a:pt x="20763" y="14536"/>
                    <a:pt x="21215" y="14394"/>
                  </a:cubicBezTo>
                  <a:cubicBezTo>
                    <a:pt x="22412" y="14019"/>
                    <a:pt x="23652" y="13633"/>
                    <a:pt x="24827" y="13056"/>
                  </a:cubicBezTo>
                  <a:cubicBezTo>
                    <a:pt x="27405" y="11795"/>
                    <a:pt x="29728" y="10005"/>
                    <a:pt x="31708" y="8427"/>
                  </a:cubicBezTo>
                  <a:cubicBezTo>
                    <a:pt x="32138" y="8085"/>
                    <a:pt x="32572" y="7731"/>
                    <a:pt x="32991" y="7382"/>
                  </a:cubicBezTo>
                  <a:cubicBezTo>
                    <a:pt x="34362" y="6262"/>
                    <a:pt x="35776" y="5104"/>
                    <a:pt x="37310" y="4163"/>
                  </a:cubicBezTo>
                  <a:cubicBezTo>
                    <a:pt x="38627" y="3352"/>
                    <a:pt x="39883" y="2700"/>
                    <a:pt x="41140" y="2160"/>
                  </a:cubicBezTo>
                  <a:cubicBezTo>
                    <a:pt x="43071" y="1334"/>
                    <a:pt x="45110" y="698"/>
                    <a:pt x="47389" y="209"/>
                  </a:cubicBezTo>
                  <a:cubicBezTo>
                    <a:pt x="47841" y="114"/>
                    <a:pt x="48302" y="41"/>
                    <a:pt x="48761" y="41"/>
                  </a:cubicBezTo>
                  <a:close/>
                  <a:moveTo>
                    <a:pt x="48780" y="0"/>
                  </a:moveTo>
                  <a:cubicBezTo>
                    <a:pt x="48372" y="0"/>
                    <a:pt x="47916" y="56"/>
                    <a:pt x="47384" y="170"/>
                  </a:cubicBezTo>
                  <a:cubicBezTo>
                    <a:pt x="45100" y="654"/>
                    <a:pt x="43054" y="1296"/>
                    <a:pt x="41123" y="2122"/>
                  </a:cubicBezTo>
                  <a:cubicBezTo>
                    <a:pt x="39862" y="2662"/>
                    <a:pt x="38610" y="3314"/>
                    <a:pt x="37289" y="4125"/>
                  </a:cubicBezTo>
                  <a:cubicBezTo>
                    <a:pt x="35755" y="5065"/>
                    <a:pt x="34335" y="6229"/>
                    <a:pt x="32964" y="7350"/>
                  </a:cubicBezTo>
                  <a:cubicBezTo>
                    <a:pt x="32545" y="7693"/>
                    <a:pt x="32110" y="8052"/>
                    <a:pt x="31681" y="8394"/>
                  </a:cubicBezTo>
                  <a:cubicBezTo>
                    <a:pt x="29705" y="9972"/>
                    <a:pt x="27383" y="11756"/>
                    <a:pt x="24805" y="13018"/>
                  </a:cubicBezTo>
                  <a:cubicBezTo>
                    <a:pt x="23635" y="13590"/>
                    <a:pt x="22401" y="13975"/>
                    <a:pt x="21204" y="14351"/>
                  </a:cubicBezTo>
                  <a:cubicBezTo>
                    <a:pt x="20747" y="14492"/>
                    <a:pt x="20280" y="14639"/>
                    <a:pt x="19823" y="14797"/>
                  </a:cubicBezTo>
                  <a:cubicBezTo>
                    <a:pt x="18544" y="15227"/>
                    <a:pt x="17549" y="16005"/>
                    <a:pt x="16499" y="16826"/>
                  </a:cubicBezTo>
                  <a:cubicBezTo>
                    <a:pt x="16379" y="16919"/>
                    <a:pt x="16259" y="17010"/>
                    <a:pt x="16140" y="17103"/>
                  </a:cubicBezTo>
                  <a:cubicBezTo>
                    <a:pt x="15993" y="17218"/>
                    <a:pt x="15847" y="17326"/>
                    <a:pt x="15689" y="17446"/>
                  </a:cubicBezTo>
                  <a:cubicBezTo>
                    <a:pt x="14835" y="18087"/>
                    <a:pt x="13948" y="18757"/>
                    <a:pt x="13431" y="19643"/>
                  </a:cubicBezTo>
                  <a:cubicBezTo>
                    <a:pt x="12882" y="20595"/>
                    <a:pt x="11886" y="21259"/>
                    <a:pt x="11087" y="21787"/>
                  </a:cubicBezTo>
                  <a:cubicBezTo>
                    <a:pt x="10663" y="22069"/>
                    <a:pt x="10233" y="22347"/>
                    <a:pt x="9814" y="22618"/>
                  </a:cubicBezTo>
                  <a:cubicBezTo>
                    <a:pt x="9161" y="23037"/>
                    <a:pt x="8486" y="23472"/>
                    <a:pt x="7834" y="23924"/>
                  </a:cubicBezTo>
                  <a:cubicBezTo>
                    <a:pt x="5424" y="25610"/>
                    <a:pt x="3537" y="27275"/>
                    <a:pt x="2069" y="29020"/>
                  </a:cubicBezTo>
                  <a:cubicBezTo>
                    <a:pt x="1671" y="29499"/>
                    <a:pt x="1122" y="30152"/>
                    <a:pt x="714" y="30860"/>
                  </a:cubicBezTo>
                  <a:cubicBezTo>
                    <a:pt x="241" y="31664"/>
                    <a:pt x="50" y="32377"/>
                    <a:pt x="121" y="33024"/>
                  </a:cubicBezTo>
                  <a:cubicBezTo>
                    <a:pt x="159" y="33378"/>
                    <a:pt x="312" y="33649"/>
                    <a:pt x="561" y="33835"/>
                  </a:cubicBezTo>
                  <a:cubicBezTo>
                    <a:pt x="812" y="34020"/>
                    <a:pt x="1171" y="34118"/>
                    <a:pt x="1590" y="34118"/>
                  </a:cubicBezTo>
                  <a:cubicBezTo>
                    <a:pt x="1775" y="34118"/>
                    <a:pt x="1976" y="34096"/>
                    <a:pt x="2182" y="34058"/>
                  </a:cubicBezTo>
                  <a:cubicBezTo>
                    <a:pt x="3558" y="33797"/>
                    <a:pt x="4804" y="32931"/>
                    <a:pt x="5838" y="32116"/>
                  </a:cubicBezTo>
                  <a:cubicBezTo>
                    <a:pt x="6317" y="31741"/>
                    <a:pt x="6789" y="31338"/>
                    <a:pt x="7241" y="30952"/>
                  </a:cubicBezTo>
                  <a:cubicBezTo>
                    <a:pt x="7502" y="30729"/>
                    <a:pt x="7774" y="30501"/>
                    <a:pt x="8041" y="30277"/>
                  </a:cubicBezTo>
                  <a:cubicBezTo>
                    <a:pt x="8127" y="30202"/>
                    <a:pt x="8215" y="30130"/>
                    <a:pt x="8308" y="30049"/>
                  </a:cubicBezTo>
                  <a:cubicBezTo>
                    <a:pt x="8998" y="29472"/>
                    <a:pt x="9776" y="28814"/>
                    <a:pt x="10603" y="28570"/>
                  </a:cubicBezTo>
                  <a:cubicBezTo>
                    <a:pt x="11189" y="28397"/>
                    <a:pt x="11828" y="28336"/>
                    <a:pt x="12486" y="28336"/>
                  </a:cubicBezTo>
                  <a:cubicBezTo>
                    <a:pt x="13171" y="28336"/>
                    <a:pt x="13876" y="28402"/>
                    <a:pt x="14562" y="28477"/>
                  </a:cubicBezTo>
                  <a:cubicBezTo>
                    <a:pt x="16412" y="28673"/>
                    <a:pt x="18212" y="29097"/>
                    <a:pt x="19914" y="29723"/>
                  </a:cubicBezTo>
                  <a:cubicBezTo>
                    <a:pt x="20421" y="29908"/>
                    <a:pt x="20933" y="30114"/>
                    <a:pt x="21427" y="30315"/>
                  </a:cubicBezTo>
                  <a:cubicBezTo>
                    <a:pt x="22781" y="30860"/>
                    <a:pt x="24185" y="31425"/>
                    <a:pt x="25632" y="31670"/>
                  </a:cubicBezTo>
                  <a:cubicBezTo>
                    <a:pt x="26004" y="31733"/>
                    <a:pt x="26347" y="31765"/>
                    <a:pt x="26674" y="31765"/>
                  </a:cubicBezTo>
                  <a:cubicBezTo>
                    <a:pt x="26797" y="31765"/>
                    <a:pt x="26917" y="31760"/>
                    <a:pt x="27036" y="31751"/>
                  </a:cubicBezTo>
                  <a:cubicBezTo>
                    <a:pt x="27127" y="31746"/>
                    <a:pt x="27225" y="31729"/>
                    <a:pt x="27318" y="31713"/>
                  </a:cubicBezTo>
                  <a:cubicBezTo>
                    <a:pt x="27405" y="31697"/>
                    <a:pt x="27498" y="31681"/>
                    <a:pt x="27591" y="31676"/>
                  </a:cubicBezTo>
                  <a:cubicBezTo>
                    <a:pt x="27620" y="31674"/>
                    <a:pt x="27650" y="31673"/>
                    <a:pt x="27680" y="31673"/>
                  </a:cubicBezTo>
                  <a:cubicBezTo>
                    <a:pt x="27908" y="31673"/>
                    <a:pt x="28143" y="31726"/>
                    <a:pt x="28367" y="31779"/>
                  </a:cubicBezTo>
                  <a:cubicBezTo>
                    <a:pt x="28510" y="31811"/>
                    <a:pt x="28656" y="31844"/>
                    <a:pt x="28798" y="31866"/>
                  </a:cubicBezTo>
                  <a:cubicBezTo>
                    <a:pt x="29075" y="31904"/>
                    <a:pt x="29353" y="31920"/>
                    <a:pt x="29625" y="31920"/>
                  </a:cubicBezTo>
                  <a:cubicBezTo>
                    <a:pt x="30636" y="31920"/>
                    <a:pt x="31626" y="31664"/>
                    <a:pt x="32529" y="31169"/>
                  </a:cubicBezTo>
                  <a:cubicBezTo>
                    <a:pt x="35396" y="29592"/>
                    <a:pt x="37081" y="26464"/>
                    <a:pt x="38713" y="23434"/>
                  </a:cubicBezTo>
                  <a:cubicBezTo>
                    <a:pt x="39214" y="22510"/>
                    <a:pt x="39682" y="21634"/>
                    <a:pt x="40182" y="20808"/>
                  </a:cubicBezTo>
                  <a:lnTo>
                    <a:pt x="40221" y="20753"/>
                  </a:lnTo>
                  <a:cubicBezTo>
                    <a:pt x="40949" y="19540"/>
                    <a:pt x="41781" y="18169"/>
                    <a:pt x="43038" y="17402"/>
                  </a:cubicBezTo>
                  <a:cubicBezTo>
                    <a:pt x="44425" y="16553"/>
                    <a:pt x="46073" y="16259"/>
                    <a:pt x="47351" y="16096"/>
                  </a:cubicBezTo>
                  <a:cubicBezTo>
                    <a:pt x="48032" y="16015"/>
                    <a:pt x="48727" y="15960"/>
                    <a:pt x="49402" y="15907"/>
                  </a:cubicBezTo>
                  <a:cubicBezTo>
                    <a:pt x="50294" y="15835"/>
                    <a:pt x="51220" y="15765"/>
                    <a:pt x="52116" y="15618"/>
                  </a:cubicBezTo>
                  <a:cubicBezTo>
                    <a:pt x="53118" y="15455"/>
                    <a:pt x="54260" y="15227"/>
                    <a:pt x="55169" y="14607"/>
                  </a:cubicBezTo>
                  <a:cubicBezTo>
                    <a:pt x="55767" y="14198"/>
                    <a:pt x="56141" y="13611"/>
                    <a:pt x="56272" y="12877"/>
                  </a:cubicBezTo>
                  <a:cubicBezTo>
                    <a:pt x="56376" y="12289"/>
                    <a:pt x="56332" y="11599"/>
                    <a:pt x="56148" y="10766"/>
                  </a:cubicBezTo>
                  <a:cubicBezTo>
                    <a:pt x="55847" y="9461"/>
                    <a:pt x="55370" y="8030"/>
                    <a:pt x="54673" y="6382"/>
                  </a:cubicBezTo>
                  <a:cubicBezTo>
                    <a:pt x="54178" y="5207"/>
                    <a:pt x="53661" y="4249"/>
                    <a:pt x="53047" y="3363"/>
                  </a:cubicBezTo>
                  <a:lnTo>
                    <a:pt x="53003" y="3292"/>
                  </a:lnTo>
                  <a:cubicBezTo>
                    <a:pt x="52438" y="2481"/>
                    <a:pt x="51855" y="1638"/>
                    <a:pt x="51148" y="953"/>
                  </a:cubicBezTo>
                  <a:cubicBezTo>
                    <a:pt x="50626" y="453"/>
                    <a:pt x="50050" y="154"/>
                    <a:pt x="49385" y="45"/>
                  </a:cubicBezTo>
                  <a:cubicBezTo>
                    <a:pt x="49195" y="15"/>
                    <a:pt x="48994" y="0"/>
                    <a:pt x="487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9"/>
            <p:cNvSpPr/>
            <p:nvPr/>
          </p:nvSpPr>
          <p:spPr>
            <a:xfrm>
              <a:off x="1484700" y="924200"/>
              <a:ext cx="1372525" cy="744450"/>
            </a:xfrm>
            <a:custGeom>
              <a:avLst/>
              <a:gdLst/>
              <a:ahLst/>
              <a:cxnLst/>
              <a:rect l="l" t="t" r="r" b="b"/>
              <a:pathLst>
                <a:path w="54901" h="29778" extrusionOk="0">
                  <a:moveTo>
                    <a:pt x="49897" y="44"/>
                  </a:moveTo>
                  <a:cubicBezTo>
                    <a:pt x="50578" y="44"/>
                    <a:pt x="51175" y="201"/>
                    <a:pt x="51680" y="513"/>
                  </a:cubicBezTo>
                  <a:cubicBezTo>
                    <a:pt x="51958" y="682"/>
                    <a:pt x="52219" y="883"/>
                    <a:pt x="52470" y="1079"/>
                  </a:cubicBezTo>
                  <a:cubicBezTo>
                    <a:pt x="52714" y="1270"/>
                    <a:pt x="52970" y="1459"/>
                    <a:pt x="53236" y="1629"/>
                  </a:cubicBezTo>
                  <a:cubicBezTo>
                    <a:pt x="53319" y="1682"/>
                    <a:pt x="53400" y="1732"/>
                    <a:pt x="53482" y="1780"/>
                  </a:cubicBezTo>
                  <a:cubicBezTo>
                    <a:pt x="53922" y="2041"/>
                    <a:pt x="54379" y="2314"/>
                    <a:pt x="54580" y="2792"/>
                  </a:cubicBezTo>
                  <a:cubicBezTo>
                    <a:pt x="54858" y="3456"/>
                    <a:pt x="54738" y="4343"/>
                    <a:pt x="54618" y="4946"/>
                  </a:cubicBezTo>
                  <a:cubicBezTo>
                    <a:pt x="54444" y="5877"/>
                    <a:pt x="53932" y="6475"/>
                    <a:pt x="53057" y="6791"/>
                  </a:cubicBezTo>
                  <a:cubicBezTo>
                    <a:pt x="52262" y="7073"/>
                    <a:pt x="51398" y="7165"/>
                    <a:pt x="50565" y="7258"/>
                  </a:cubicBezTo>
                  <a:lnTo>
                    <a:pt x="50505" y="7263"/>
                  </a:lnTo>
                  <a:cubicBezTo>
                    <a:pt x="50011" y="7313"/>
                    <a:pt x="49505" y="7361"/>
                    <a:pt x="49021" y="7405"/>
                  </a:cubicBezTo>
                  <a:cubicBezTo>
                    <a:pt x="48102" y="7492"/>
                    <a:pt x="47155" y="7584"/>
                    <a:pt x="46225" y="7715"/>
                  </a:cubicBezTo>
                  <a:cubicBezTo>
                    <a:pt x="44816" y="7916"/>
                    <a:pt x="43195" y="8204"/>
                    <a:pt x="41803" y="9080"/>
                  </a:cubicBezTo>
                  <a:cubicBezTo>
                    <a:pt x="40780" y="9723"/>
                    <a:pt x="39361" y="10777"/>
                    <a:pt x="38387" y="12159"/>
                  </a:cubicBezTo>
                  <a:cubicBezTo>
                    <a:pt x="37641" y="13225"/>
                    <a:pt x="37011" y="14438"/>
                    <a:pt x="36396" y="15613"/>
                  </a:cubicBezTo>
                  <a:cubicBezTo>
                    <a:pt x="35199" y="17903"/>
                    <a:pt x="33965" y="20269"/>
                    <a:pt x="31832" y="21668"/>
                  </a:cubicBezTo>
                  <a:cubicBezTo>
                    <a:pt x="31500" y="21879"/>
                    <a:pt x="31152" y="22020"/>
                    <a:pt x="30788" y="22168"/>
                  </a:cubicBezTo>
                  <a:cubicBezTo>
                    <a:pt x="30586" y="22243"/>
                    <a:pt x="30380" y="22326"/>
                    <a:pt x="30184" y="22423"/>
                  </a:cubicBezTo>
                  <a:cubicBezTo>
                    <a:pt x="29863" y="22570"/>
                    <a:pt x="29559" y="22771"/>
                    <a:pt x="29271" y="22961"/>
                  </a:cubicBezTo>
                  <a:cubicBezTo>
                    <a:pt x="28972" y="23152"/>
                    <a:pt x="28666" y="23353"/>
                    <a:pt x="28345" y="23506"/>
                  </a:cubicBezTo>
                  <a:cubicBezTo>
                    <a:pt x="27436" y="23928"/>
                    <a:pt x="26509" y="24142"/>
                    <a:pt x="25580" y="24142"/>
                  </a:cubicBezTo>
                  <a:cubicBezTo>
                    <a:pt x="25492" y="24142"/>
                    <a:pt x="25404" y="24140"/>
                    <a:pt x="25316" y="24136"/>
                  </a:cubicBezTo>
                  <a:cubicBezTo>
                    <a:pt x="23652" y="24061"/>
                    <a:pt x="22053" y="23413"/>
                    <a:pt x="20507" y="22788"/>
                  </a:cubicBezTo>
                  <a:cubicBezTo>
                    <a:pt x="20165" y="22652"/>
                    <a:pt x="19811" y="22504"/>
                    <a:pt x="19463" y="22374"/>
                  </a:cubicBezTo>
                  <a:cubicBezTo>
                    <a:pt x="18081" y="21841"/>
                    <a:pt x="16444" y="21264"/>
                    <a:pt x="14813" y="21020"/>
                  </a:cubicBezTo>
                  <a:cubicBezTo>
                    <a:pt x="14242" y="20933"/>
                    <a:pt x="13696" y="20889"/>
                    <a:pt x="13170" y="20889"/>
                  </a:cubicBezTo>
                  <a:cubicBezTo>
                    <a:pt x="12049" y="20889"/>
                    <a:pt x="11022" y="21088"/>
                    <a:pt x="10063" y="21487"/>
                  </a:cubicBezTo>
                  <a:cubicBezTo>
                    <a:pt x="9019" y="21917"/>
                    <a:pt x="8029" y="22564"/>
                    <a:pt x="7033" y="23463"/>
                  </a:cubicBezTo>
                  <a:cubicBezTo>
                    <a:pt x="6109" y="24294"/>
                    <a:pt x="5303" y="25230"/>
                    <a:pt x="4565" y="26122"/>
                  </a:cubicBezTo>
                  <a:cubicBezTo>
                    <a:pt x="4390" y="26328"/>
                    <a:pt x="4216" y="26551"/>
                    <a:pt x="4042" y="26764"/>
                  </a:cubicBezTo>
                  <a:cubicBezTo>
                    <a:pt x="3270" y="27732"/>
                    <a:pt x="2471" y="28733"/>
                    <a:pt x="1447" y="29386"/>
                  </a:cubicBezTo>
                  <a:cubicBezTo>
                    <a:pt x="1283" y="29492"/>
                    <a:pt x="816" y="29737"/>
                    <a:pt x="479" y="29737"/>
                  </a:cubicBezTo>
                  <a:cubicBezTo>
                    <a:pt x="404" y="29737"/>
                    <a:pt x="335" y="29725"/>
                    <a:pt x="277" y="29696"/>
                  </a:cubicBezTo>
                  <a:cubicBezTo>
                    <a:pt x="180" y="29647"/>
                    <a:pt x="121" y="29554"/>
                    <a:pt x="109" y="29413"/>
                  </a:cubicBezTo>
                  <a:cubicBezTo>
                    <a:pt x="44" y="28700"/>
                    <a:pt x="811" y="27884"/>
                    <a:pt x="1322" y="27346"/>
                  </a:cubicBezTo>
                  <a:cubicBezTo>
                    <a:pt x="1394" y="27269"/>
                    <a:pt x="1464" y="27194"/>
                    <a:pt x="1524" y="27128"/>
                  </a:cubicBezTo>
                  <a:cubicBezTo>
                    <a:pt x="2895" y="25617"/>
                    <a:pt x="4488" y="24246"/>
                    <a:pt x="6250" y="23049"/>
                  </a:cubicBezTo>
                  <a:cubicBezTo>
                    <a:pt x="8725" y="21379"/>
                    <a:pt x="11439" y="20335"/>
                    <a:pt x="14012" y="19459"/>
                  </a:cubicBezTo>
                  <a:cubicBezTo>
                    <a:pt x="14132" y="19421"/>
                    <a:pt x="14258" y="19377"/>
                    <a:pt x="14376" y="19333"/>
                  </a:cubicBezTo>
                  <a:cubicBezTo>
                    <a:pt x="15835" y="18844"/>
                    <a:pt x="17341" y="18332"/>
                    <a:pt x="18652" y="17523"/>
                  </a:cubicBezTo>
                  <a:cubicBezTo>
                    <a:pt x="18990" y="17320"/>
                    <a:pt x="19262" y="17027"/>
                    <a:pt x="19523" y="16750"/>
                  </a:cubicBezTo>
                  <a:cubicBezTo>
                    <a:pt x="19664" y="16602"/>
                    <a:pt x="19806" y="16446"/>
                    <a:pt x="19957" y="16309"/>
                  </a:cubicBezTo>
                  <a:cubicBezTo>
                    <a:pt x="19990" y="16283"/>
                    <a:pt x="20017" y="16255"/>
                    <a:pt x="20050" y="16223"/>
                  </a:cubicBezTo>
                  <a:cubicBezTo>
                    <a:pt x="20263" y="16027"/>
                    <a:pt x="20545" y="15754"/>
                    <a:pt x="20818" y="15716"/>
                  </a:cubicBezTo>
                  <a:cubicBezTo>
                    <a:pt x="20839" y="15711"/>
                    <a:pt x="20861" y="15711"/>
                    <a:pt x="20883" y="15711"/>
                  </a:cubicBezTo>
                  <a:cubicBezTo>
                    <a:pt x="21067" y="15711"/>
                    <a:pt x="21252" y="15826"/>
                    <a:pt x="21426" y="15939"/>
                  </a:cubicBezTo>
                  <a:cubicBezTo>
                    <a:pt x="21519" y="15994"/>
                    <a:pt x="21611" y="16054"/>
                    <a:pt x="21709" y="16097"/>
                  </a:cubicBezTo>
                  <a:cubicBezTo>
                    <a:pt x="22194" y="16312"/>
                    <a:pt x="22731" y="16422"/>
                    <a:pt x="23309" y="16422"/>
                  </a:cubicBezTo>
                  <a:cubicBezTo>
                    <a:pt x="23374" y="16422"/>
                    <a:pt x="23439" y="16421"/>
                    <a:pt x="23504" y="16418"/>
                  </a:cubicBezTo>
                  <a:cubicBezTo>
                    <a:pt x="24636" y="16369"/>
                    <a:pt x="25827" y="16010"/>
                    <a:pt x="27149" y="15324"/>
                  </a:cubicBezTo>
                  <a:cubicBezTo>
                    <a:pt x="28319" y="14716"/>
                    <a:pt x="29417" y="13938"/>
                    <a:pt x="30358" y="13253"/>
                  </a:cubicBezTo>
                  <a:cubicBezTo>
                    <a:pt x="31653" y="12311"/>
                    <a:pt x="32703" y="11478"/>
                    <a:pt x="33639" y="10467"/>
                  </a:cubicBezTo>
                  <a:cubicBezTo>
                    <a:pt x="34302" y="9749"/>
                    <a:pt x="35090" y="8900"/>
                    <a:pt x="35901" y="8079"/>
                  </a:cubicBezTo>
                  <a:cubicBezTo>
                    <a:pt x="37462" y="6485"/>
                    <a:pt x="38821" y="5267"/>
                    <a:pt x="40171" y="4245"/>
                  </a:cubicBezTo>
                  <a:cubicBezTo>
                    <a:pt x="41537" y="3216"/>
                    <a:pt x="42940" y="2362"/>
                    <a:pt x="44349" y="1710"/>
                  </a:cubicBezTo>
                  <a:cubicBezTo>
                    <a:pt x="45486" y="1182"/>
                    <a:pt x="46693" y="801"/>
                    <a:pt x="47857" y="426"/>
                  </a:cubicBezTo>
                  <a:lnTo>
                    <a:pt x="48037" y="366"/>
                  </a:lnTo>
                  <a:cubicBezTo>
                    <a:pt x="48712" y="152"/>
                    <a:pt x="49333" y="44"/>
                    <a:pt x="49897" y="44"/>
                  </a:cubicBezTo>
                  <a:close/>
                  <a:moveTo>
                    <a:pt x="49899" y="0"/>
                  </a:moveTo>
                  <a:cubicBezTo>
                    <a:pt x="49330" y="0"/>
                    <a:pt x="48704" y="109"/>
                    <a:pt x="48025" y="328"/>
                  </a:cubicBezTo>
                  <a:lnTo>
                    <a:pt x="47846" y="382"/>
                  </a:lnTo>
                  <a:cubicBezTo>
                    <a:pt x="46676" y="758"/>
                    <a:pt x="45469" y="1144"/>
                    <a:pt x="44327" y="1672"/>
                  </a:cubicBezTo>
                  <a:cubicBezTo>
                    <a:pt x="42918" y="2325"/>
                    <a:pt x="41515" y="3178"/>
                    <a:pt x="40144" y="4212"/>
                  </a:cubicBezTo>
                  <a:cubicBezTo>
                    <a:pt x="38795" y="5234"/>
                    <a:pt x="37435" y="6452"/>
                    <a:pt x="35868" y="8052"/>
                  </a:cubicBezTo>
                  <a:cubicBezTo>
                    <a:pt x="35063" y="8874"/>
                    <a:pt x="34274" y="9716"/>
                    <a:pt x="33606" y="10441"/>
                  </a:cubicBezTo>
                  <a:cubicBezTo>
                    <a:pt x="32675" y="11446"/>
                    <a:pt x="31626" y="12279"/>
                    <a:pt x="30331" y="13220"/>
                  </a:cubicBezTo>
                  <a:cubicBezTo>
                    <a:pt x="28214" y="14759"/>
                    <a:pt x="25947" y="16271"/>
                    <a:pt x="23504" y="16374"/>
                  </a:cubicBezTo>
                  <a:cubicBezTo>
                    <a:pt x="23439" y="16377"/>
                    <a:pt x="23374" y="16378"/>
                    <a:pt x="23309" y="16378"/>
                  </a:cubicBezTo>
                  <a:cubicBezTo>
                    <a:pt x="22736" y="16378"/>
                    <a:pt x="22205" y="16269"/>
                    <a:pt x="21726" y="16059"/>
                  </a:cubicBezTo>
                  <a:cubicBezTo>
                    <a:pt x="21634" y="16015"/>
                    <a:pt x="21546" y="15961"/>
                    <a:pt x="21448" y="15901"/>
                  </a:cubicBezTo>
                  <a:cubicBezTo>
                    <a:pt x="21268" y="15785"/>
                    <a:pt x="21084" y="15668"/>
                    <a:pt x="20884" y="15668"/>
                  </a:cubicBezTo>
                  <a:cubicBezTo>
                    <a:pt x="20860" y="15668"/>
                    <a:pt x="20837" y="15669"/>
                    <a:pt x="20812" y="15673"/>
                  </a:cubicBezTo>
                  <a:cubicBezTo>
                    <a:pt x="20529" y="15716"/>
                    <a:pt x="20235" y="15989"/>
                    <a:pt x="20023" y="16190"/>
                  </a:cubicBezTo>
                  <a:cubicBezTo>
                    <a:pt x="19990" y="16223"/>
                    <a:pt x="19957" y="16250"/>
                    <a:pt x="19931" y="16276"/>
                  </a:cubicBezTo>
                  <a:cubicBezTo>
                    <a:pt x="19779" y="16418"/>
                    <a:pt x="19631" y="16570"/>
                    <a:pt x="19490" y="16723"/>
                  </a:cubicBezTo>
                  <a:cubicBezTo>
                    <a:pt x="19229" y="17001"/>
                    <a:pt x="18963" y="17283"/>
                    <a:pt x="18631" y="17484"/>
                  </a:cubicBezTo>
                  <a:cubicBezTo>
                    <a:pt x="17320" y="18294"/>
                    <a:pt x="15819" y="18801"/>
                    <a:pt x="14366" y="19296"/>
                  </a:cubicBezTo>
                  <a:cubicBezTo>
                    <a:pt x="14241" y="19339"/>
                    <a:pt x="14122" y="19377"/>
                    <a:pt x="13997" y="19421"/>
                  </a:cubicBezTo>
                  <a:cubicBezTo>
                    <a:pt x="11424" y="20297"/>
                    <a:pt x="8704" y="21341"/>
                    <a:pt x="6229" y="23011"/>
                  </a:cubicBezTo>
                  <a:cubicBezTo>
                    <a:pt x="4461" y="24213"/>
                    <a:pt x="2867" y="25584"/>
                    <a:pt x="1492" y="27101"/>
                  </a:cubicBezTo>
                  <a:cubicBezTo>
                    <a:pt x="1431" y="27166"/>
                    <a:pt x="1361" y="27237"/>
                    <a:pt x="1289" y="27314"/>
                  </a:cubicBezTo>
                  <a:cubicBezTo>
                    <a:pt x="779" y="27862"/>
                    <a:pt x="1" y="28690"/>
                    <a:pt x="66" y="29418"/>
                  </a:cubicBezTo>
                  <a:cubicBezTo>
                    <a:pt x="82" y="29571"/>
                    <a:pt x="142" y="29679"/>
                    <a:pt x="257" y="29734"/>
                  </a:cubicBezTo>
                  <a:cubicBezTo>
                    <a:pt x="322" y="29767"/>
                    <a:pt x="392" y="29777"/>
                    <a:pt x="473" y="29777"/>
                  </a:cubicBezTo>
                  <a:cubicBezTo>
                    <a:pt x="822" y="29777"/>
                    <a:pt x="1301" y="29533"/>
                    <a:pt x="1469" y="29423"/>
                  </a:cubicBezTo>
                  <a:cubicBezTo>
                    <a:pt x="2497" y="28765"/>
                    <a:pt x="3302" y="27759"/>
                    <a:pt x="4080" y="26792"/>
                  </a:cubicBezTo>
                  <a:cubicBezTo>
                    <a:pt x="4249" y="26579"/>
                    <a:pt x="4422" y="26356"/>
                    <a:pt x="4597" y="26149"/>
                  </a:cubicBezTo>
                  <a:cubicBezTo>
                    <a:pt x="6099" y="24337"/>
                    <a:pt x="7758" y="22489"/>
                    <a:pt x="10080" y="21525"/>
                  </a:cubicBezTo>
                  <a:cubicBezTo>
                    <a:pt x="11103" y="21104"/>
                    <a:pt x="12146" y="20933"/>
                    <a:pt x="13189" y="20933"/>
                  </a:cubicBezTo>
                  <a:cubicBezTo>
                    <a:pt x="15347" y="20933"/>
                    <a:pt x="17499" y="21664"/>
                    <a:pt x="19447" y="22412"/>
                  </a:cubicBezTo>
                  <a:cubicBezTo>
                    <a:pt x="19794" y="22549"/>
                    <a:pt x="20148" y="22690"/>
                    <a:pt x="20491" y="22831"/>
                  </a:cubicBezTo>
                  <a:cubicBezTo>
                    <a:pt x="22041" y="23456"/>
                    <a:pt x="23640" y="24104"/>
                    <a:pt x="25316" y="24174"/>
                  </a:cubicBezTo>
                  <a:cubicBezTo>
                    <a:pt x="25413" y="24179"/>
                    <a:pt x="25510" y="24181"/>
                    <a:pt x="25607" y="24181"/>
                  </a:cubicBezTo>
                  <a:cubicBezTo>
                    <a:pt x="26533" y="24181"/>
                    <a:pt x="27460" y="23967"/>
                    <a:pt x="28362" y="23544"/>
                  </a:cubicBezTo>
                  <a:cubicBezTo>
                    <a:pt x="28688" y="23391"/>
                    <a:pt x="28998" y="23190"/>
                    <a:pt x="29291" y="22994"/>
                  </a:cubicBezTo>
                  <a:cubicBezTo>
                    <a:pt x="29585" y="22803"/>
                    <a:pt x="29885" y="22608"/>
                    <a:pt x="30200" y="22461"/>
                  </a:cubicBezTo>
                  <a:cubicBezTo>
                    <a:pt x="30401" y="22369"/>
                    <a:pt x="30603" y="22288"/>
                    <a:pt x="30799" y="22205"/>
                  </a:cubicBezTo>
                  <a:cubicBezTo>
                    <a:pt x="31174" y="22059"/>
                    <a:pt x="31522" y="21917"/>
                    <a:pt x="31854" y="21700"/>
                  </a:cubicBezTo>
                  <a:cubicBezTo>
                    <a:pt x="34003" y="20297"/>
                    <a:pt x="35238" y="17925"/>
                    <a:pt x="36434" y="15635"/>
                  </a:cubicBezTo>
                  <a:cubicBezTo>
                    <a:pt x="37043" y="14460"/>
                    <a:pt x="37679" y="13247"/>
                    <a:pt x="38425" y="12186"/>
                  </a:cubicBezTo>
                  <a:cubicBezTo>
                    <a:pt x="39393" y="10805"/>
                    <a:pt x="40807" y="9755"/>
                    <a:pt x="41824" y="9113"/>
                  </a:cubicBezTo>
                  <a:cubicBezTo>
                    <a:pt x="43212" y="8247"/>
                    <a:pt x="44827" y="7960"/>
                    <a:pt x="46230" y="7758"/>
                  </a:cubicBezTo>
                  <a:cubicBezTo>
                    <a:pt x="47161" y="7622"/>
                    <a:pt x="48107" y="7536"/>
                    <a:pt x="49021" y="7448"/>
                  </a:cubicBezTo>
                  <a:cubicBezTo>
                    <a:pt x="49511" y="7405"/>
                    <a:pt x="50016" y="7356"/>
                    <a:pt x="50512" y="7301"/>
                  </a:cubicBezTo>
                  <a:lnTo>
                    <a:pt x="50571" y="7296"/>
                  </a:lnTo>
                  <a:cubicBezTo>
                    <a:pt x="51409" y="7210"/>
                    <a:pt x="52274" y="7117"/>
                    <a:pt x="53068" y="6828"/>
                  </a:cubicBezTo>
                  <a:cubicBezTo>
                    <a:pt x="53960" y="6512"/>
                    <a:pt x="54482" y="5898"/>
                    <a:pt x="54662" y="4958"/>
                  </a:cubicBezTo>
                  <a:cubicBezTo>
                    <a:pt x="54781" y="4343"/>
                    <a:pt x="54901" y="3450"/>
                    <a:pt x="54618" y="2776"/>
                  </a:cubicBezTo>
                  <a:cubicBezTo>
                    <a:pt x="54416" y="2287"/>
                    <a:pt x="53949" y="2009"/>
                    <a:pt x="53503" y="1742"/>
                  </a:cubicBezTo>
                  <a:lnTo>
                    <a:pt x="53259" y="1596"/>
                  </a:lnTo>
                  <a:cubicBezTo>
                    <a:pt x="52992" y="1426"/>
                    <a:pt x="52742" y="1231"/>
                    <a:pt x="52496" y="1046"/>
                  </a:cubicBezTo>
                  <a:cubicBezTo>
                    <a:pt x="52242" y="851"/>
                    <a:pt x="51980" y="650"/>
                    <a:pt x="51702" y="475"/>
                  </a:cubicBezTo>
                  <a:cubicBezTo>
                    <a:pt x="51190" y="160"/>
                    <a:pt x="50587" y="0"/>
                    <a:pt x="498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9"/>
            <p:cNvSpPr/>
            <p:nvPr/>
          </p:nvSpPr>
          <p:spPr>
            <a:xfrm>
              <a:off x="1486475" y="993300"/>
              <a:ext cx="1363550" cy="666625"/>
            </a:xfrm>
            <a:custGeom>
              <a:avLst/>
              <a:gdLst/>
              <a:ahLst/>
              <a:cxnLst/>
              <a:rect l="l" t="t" r="r" b="b"/>
              <a:pathLst>
                <a:path w="54542" h="26665" extrusionOk="0">
                  <a:moveTo>
                    <a:pt x="54520" y="0"/>
                  </a:moveTo>
                  <a:cubicBezTo>
                    <a:pt x="54493" y="17"/>
                    <a:pt x="53981" y="311"/>
                    <a:pt x="53715" y="437"/>
                  </a:cubicBezTo>
                  <a:cubicBezTo>
                    <a:pt x="53160" y="686"/>
                    <a:pt x="52588" y="725"/>
                    <a:pt x="52056" y="730"/>
                  </a:cubicBezTo>
                  <a:lnTo>
                    <a:pt x="51975" y="730"/>
                  </a:lnTo>
                  <a:cubicBezTo>
                    <a:pt x="50255" y="735"/>
                    <a:pt x="48629" y="741"/>
                    <a:pt x="46970" y="1100"/>
                  </a:cubicBezTo>
                  <a:cubicBezTo>
                    <a:pt x="45463" y="1426"/>
                    <a:pt x="43951" y="2036"/>
                    <a:pt x="42477" y="2922"/>
                  </a:cubicBezTo>
                  <a:cubicBezTo>
                    <a:pt x="41165" y="3711"/>
                    <a:pt x="39877" y="4717"/>
                    <a:pt x="38642" y="5914"/>
                  </a:cubicBezTo>
                  <a:cubicBezTo>
                    <a:pt x="38436" y="6120"/>
                    <a:pt x="38228" y="6327"/>
                    <a:pt x="38027" y="6540"/>
                  </a:cubicBezTo>
                  <a:cubicBezTo>
                    <a:pt x="36760" y="7888"/>
                    <a:pt x="35645" y="9444"/>
                    <a:pt x="34562" y="10956"/>
                  </a:cubicBezTo>
                  <a:cubicBezTo>
                    <a:pt x="34002" y="11734"/>
                    <a:pt x="33458" y="12490"/>
                    <a:pt x="32908" y="13203"/>
                  </a:cubicBezTo>
                  <a:cubicBezTo>
                    <a:pt x="32381" y="13888"/>
                    <a:pt x="31843" y="14530"/>
                    <a:pt x="31283" y="15106"/>
                  </a:cubicBezTo>
                  <a:cubicBezTo>
                    <a:pt x="30303" y="16117"/>
                    <a:pt x="27823" y="18376"/>
                    <a:pt x="25289" y="18376"/>
                  </a:cubicBezTo>
                  <a:cubicBezTo>
                    <a:pt x="25164" y="18376"/>
                    <a:pt x="25038" y="18371"/>
                    <a:pt x="24912" y="18359"/>
                  </a:cubicBezTo>
                  <a:cubicBezTo>
                    <a:pt x="24005" y="18277"/>
                    <a:pt x="23145" y="17897"/>
                    <a:pt x="22318" y="17533"/>
                  </a:cubicBezTo>
                  <a:cubicBezTo>
                    <a:pt x="21877" y="17337"/>
                    <a:pt x="21420" y="17141"/>
                    <a:pt x="20970" y="16988"/>
                  </a:cubicBezTo>
                  <a:cubicBezTo>
                    <a:pt x="20028" y="16672"/>
                    <a:pt x="19094" y="16512"/>
                    <a:pt x="18179" y="16512"/>
                  </a:cubicBezTo>
                  <a:cubicBezTo>
                    <a:pt x="17773" y="16512"/>
                    <a:pt x="17370" y="16544"/>
                    <a:pt x="16971" y="16607"/>
                  </a:cubicBezTo>
                  <a:cubicBezTo>
                    <a:pt x="16401" y="16700"/>
                    <a:pt x="15824" y="16853"/>
                    <a:pt x="15269" y="16994"/>
                  </a:cubicBezTo>
                  <a:cubicBezTo>
                    <a:pt x="14991" y="17064"/>
                    <a:pt x="14709" y="17141"/>
                    <a:pt x="14431" y="17207"/>
                  </a:cubicBezTo>
                  <a:cubicBezTo>
                    <a:pt x="13507" y="17418"/>
                    <a:pt x="12751" y="17624"/>
                    <a:pt x="12048" y="17847"/>
                  </a:cubicBezTo>
                  <a:cubicBezTo>
                    <a:pt x="11586" y="17995"/>
                    <a:pt x="11129" y="18158"/>
                    <a:pt x="10683" y="18337"/>
                  </a:cubicBezTo>
                  <a:cubicBezTo>
                    <a:pt x="10678" y="18342"/>
                    <a:pt x="10678" y="18342"/>
                    <a:pt x="10672" y="18342"/>
                  </a:cubicBezTo>
                  <a:cubicBezTo>
                    <a:pt x="10672" y="18342"/>
                    <a:pt x="10667" y="18342"/>
                    <a:pt x="10667" y="18349"/>
                  </a:cubicBezTo>
                  <a:lnTo>
                    <a:pt x="10657" y="18349"/>
                  </a:lnTo>
                  <a:lnTo>
                    <a:pt x="10650" y="18354"/>
                  </a:lnTo>
                  <a:lnTo>
                    <a:pt x="10640" y="18354"/>
                  </a:lnTo>
                  <a:lnTo>
                    <a:pt x="10640" y="18359"/>
                  </a:lnTo>
                  <a:lnTo>
                    <a:pt x="10629" y="18359"/>
                  </a:lnTo>
                  <a:lnTo>
                    <a:pt x="10629" y="18364"/>
                  </a:lnTo>
                  <a:lnTo>
                    <a:pt x="10618" y="18364"/>
                  </a:lnTo>
                  <a:lnTo>
                    <a:pt x="10612" y="18370"/>
                  </a:lnTo>
                  <a:lnTo>
                    <a:pt x="10602" y="18370"/>
                  </a:lnTo>
                  <a:lnTo>
                    <a:pt x="10597" y="18375"/>
                  </a:lnTo>
                  <a:lnTo>
                    <a:pt x="10585" y="18375"/>
                  </a:lnTo>
                  <a:lnTo>
                    <a:pt x="10585" y="18381"/>
                  </a:lnTo>
                  <a:lnTo>
                    <a:pt x="10580" y="18381"/>
                  </a:lnTo>
                  <a:cubicBezTo>
                    <a:pt x="10574" y="18381"/>
                    <a:pt x="10574" y="18381"/>
                    <a:pt x="10574" y="18387"/>
                  </a:cubicBezTo>
                  <a:lnTo>
                    <a:pt x="10564" y="18387"/>
                  </a:lnTo>
                  <a:lnTo>
                    <a:pt x="10559" y="18392"/>
                  </a:lnTo>
                  <a:lnTo>
                    <a:pt x="10547" y="18392"/>
                  </a:lnTo>
                  <a:cubicBezTo>
                    <a:pt x="10547" y="18392"/>
                    <a:pt x="10547" y="18397"/>
                    <a:pt x="10542" y="18397"/>
                  </a:cubicBezTo>
                  <a:lnTo>
                    <a:pt x="10537" y="18397"/>
                  </a:lnTo>
                  <a:lnTo>
                    <a:pt x="10531" y="18402"/>
                  </a:lnTo>
                  <a:lnTo>
                    <a:pt x="10526" y="18402"/>
                  </a:lnTo>
                  <a:lnTo>
                    <a:pt x="10520" y="18408"/>
                  </a:lnTo>
                  <a:lnTo>
                    <a:pt x="10514" y="18408"/>
                  </a:lnTo>
                  <a:cubicBezTo>
                    <a:pt x="10509" y="18408"/>
                    <a:pt x="10509" y="18408"/>
                    <a:pt x="10504" y="18414"/>
                  </a:cubicBezTo>
                  <a:lnTo>
                    <a:pt x="10499" y="18414"/>
                  </a:lnTo>
                  <a:lnTo>
                    <a:pt x="10494" y="18419"/>
                  </a:lnTo>
                  <a:lnTo>
                    <a:pt x="10482" y="18419"/>
                  </a:lnTo>
                  <a:cubicBezTo>
                    <a:pt x="10482" y="18425"/>
                    <a:pt x="10482" y="18425"/>
                    <a:pt x="10477" y="18425"/>
                  </a:cubicBezTo>
                  <a:lnTo>
                    <a:pt x="10471" y="18425"/>
                  </a:lnTo>
                  <a:lnTo>
                    <a:pt x="10471" y="18430"/>
                  </a:lnTo>
                  <a:lnTo>
                    <a:pt x="10461" y="18430"/>
                  </a:lnTo>
                  <a:lnTo>
                    <a:pt x="10454" y="18435"/>
                  </a:lnTo>
                  <a:lnTo>
                    <a:pt x="10444" y="18435"/>
                  </a:lnTo>
                  <a:lnTo>
                    <a:pt x="10439" y="18440"/>
                  </a:lnTo>
                  <a:lnTo>
                    <a:pt x="10433" y="18440"/>
                  </a:lnTo>
                  <a:lnTo>
                    <a:pt x="10428" y="18447"/>
                  </a:lnTo>
                  <a:lnTo>
                    <a:pt x="10422" y="18447"/>
                  </a:lnTo>
                  <a:lnTo>
                    <a:pt x="10416" y="18452"/>
                  </a:lnTo>
                  <a:lnTo>
                    <a:pt x="10406" y="18452"/>
                  </a:lnTo>
                  <a:lnTo>
                    <a:pt x="10401" y="18457"/>
                  </a:lnTo>
                  <a:lnTo>
                    <a:pt x="10396" y="18457"/>
                  </a:lnTo>
                  <a:lnTo>
                    <a:pt x="10389" y="18462"/>
                  </a:lnTo>
                  <a:lnTo>
                    <a:pt x="10379" y="18462"/>
                  </a:lnTo>
                  <a:lnTo>
                    <a:pt x="10379" y="18468"/>
                  </a:lnTo>
                  <a:lnTo>
                    <a:pt x="10368" y="18468"/>
                  </a:lnTo>
                  <a:lnTo>
                    <a:pt x="10368" y="18473"/>
                  </a:lnTo>
                  <a:lnTo>
                    <a:pt x="10356" y="18473"/>
                  </a:lnTo>
                  <a:lnTo>
                    <a:pt x="10351" y="18479"/>
                  </a:lnTo>
                  <a:lnTo>
                    <a:pt x="10341" y="18479"/>
                  </a:lnTo>
                  <a:cubicBezTo>
                    <a:pt x="8398" y="19311"/>
                    <a:pt x="6577" y="20481"/>
                    <a:pt x="4906" y="21960"/>
                  </a:cubicBezTo>
                  <a:cubicBezTo>
                    <a:pt x="3242" y="23440"/>
                    <a:pt x="33" y="26606"/>
                    <a:pt x="0" y="26632"/>
                  </a:cubicBezTo>
                  <a:lnTo>
                    <a:pt x="33" y="26665"/>
                  </a:lnTo>
                  <a:cubicBezTo>
                    <a:pt x="65" y="26632"/>
                    <a:pt x="3269" y="23473"/>
                    <a:pt x="4934" y="21992"/>
                  </a:cubicBezTo>
                  <a:cubicBezTo>
                    <a:pt x="7077" y="20089"/>
                    <a:pt x="9470" y="18708"/>
                    <a:pt x="12060" y="17892"/>
                  </a:cubicBezTo>
                  <a:cubicBezTo>
                    <a:pt x="12761" y="17669"/>
                    <a:pt x="13517" y="17461"/>
                    <a:pt x="14436" y="17244"/>
                  </a:cubicBezTo>
                  <a:cubicBezTo>
                    <a:pt x="14714" y="17179"/>
                    <a:pt x="15003" y="17109"/>
                    <a:pt x="15274" y="17037"/>
                  </a:cubicBezTo>
                  <a:cubicBezTo>
                    <a:pt x="15829" y="16891"/>
                    <a:pt x="16406" y="16743"/>
                    <a:pt x="16976" y="16652"/>
                  </a:cubicBezTo>
                  <a:cubicBezTo>
                    <a:pt x="17373" y="16589"/>
                    <a:pt x="17775" y="16558"/>
                    <a:pt x="18181" y="16558"/>
                  </a:cubicBezTo>
                  <a:cubicBezTo>
                    <a:pt x="19089" y="16558"/>
                    <a:pt x="20017" y="16714"/>
                    <a:pt x="20953" y="17026"/>
                  </a:cubicBezTo>
                  <a:cubicBezTo>
                    <a:pt x="21405" y="17179"/>
                    <a:pt x="21856" y="17380"/>
                    <a:pt x="22296" y="17576"/>
                  </a:cubicBezTo>
                  <a:cubicBezTo>
                    <a:pt x="23129" y="17940"/>
                    <a:pt x="23993" y="18321"/>
                    <a:pt x="24907" y="18408"/>
                  </a:cubicBezTo>
                  <a:cubicBezTo>
                    <a:pt x="25034" y="18419"/>
                    <a:pt x="25161" y="18425"/>
                    <a:pt x="25287" y="18425"/>
                  </a:cubicBezTo>
                  <a:cubicBezTo>
                    <a:pt x="27845" y="18425"/>
                    <a:pt x="30331" y="16150"/>
                    <a:pt x="31316" y="15139"/>
                  </a:cubicBezTo>
                  <a:cubicBezTo>
                    <a:pt x="31876" y="14556"/>
                    <a:pt x="32408" y="13915"/>
                    <a:pt x="32936" y="13235"/>
                  </a:cubicBezTo>
                  <a:cubicBezTo>
                    <a:pt x="33496" y="12517"/>
                    <a:pt x="34045" y="11750"/>
                    <a:pt x="34612" y="10961"/>
                  </a:cubicBezTo>
                  <a:cubicBezTo>
                    <a:pt x="35689" y="9460"/>
                    <a:pt x="36799" y="7916"/>
                    <a:pt x="38060" y="6572"/>
                  </a:cubicBezTo>
                  <a:cubicBezTo>
                    <a:pt x="38245" y="6376"/>
                    <a:pt x="38431" y="6186"/>
                    <a:pt x="38620" y="5995"/>
                  </a:cubicBezTo>
                  <a:cubicBezTo>
                    <a:pt x="41253" y="3422"/>
                    <a:pt x="44032" y="1795"/>
                    <a:pt x="46883" y="1165"/>
                  </a:cubicBezTo>
                  <a:cubicBezTo>
                    <a:pt x="48586" y="784"/>
                    <a:pt x="50261" y="779"/>
                    <a:pt x="52028" y="773"/>
                  </a:cubicBezTo>
                  <a:lnTo>
                    <a:pt x="52045" y="773"/>
                  </a:lnTo>
                  <a:cubicBezTo>
                    <a:pt x="52588" y="773"/>
                    <a:pt x="53171" y="735"/>
                    <a:pt x="53737" y="474"/>
                  </a:cubicBezTo>
                  <a:cubicBezTo>
                    <a:pt x="53998" y="349"/>
                    <a:pt x="54498" y="61"/>
                    <a:pt x="54536" y="40"/>
                  </a:cubicBezTo>
                  <a:lnTo>
                    <a:pt x="54541" y="40"/>
                  </a:lnTo>
                  <a:lnTo>
                    <a:pt x="545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29"/>
          <p:cNvSpPr/>
          <p:nvPr/>
        </p:nvSpPr>
        <p:spPr>
          <a:xfrm>
            <a:off x="6029600" y="3898538"/>
            <a:ext cx="737400" cy="737400"/>
          </a:xfrm>
          <a:prstGeom prst="mathMultiply">
            <a:avLst>
              <a:gd name="adj1" fmla="val 1448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9" name="Google Shape;1839;p29"/>
          <p:cNvGrpSpPr/>
          <p:nvPr/>
        </p:nvGrpSpPr>
        <p:grpSpPr>
          <a:xfrm rot="5400000">
            <a:off x="7960900" y="1176250"/>
            <a:ext cx="1250575" cy="314575"/>
            <a:chOff x="324725" y="5013050"/>
            <a:chExt cx="1250575" cy="314575"/>
          </a:xfrm>
        </p:grpSpPr>
        <p:sp>
          <p:nvSpPr>
            <p:cNvPr id="1840" name="Google Shape;1840;p29"/>
            <p:cNvSpPr/>
            <p:nvPr/>
          </p:nvSpPr>
          <p:spPr>
            <a:xfrm>
              <a:off x="1412225" y="5013050"/>
              <a:ext cx="163075" cy="314575"/>
            </a:xfrm>
            <a:custGeom>
              <a:avLst/>
              <a:gdLst/>
              <a:ahLst/>
              <a:cxnLst/>
              <a:rect l="l" t="t" r="r" b="b"/>
              <a:pathLst>
                <a:path w="6523" h="12583" extrusionOk="0">
                  <a:moveTo>
                    <a:pt x="0" y="1"/>
                  </a:moveTo>
                  <a:lnTo>
                    <a:pt x="0" y="1050"/>
                  </a:lnTo>
                  <a:lnTo>
                    <a:pt x="1088" y="1050"/>
                  </a:lnTo>
                  <a:lnTo>
                    <a:pt x="1088" y="5245"/>
                  </a:lnTo>
                  <a:lnTo>
                    <a:pt x="0" y="5245"/>
                  </a:lnTo>
                  <a:lnTo>
                    <a:pt x="0" y="6294"/>
                  </a:lnTo>
                  <a:lnTo>
                    <a:pt x="1088" y="6294"/>
                  </a:lnTo>
                  <a:lnTo>
                    <a:pt x="1088" y="10488"/>
                  </a:lnTo>
                  <a:lnTo>
                    <a:pt x="2171" y="10488"/>
                  </a:lnTo>
                  <a:lnTo>
                    <a:pt x="2171" y="8388"/>
                  </a:lnTo>
                  <a:lnTo>
                    <a:pt x="3259" y="8388"/>
                  </a:lnTo>
                  <a:lnTo>
                    <a:pt x="3259" y="12583"/>
                  </a:lnTo>
                  <a:lnTo>
                    <a:pt x="6522" y="12583"/>
                  </a:lnTo>
                  <a:lnTo>
                    <a:pt x="6522" y="1"/>
                  </a:lnTo>
                  <a:lnTo>
                    <a:pt x="3259" y="1"/>
                  </a:lnTo>
                  <a:lnTo>
                    <a:pt x="3259" y="7339"/>
                  </a:lnTo>
                  <a:lnTo>
                    <a:pt x="2171" y="7339"/>
                  </a:lnTo>
                  <a:lnTo>
                    <a:pt x="21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9"/>
            <p:cNvSpPr/>
            <p:nvPr/>
          </p:nvSpPr>
          <p:spPr>
            <a:xfrm>
              <a:off x="1303450" y="5013050"/>
              <a:ext cx="54375" cy="314575"/>
            </a:xfrm>
            <a:custGeom>
              <a:avLst/>
              <a:gdLst/>
              <a:ahLst/>
              <a:cxnLst/>
              <a:rect l="l" t="t" r="r" b="b"/>
              <a:pathLst>
                <a:path w="2175" h="12583" extrusionOk="0">
                  <a:moveTo>
                    <a:pt x="0" y="1"/>
                  </a:moveTo>
                  <a:lnTo>
                    <a:pt x="0" y="4195"/>
                  </a:lnTo>
                  <a:lnTo>
                    <a:pt x="392" y="4195"/>
                  </a:lnTo>
                  <a:lnTo>
                    <a:pt x="392" y="7339"/>
                  </a:lnTo>
                  <a:lnTo>
                    <a:pt x="0" y="7339"/>
                  </a:lnTo>
                  <a:lnTo>
                    <a:pt x="0" y="12583"/>
                  </a:lnTo>
                  <a:lnTo>
                    <a:pt x="2175" y="12583"/>
                  </a:lnTo>
                  <a:lnTo>
                    <a:pt x="2175" y="10488"/>
                  </a:lnTo>
                  <a:lnTo>
                    <a:pt x="1088" y="10488"/>
                  </a:lnTo>
                  <a:lnTo>
                    <a:pt x="1088" y="4195"/>
                  </a:lnTo>
                  <a:lnTo>
                    <a:pt x="2175" y="4195"/>
                  </a:lnTo>
                  <a:lnTo>
                    <a:pt x="2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9"/>
            <p:cNvSpPr/>
            <p:nvPr/>
          </p:nvSpPr>
          <p:spPr>
            <a:xfrm>
              <a:off x="1249025" y="5013050"/>
              <a:ext cx="27225" cy="157375"/>
            </a:xfrm>
            <a:custGeom>
              <a:avLst/>
              <a:gdLst/>
              <a:ahLst/>
              <a:cxnLst/>
              <a:rect l="l" t="t" r="r" b="b"/>
              <a:pathLst>
                <a:path w="1089" h="6295" extrusionOk="0">
                  <a:moveTo>
                    <a:pt x="1" y="1"/>
                  </a:moveTo>
                  <a:lnTo>
                    <a:pt x="1" y="6294"/>
                  </a:lnTo>
                  <a:lnTo>
                    <a:pt x="1088" y="6294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9"/>
            <p:cNvSpPr/>
            <p:nvPr/>
          </p:nvSpPr>
          <p:spPr>
            <a:xfrm>
              <a:off x="1185400" y="5013050"/>
              <a:ext cx="36475" cy="78625"/>
            </a:xfrm>
            <a:custGeom>
              <a:avLst/>
              <a:gdLst/>
              <a:ahLst/>
              <a:cxnLst/>
              <a:rect l="l" t="t" r="r" b="b"/>
              <a:pathLst>
                <a:path w="1459" h="3145" extrusionOk="0">
                  <a:moveTo>
                    <a:pt x="370" y="1"/>
                  </a:moveTo>
                  <a:lnTo>
                    <a:pt x="370" y="1050"/>
                  </a:lnTo>
                  <a:lnTo>
                    <a:pt x="0" y="1050"/>
                  </a:lnTo>
                  <a:lnTo>
                    <a:pt x="0" y="2095"/>
                  </a:lnTo>
                  <a:lnTo>
                    <a:pt x="370" y="2095"/>
                  </a:lnTo>
                  <a:lnTo>
                    <a:pt x="370" y="3144"/>
                  </a:lnTo>
                  <a:lnTo>
                    <a:pt x="1458" y="3144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9"/>
            <p:cNvSpPr/>
            <p:nvPr/>
          </p:nvSpPr>
          <p:spPr>
            <a:xfrm>
              <a:off x="1194625" y="5144150"/>
              <a:ext cx="81625" cy="183475"/>
            </a:xfrm>
            <a:custGeom>
              <a:avLst/>
              <a:gdLst/>
              <a:ahLst/>
              <a:cxnLst/>
              <a:rect l="l" t="t" r="r" b="b"/>
              <a:pathLst>
                <a:path w="3265" h="7339" extrusionOk="0">
                  <a:moveTo>
                    <a:pt x="1" y="1"/>
                  </a:moveTo>
                  <a:lnTo>
                    <a:pt x="1" y="3144"/>
                  </a:lnTo>
                  <a:lnTo>
                    <a:pt x="1089" y="3144"/>
                  </a:lnTo>
                  <a:lnTo>
                    <a:pt x="1089" y="5244"/>
                  </a:lnTo>
                  <a:lnTo>
                    <a:pt x="2177" y="5244"/>
                  </a:lnTo>
                  <a:lnTo>
                    <a:pt x="2177" y="7339"/>
                  </a:lnTo>
                  <a:lnTo>
                    <a:pt x="3264" y="7339"/>
                  </a:lnTo>
                  <a:lnTo>
                    <a:pt x="3264" y="4194"/>
                  </a:lnTo>
                  <a:lnTo>
                    <a:pt x="2177" y="4194"/>
                  </a:lnTo>
                  <a:lnTo>
                    <a:pt x="2177" y="2095"/>
                  </a:lnTo>
                  <a:lnTo>
                    <a:pt x="1089" y="209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9"/>
            <p:cNvSpPr/>
            <p:nvPr/>
          </p:nvSpPr>
          <p:spPr>
            <a:xfrm>
              <a:off x="1167450" y="5222750"/>
              <a:ext cx="54425" cy="104875"/>
            </a:xfrm>
            <a:custGeom>
              <a:avLst/>
              <a:gdLst/>
              <a:ahLst/>
              <a:cxnLst/>
              <a:rect l="l" t="t" r="r" b="b"/>
              <a:pathLst>
                <a:path w="2177" h="4195" extrusionOk="0">
                  <a:moveTo>
                    <a:pt x="0" y="0"/>
                  </a:moveTo>
                  <a:lnTo>
                    <a:pt x="0" y="4195"/>
                  </a:lnTo>
                  <a:lnTo>
                    <a:pt x="2176" y="4195"/>
                  </a:lnTo>
                  <a:lnTo>
                    <a:pt x="2176" y="3150"/>
                  </a:lnTo>
                  <a:lnTo>
                    <a:pt x="1088" y="3150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9"/>
            <p:cNvSpPr/>
            <p:nvPr/>
          </p:nvSpPr>
          <p:spPr>
            <a:xfrm>
              <a:off x="1058675" y="5013050"/>
              <a:ext cx="108800" cy="314575"/>
            </a:xfrm>
            <a:custGeom>
              <a:avLst/>
              <a:gdLst/>
              <a:ahLst/>
              <a:cxnLst/>
              <a:rect l="l" t="t" r="r" b="b"/>
              <a:pathLst>
                <a:path w="4352" h="12583" extrusionOk="0">
                  <a:moveTo>
                    <a:pt x="0" y="1"/>
                  </a:moveTo>
                  <a:lnTo>
                    <a:pt x="0" y="2095"/>
                  </a:lnTo>
                  <a:lnTo>
                    <a:pt x="1088" y="2095"/>
                  </a:lnTo>
                  <a:lnTo>
                    <a:pt x="1088" y="5245"/>
                  </a:lnTo>
                  <a:lnTo>
                    <a:pt x="0" y="5245"/>
                  </a:lnTo>
                  <a:lnTo>
                    <a:pt x="0" y="8388"/>
                  </a:lnTo>
                  <a:lnTo>
                    <a:pt x="1088" y="8388"/>
                  </a:lnTo>
                  <a:lnTo>
                    <a:pt x="1088" y="12583"/>
                  </a:lnTo>
                  <a:lnTo>
                    <a:pt x="2175" y="12583"/>
                  </a:lnTo>
                  <a:lnTo>
                    <a:pt x="2175" y="7339"/>
                  </a:lnTo>
                  <a:lnTo>
                    <a:pt x="1088" y="7339"/>
                  </a:lnTo>
                  <a:lnTo>
                    <a:pt x="1088" y="6294"/>
                  </a:lnTo>
                  <a:lnTo>
                    <a:pt x="3264" y="6294"/>
                  </a:lnTo>
                  <a:lnTo>
                    <a:pt x="3264" y="12583"/>
                  </a:lnTo>
                  <a:lnTo>
                    <a:pt x="3606" y="12583"/>
                  </a:lnTo>
                  <a:lnTo>
                    <a:pt x="3606" y="8388"/>
                  </a:lnTo>
                  <a:lnTo>
                    <a:pt x="4351" y="8388"/>
                  </a:lnTo>
                  <a:lnTo>
                    <a:pt x="4351" y="2095"/>
                  </a:lnTo>
                  <a:lnTo>
                    <a:pt x="3264" y="2095"/>
                  </a:lnTo>
                  <a:lnTo>
                    <a:pt x="3264" y="5245"/>
                  </a:lnTo>
                  <a:lnTo>
                    <a:pt x="2839" y="5245"/>
                  </a:lnTo>
                  <a:lnTo>
                    <a:pt x="2839" y="1"/>
                  </a:lnTo>
                  <a:lnTo>
                    <a:pt x="2508" y="1"/>
                  </a:lnTo>
                  <a:lnTo>
                    <a:pt x="2508" y="5245"/>
                  </a:lnTo>
                  <a:lnTo>
                    <a:pt x="2175" y="5245"/>
                  </a:lnTo>
                  <a:lnTo>
                    <a:pt x="2175" y="1050"/>
                  </a:lnTo>
                  <a:lnTo>
                    <a:pt x="1088" y="1050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9"/>
            <p:cNvSpPr/>
            <p:nvPr/>
          </p:nvSpPr>
          <p:spPr>
            <a:xfrm>
              <a:off x="977200" y="5275225"/>
              <a:ext cx="27225" cy="52400"/>
            </a:xfrm>
            <a:custGeom>
              <a:avLst/>
              <a:gdLst/>
              <a:ahLst/>
              <a:cxnLst/>
              <a:rect l="l" t="t" r="r" b="b"/>
              <a:pathLst>
                <a:path w="1089" h="2096" extrusionOk="0">
                  <a:moveTo>
                    <a:pt x="1" y="1"/>
                  </a:moveTo>
                  <a:lnTo>
                    <a:pt x="1" y="2096"/>
                  </a:lnTo>
                  <a:lnTo>
                    <a:pt x="1088" y="2096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9"/>
            <p:cNvSpPr/>
            <p:nvPr/>
          </p:nvSpPr>
          <p:spPr>
            <a:xfrm>
              <a:off x="950025" y="5222750"/>
              <a:ext cx="27200" cy="52500"/>
            </a:xfrm>
            <a:custGeom>
              <a:avLst/>
              <a:gdLst/>
              <a:ahLst/>
              <a:cxnLst/>
              <a:rect l="l" t="t" r="r" b="b"/>
              <a:pathLst>
                <a:path w="1088" h="2100" extrusionOk="0">
                  <a:moveTo>
                    <a:pt x="0" y="0"/>
                  </a:moveTo>
                  <a:lnTo>
                    <a:pt x="0" y="2100"/>
                  </a:lnTo>
                  <a:lnTo>
                    <a:pt x="1088" y="2100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9"/>
            <p:cNvSpPr/>
            <p:nvPr/>
          </p:nvSpPr>
          <p:spPr>
            <a:xfrm>
              <a:off x="1004400" y="5170400"/>
              <a:ext cx="54300" cy="104850"/>
            </a:xfrm>
            <a:custGeom>
              <a:avLst/>
              <a:gdLst/>
              <a:ahLst/>
              <a:cxnLst/>
              <a:rect l="l" t="t" r="r" b="b"/>
              <a:pathLst>
                <a:path w="2172" h="4194" extrusionOk="0">
                  <a:moveTo>
                    <a:pt x="0" y="0"/>
                  </a:moveTo>
                  <a:lnTo>
                    <a:pt x="0" y="4194"/>
                  </a:lnTo>
                  <a:lnTo>
                    <a:pt x="2171" y="4194"/>
                  </a:lnTo>
                  <a:lnTo>
                    <a:pt x="2171" y="2094"/>
                  </a:lnTo>
                  <a:lnTo>
                    <a:pt x="1089" y="2094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9"/>
            <p:cNvSpPr/>
            <p:nvPr/>
          </p:nvSpPr>
          <p:spPr>
            <a:xfrm>
              <a:off x="1004400" y="5013050"/>
              <a:ext cx="27225" cy="131125"/>
            </a:xfrm>
            <a:custGeom>
              <a:avLst/>
              <a:gdLst/>
              <a:ahLst/>
              <a:cxnLst/>
              <a:rect l="l" t="t" r="r" b="b"/>
              <a:pathLst>
                <a:path w="1089" h="5245" extrusionOk="0">
                  <a:moveTo>
                    <a:pt x="0" y="1"/>
                  </a:moveTo>
                  <a:lnTo>
                    <a:pt x="0" y="5245"/>
                  </a:lnTo>
                  <a:lnTo>
                    <a:pt x="1089" y="524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9"/>
            <p:cNvSpPr/>
            <p:nvPr/>
          </p:nvSpPr>
          <p:spPr>
            <a:xfrm>
              <a:off x="841200" y="5013050"/>
              <a:ext cx="27250" cy="52375"/>
            </a:xfrm>
            <a:custGeom>
              <a:avLst/>
              <a:gdLst/>
              <a:ahLst/>
              <a:cxnLst/>
              <a:rect l="l" t="t" r="r" b="b"/>
              <a:pathLst>
                <a:path w="1090" h="2095" extrusionOk="0">
                  <a:moveTo>
                    <a:pt x="1" y="1"/>
                  </a:moveTo>
                  <a:lnTo>
                    <a:pt x="1" y="2095"/>
                  </a:lnTo>
                  <a:lnTo>
                    <a:pt x="1090" y="2095"/>
                  </a:lnTo>
                  <a:lnTo>
                    <a:pt x="10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9"/>
            <p:cNvSpPr/>
            <p:nvPr/>
          </p:nvSpPr>
          <p:spPr>
            <a:xfrm>
              <a:off x="732425" y="5013050"/>
              <a:ext cx="54425" cy="314575"/>
            </a:xfrm>
            <a:custGeom>
              <a:avLst/>
              <a:gdLst/>
              <a:ahLst/>
              <a:cxnLst/>
              <a:rect l="l" t="t" r="r" b="b"/>
              <a:pathLst>
                <a:path w="2177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1088" y="12583"/>
                  </a:lnTo>
                  <a:lnTo>
                    <a:pt x="1088" y="11538"/>
                  </a:lnTo>
                  <a:lnTo>
                    <a:pt x="2177" y="11538"/>
                  </a:lnTo>
                  <a:lnTo>
                    <a:pt x="2177" y="9438"/>
                  </a:lnTo>
                  <a:lnTo>
                    <a:pt x="1088" y="9438"/>
                  </a:lnTo>
                  <a:lnTo>
                    <a:pt x="1088" y="8388"/>
                  </a:lnTo>
                  <a:lnTo>
                    <a:pt x="2177" y="8388"/>
                  </a:lnTo>
                  <a:lnTo>
                    <a:pt x="2177" y="7339"/>
                  </a:lnTo>
                  <a:lnTo>
                    <a:pt x="1088" y="7339"/>
                  </a:lnTo>
                  <a:lnTo>
                    <a:pt x="1088" y="5245"/>
                  </a:lnTo>
                  <a:lnTo>
                    <a:pt x="2177" y="5245"/>
                  </a:lnTo>
                  <a:lnTo>
                    <a:pt x="2177" y="4195"/>
                  </a:lnTo>
                  <a:lnTo>
                    <a:pt x="1088" y="4195"/>
                  </a:lnTo>
                  <a:lnTo>
                    <a:pt x="1088" y="2095"/>
                  </a:lnTo>
                  <a:lnTo>
                    <a:pt x="2177" y="2095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9"/>
            <p:cNvSpPr/>
            <p:nvPr/>
          </p:nvSpPr>
          <p:spPr>
            <a:xfrm>
              <a:off x="650975" y="5013050"/>
              <a:ext cx="27200" cy="104900"/>
            </a:xfrm>
            <a:custGeom>
              <a:avLst/>
              <a:gdLst/>
              <a:ahLst/>
              <a:cxnLst/>
              <a:rect l="l" t="t" r="r" b="b"/>
              <a:pathLst>
                <a:path w="1088" h="4196" extrusionOk="0">
                  <a:moveTo>
                    <a:pt x="0" y="1"/>
                  </a:moveTo>
                  <a:lnTo>
                    <a:pt x="0" y="4195"/>
                  </a:lnTo>
                  <a:lnTo>
                    <a:pt x="1088" y="4195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9"/>
            <p:cNvSpPr/>
            <p:nvPr/>
          </p:nvSpPr>
          <p:spPr>
            <a:xfrm>
              <a:off x="514975" y="5013050"/>
              <a:ext cx="136025" cy="314575"/>
            </a:xfrm>
            <a:custGeom>
              <a:avLst/>
              <a:gdLst/>
              <a:ahLst/>
              <a:cxnLst/>
              <a:rect l="l" t="t" r="r" b="b"/>
              <a:pathLst>
                <a:path w="5441" h="12583" extrusionOk="0">
                  <a:moveTo>
                    <a:pt x="3264" y="8388"/>
                  </a:moveTo>
                  <a:lnTo>
                    <a:pt x="3264" y="10488"/>
                  </a:lnTo>
                  <a:lnTo>
                    <a:pt x="2834" y="10488"/>
                  </a:lnTo>
                  <a:lnTo>
                    <a:pt x="2834" y="8388"/>
                  </a:lnTo>
                  <a:close/>
                  <a:moveTo>
                    <a:pt x="0" y="1"/>
                  </a:moveTo>
                  <a:lnTo>
                    <a:pt x="0" y="12583"/>
                  </a:lnTo>
                  <a:lnTo>
                    <a:pt x="3264" y="12583"/>
                  </a:lnTo>
                  <a:lnTo>
                    <a:pt x="3264" y="11538"/>
                  </a:lnTo>
                  <a:lnTo>
                    <a:pt x="4353" y="11538"/>
                  </a:lnTo>
                  <a:lnTo>
                    <a:pt x="4353" y="12583"/>
                  </a:lnTo>
                  <a:lnTo>
                    <a:pt x="5440" y="12583"/>
                  </a:lnTo>
                  <a:lnTo>
                    <a:pt x="5440" y="10488"/>
                  </a:lnTo>
                  <a:lnTo>
                    <a:pt x="4353" y="10488"/>
                  </a:lnTo>
                  <a:lnTo>
                    <a:pt x="4353" y="7339"/>
                  </a:lnTo>
                  <a:lnTo>
                    <a:pt x="5440" y="7339"/>
                  </a:lnTo>
                  <a:lnTo>
                    <a:pt x="5440" y="4195"/>
                  </a:lnTo>
                  <a:lnTo>
                    <a:pt x="4353" y="4195"/>
                  </a:lnTo>
                  <a:lnTo>
                    <a:pt x="4353" y="1"/>
                  </a:lnTo>
                  <a:lnTo>
                    <a:pt x="3264" y="1"/>
                  </a:lnTo>
                  <a:lnTo>
                    <a:pt x="3264" y="7339"/>
                  </a:lnTo>
                  <a:lnTo>
                    <a:pt x="2834" y="7339"/>
                  </a:lnTo>
                  <a:lnTo>
                    <a:pt x="2834" y="1"/>
                  </a:lnTo>
                  <a:lnTo>
                    <a:pt x="2601" y="1"/>
                  </a:lnTo>
                  <a:lnTo>
                    <a:pt x="2601" y="7339"/>
                  </a:lnTo>
                  <a:lnTo>
                    <a:pt x="2177" y="7339"/>
                  </a:lnTo>
                  <a:lnTo>
                    <a:pt x="2177" y="8388"/>
                  </a:lnTo>
                  <a:lnTo>
                    <a:pt x="2601" y="8388"/>
                  </a:lnTo>
                  <a:lnTo>
                    <a:pt x="2601" y="10488"/>
                  </a:lnTo>
                  <a:lnTo>
                    <a:pt x="2177" y="10488"/>
                  </a:lnTo>
                  <a:lnTo>
                    <a:pt x="2177" y="11538"/>
                  </a:lnTo>
                  <a:lnTo>
                    <a:pt x="1089" y="11538"/>
                  </a:lnTo>
                  <a:lnTo>
                    <a:pt x="1089" y="4195"/>
                  </a:lnTo>
                  <a:lnTo>
                    <a:pt x="2177" y="4195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9"/>
            <p:cNvSpPr/>
            <p:nvPr/>
          </p:nvSpPr>
          <p:spPr>
            <a:xfrm>
              <a:off x="324725" y="5013050"/>
              <a:ext cx="81500" cy="314575"/>
            </a:xfrm>
            <a:custGeom>
              <a:avLst/>
              <a:gdLst/>
              <a:ahLst/>
              <a:cxnLst/>
              <a:rect l="l" t="t" r="r" b="b"/>
              <a:pathLst>
                <a:path w="3260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3259" y="12583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9"/>
            <p:cNvSpPr/>
            <p:nvPr/>
          </p:nvSpPr>
          <p:spPr>
            <a:xfrm>
              <a:off x="953925" y="5013050"/>
              <a:ext cx="13500" cy="190575"/>
            </a:xfrm>
            <a:custGeom>
              <a:avLst/>
              <a:gdLst/>
              <a:ahLst/>
              <a:cxnLst/>
              <a:rect l="l" t="t" r="r" b="b"/>
              <a:pathLst>
                <a:path w="540" h="7623" extrusionOk="0">
                  <a:moveTo>
                    <a:pt x="1" y="1"/>
                  </a:moveTo>
                  <a:lnTo>
                    <a:pt x="1" y="7622"/>
                  </a:lnTo>
                  <a:lnTo>
                    <a:pt x="540" y="7622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9"/>
            <p:cNvSpPr/>
            <p:nvPr/>
          </p:nvSpPr>
          <p:spPr>
            <a:xfrm>
              <a:off x="919675" y="5013050"/>
              <a:ext cx="9275" cy="314575"/>
            </a:xfrm>
            <a:custGeom>
              <a:avLst/>
              <a:gdLst/>
              <a:ahLst/>
              <a:cxnLst/>
              <a:rect l="l" t="t" r="r" b="b"/>
              <a:pathLst>
                <a:path w="371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371" y="12583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9"/>
            <p:cNvSpPr/>
            <p:nvPr/>
          </p:nvSpPr>
          <p:spPr>
            <a:xfrm>
              <a:off x="786825" y="5013050"/>
              <a:ext cx="108800" cy="314575"/>
            </a:xfrm>
            <a:custGeom>
              <a:avLst/>
              <a:gdLst/>
              <a:ahLst/>
              <a:cxnLst/>
              <a:rect l="l" t="t" r="r" b="b"/>
              <a:pathLst>
                <a:path w="4352" h="12583" extrusionOk="0">
                  <a:moveTo>
                    <a:pt x="4184" y="1"/>
                  </a:moveTo>
                  <a:lnTo>
                    <a:pt x="4184" y="8388"/>
                  </a:lnTo>
                  <a:lnTo>
                    <a:pt x="3265" y="8388"/>
                  </a:lnTo>
                  <a:lnTo>
                    <a:pt x="3265" y="4195"/>
                  </a:lnTo>
                  <a:lnTo>
                    <a:pt x="2176" y="4195"/>
                  </a:lnTo>
                  <a:lnTo>
                    <a:pt x="2176" y="2095"/>
                  </a:lnTo>
                  <a:lnTo>
                    <a:pt x="1" y="2095"/>
                  </a:lnTo>
                  <a:lnTo>
                    <a:pt x="1" y="4195"/>
                  </a:lnTo>
                  <a:lnTo>
                    <a:pt x="1088" y="4195"/>
                  </a:lnTo>
                  <a:lnTo>
                    <a:pt x="1088" y="12583"/>
                  </a:lnTo>
                  <a:lnTo>
                    <a:pt x="1453" y="12583"/>
                  </a:lnTo>
                  <a:lnTo>
                    <a:pt x="1453" y="6294"/>
                  </a:lnTo>
                  <a:lnTo>
                    <a:pt x="2176" y="6294"/>
                  </a:lnTo>
                  <a:lnTo>
                    <a:pt x="2176" y="12583"/>
                  </a:lnTo>
                  <a:lnTo>
                    <a:pt x="3265" y="12583"/>
                  </a:lnTo>
                  <a:lnTo>
                    <a:pt x="3265" y="10488"/>
                  </a:lnTo>
                  <a:lnTo>
                    <a:pt x="4352" y="10488"/>
                  </a:lnTo>
                  <a:lnTo>
                    <a:pt x="43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9"/>
            <p:cNvSpPr/>
            <p:nvPr/>
          </p:nvSpPr>
          <p:spPr>
            <a:xfrm>
              <a:off x="650975" y="5013050"/>
              <a:ext cx="54425" cy="314575"/>
            </a:xfrm>
            <a:custGeom>
              <a:avLst/>
              <a:gdLst/>
              <a:ahLst/>
              <a:cxnLst/>
              <a:rect l="l" t="t" r="r" b="b"/>
              <a:pathLst>
                <a:path w="2177" h="12583" extrusionOk="0">
                  <a:moveTo>
                    <a:pt x="1654" y="1"/>
                  </a:moveTo>
                  <a:lnTo>
                    <a:pt x="1654" y="7339"/>
                  </a:lnTo>
                  <a:lnTo>
                    <a:pt x="0" y="7339"/>
                  </a:lnTo>
                  <a:lnTo>
                    <a:pt x="0" y="8388"/>
                  </a:lnTo>
                  <a:lnTo>
                    <a:pt x="1088" y="8388"/>
                  </a:lnTo>
                  <a:lnTo>
                    <a:pt x="1088" y="12583"/>
                  </a:lnTo>
                  <a:lnTo>
                    <a:pt x="2176" y="12583"/>
                  </a:lnTo>
                  <a:lnTo>
                    <a:pt x="2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9"/>
            <p:cNvSpPr/>
            <p:nvPr/>
          </p:nvSpPr>
          <p:spPr>
            <a:xfrm>
              <a:off x="903900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9"/>
            <p:cNvSpPr/>
            <p:nvPr/>
          </p:nvSpPr>
          <p:spPr>
            <a:xfrm>
              <a:off x="1357825" y="5013050"/>
              <a:ext cx="81600" cy="314575"/>
            </a:xfrm>
            <a:custGeom>
              <a:avLst/>
              <a:gdLst/>
              <a:ahLst/>
              <a:cxnLst/>
              <a:rect l="l" t="t" r="r" b="b"/>
              <a:pathLst>
                <a:path w="3264" h="12583" extrusionOk="0">
                  <a:moveTo>
                    <a:pt x="441" y="1"/>
                  </a:moveTo>
                  <a:lnTo>
                    <a:pt x="441" y="6294"/>
                  </a:lnTo>
                  <a:lnTo>
                    <a:pt x="0" y="6294"/>
                  </a:lnTo>
                  <a:lnTo>
                    <a:pt x="0" y="8388"/>
                  </a:lnTo>
                  <a:lnTo>
                    <a:pt x="441" y="8388"/>
                  </a:lnTo>
                  <a:lnTo>
                    <a:pt x="441" y="12583"/>
                  </a:lnTo>
                  <a:lnTo>
                    <a:pt x="675" y="12583"/>
                  </a:lnTo>
                  <a:lnTo>
                    <a:pt x="675" y="8388"/>
                  </a:lnTo>
                  <a:lnTo>
                    <a:pt x="1089" y="8388"/>
                  </a:lnTo>
                  <a:lnTo>
                    <a:pt x="1089" y="12583"/>
                  </a:lnTo>
                  <a:lnTo>
                    <a:pt x="3264" y="12583"/>
                  </a:lnTo>
                  <a:lnTo>
                    <a:pt x="3264" y="11538"/>
                  </a:lnTo>
                  <a:lnTo>
                    <a:pt x="2176" y="11538"/>
                  </a:lnTo>
                  <a:lnTo>
                    <a:pt x="2176" y="6294"/>
                  </a:lnTo>
                  <a:lnTo>
                    <a:pt x="1632" y="6294"/>
                  </a:lnTo>
                  <a:lnTo>
                    <a:pt x="1632" y="1"/>
                  </a:lnTo>
                  <a:lnTo>
                    <a:pt x="1398" y="1"/>
                  </a:lnTo>
                  <a:lnTo>
                    <a:pt x="1398" y="6294"/>
                  </a:lnTo>
                  <a:lnTo>
                    <a:pt x="675" y="6294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9"/>
            <p:cNvSpPr/>
            <p:nvPr/>
          </p:nvSpPr>
          <p:spPr>
            <a:xfrm>
              <a:off x="936150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9"/>
            <p:cNvSpPr/>
            <p:nvPr/>
          </p:nvSpPr>
          <p:spPr>
            <a:xfrm>
              <a:off x="437450" y="5013050"/>
              <a:ext cx="9175" cy="314575"/>
            </a:xfrm>
            <a:custGeom>
              <a:avLst/>
              <a:gdLst/>
              <a:ahLst/>
              <a:cxnLst/>
              <a:rect l="l" t="t" r="r" b="b"/>
              <a:pathLst>
                <a:path w="367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366" y="12583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9"/>
            <p:cNvSpPr/>
            <p:nvPr/>
          </p:nvSpPr>
          <p:spPr>
            <a:xfrm>
              <a:off x="421575" y="5013050"/>
              <a:ext cx="5850" cy="314575"/>
            </a:xfrm>
            <a:custGeom>
              <a:avLst/>
              <a:gdLst/>
              <a:ahLst/>
              <a:cxnLst/>
              <a:rect l="l" t="t" r="r" b="b"/>
              <a:pathLst>
                <a:path w="234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9"/>
            <p:cNvSpPr/>
            <p:nvPr/>
          </p:nvSpPr>
          <p:spPr>
            <a:xfrm>
              <a:off x="453775" y="5013050"/>
              <a:ext cx="5900" cy="314575"/>
            </a:xfrm>
            <a:custGeom>
              <a:avLst/>
              <a:gdLst/>
              <a:ahLst/>
              <a:cxnLst/>
              <a:rect l="l" t="t" r="r" b="b"/>
              <a:pathLst>
                <a:path w="236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236" y="1258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9"/>
            <p:cNvSpPr/>
            <p:nvPr/>
          </p:nvSpPr>
          <p:spPr>
            <a:xfrm>
              <a:off x="483300" y="5013050"/>
              <a:ext cx="9150" cy="314575"/>
            </a:xfrm>
            <a:custGeom>
              <a:avLst/>
              <a:gdLst/>
              <a:ahLst/>
              <a:cxnLst/>
              <a:rect l="l" t="t" r="r" b="b"/>
              <a:pathLst>
                <a:path w="366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365" y="12583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9"/>
            <p:cNvSpPr/>
            <p:nvPr/>
          </p:nvSpPr>
          <p:spPr>
            <a:xfrm>
              <a:off x="467375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235" y="12583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9"/>
            <p:cNvSpPr/>
            <p:nvPr/>
          </p:nvSpPr>
          <p:spPr>
            <a:xfrm>
              <a:off x="499625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1" y="1"/>
                  </a:moveTo>
                  <a:lnTo>
                    <a:pt x="1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9"/>
            <p:cNvSpPr/>
            <p:nvPr/>
          </p:nvSpPr>
          <p:spPr>
            <a:xfrm>
              <a:off x="1288075" y="5013050"/>
              <a:ext cx="5850" cy="314575"/>
            </a:xfrm>
            <a:custGeom>
              <a:avLst/>
              <a:gdLst/>
              <a:ahLst/>
              <a:cxnLst/>
              <a:rect l="l" t="t" r="r" b="b"/>
              <a:pathLst>
                <a:path w="234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9"/>
            <p:cNvSpPr/>
            <p:nvPr/>
          </p:nvSpPr>
          <p:spPr>
            <a:xfrm>
              <a:off x="713925" y="5013050"/>
              <a:ext cx="5875" cy="314575"/>
            </a:xfrm>
            <a:custGeom>
              <a:avLst/>
              <a:gdLst/>
              <a:ahLst/>
              <a:cxnLst/>
              <a:rect l="l" t="t" r="r" b="b"/>
              <a:pathLst>
                <a:path w="235" h="12583" extrusionOk="0">
                  <a:moveTo>
                    <a:pt x="0" y="1"/>
                  </a:moveTo>
                  <a:lnTo>
                    <a:pt x="0" y="12583"/>
                  </a:lnTo>
                  <a:lnTo>
                    <a:pt x="234" y="1258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1" name="Google Shape;1871;p29"/>
          <p:cNvSpPr/>
          <p:nvPr/>
        </p:nvSpPr>
        <p:spPr>
          <a:xfrm>
            <a:off x="3435975" y="166300"/>
            <a:ext cx="737400" cy="737400"/>
          </a:xfrm>
          <a:prstGeom prst="mathMultiply">
            <a:avLst>
              <a:gd name="adj1" fmla="val 1448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2" name="Google Shape;1872;p29"/>
          <p:cNvGrpSpPr/>
          <p:nvPr/>
        </p:nvGrpSpPr>
        <p:grpSpPr>
          <a:xfrm>
            <a:off x="-870608" y="3898557"/>
            <a:ext cx="1804565" cy="1804795"/>
            <a:chOff x="5577475" y="736025"/>
            <a:chExt cx="983200" cy="983325"/>
          </a:xfrm>
        </p:grpSpPr>
        <p:sp>
          <p:nvSpPr>
            <p:cNvPr id="1873" name="Google Shape;1873;p29"/>
            <p:cNvSpPr/>
            <p:nvPr/>
          </p:nvSpPr>
          <p:spPr>
            <a:xfrm>
              <a:off x="5577475" y="736025"/>
              <a:ext cx="983200" cy="983325"/>
            </a:xfrm>
            <a:custGeom>
              <a:avLst/>
              <a:gdLst/>
              <a:ahLst/>
              <a:cxnLst/>
              <a:rect l="l" t="t" r="r" b="b"/>
              <a:pathLst>
                <a:path w="39328" h="39333" extrusionOk="0">
                  <a:moveTo>
                    <a:pt x="19665" y="44"/>
                  </a:moveTo>
                  <a:cubicBezTo>
                    <a:pt x="30483" y="44"/>
                    <a:pt x="39285" y="8845"/>
                    <a:pt x="39285" y="19665"/>
                  </a:cubicBezTo>
                  <a:cubicBezTo>
                    <a:pt x="39285" y="30483"/>
                    <a:pt x="30483" y="39290"/>
                    <a:pt x="19665" y="39290"/>
                  </a:cubicBezTo>
                  <a:cubicBezTo>
                    <a:pt x="8845" y="39290"/>
                    <a:pt x="44" y="30483"/>
                    <a:pt x="44" y="19665"/>
                  </a:cubicBezTo>
                  <a:cubicBezTo>
                    <a:pt x="44" y="8845"/>
                    <a:pt x="8845" y="44"/>
                    <a:pt x="19665" y="44"/>
                  </a:cubicBezTo>
                  <a:close/>
                  <a:moveTo>
                    <a:pt x="19665" y="0"/>
                  </a:moveTo>
                  <a:cubicBezTo>
                    <a:pt x="17010" y="0"/>
                    <a:pt x="14436" y="523"/>
                    <a:pt x="12011" y="1545"/>
                  </a:cubicBezTo>
                  <a:cubicBezTo>
                    <a:pt x="9666" y="2536"/>
                    <a:pt x="7567" y="3955"/>
                    <a:pt x="5762" y="5762"/>
                  </a:cubicBezTo>
                  <a:cubicBezTo>
                    <a:pt x="3955" y="7567"/>
                    <a:pt x="2536" y="9671"/>
                    <a:pt x="1545" y="12011"/>
                  </a:cubicBezTo>
                  <a:cubicBezTo>
                    <a:pt x="518" y="14436"/>
                    <a:pt x="1" y="17009"/>
                    <a:pt x="1" y="19665"/>
                  </a:cubicBezTo>
                  <a:cubicBezTo>
                    <a:pt x="1" y="22319"/>
                    <a:pt x="518" y="24897"/>
                    <a:pt x="1545" y="27323"/>
                  </a:cubicBezTo>
                  <a:cubicBezTo>
                    <a:pt x="2536" y="29662"/>
                    <a:pt x="3955" y="31766"/>
                    <a:pt x="5762" y="33573"/>
                  </a:cubicBezTo>
                  <a:cubicBezTo>
                    <a:pt x="7567" y="35379"/>
                    <a:pt x="9666" y="36792"/>
                    <a:pt x="12011" y="37788"/>
                  </a:cubicBezTo>
                  <a:cubicBezTo>
                    <a:pt x="14436" y="38811"/>
                    <a:pt x="17010" y="39333"/>
                    <a:pt x="19665" y="39333"/>
                  </a:cubicBezTo>
                  <a:cubicBezTo>
                    <a:pt x="22319" y="39333"/>
                    <a:pt x="24897" y="38811"/>
                    <a:pt x="27318" y="37788"/>
                  </a:cubicBezTo>
                  <a:cubicBezTo>
                    <a:pt x="29662" y="36792"/>
                    <a:pt x="31767" y="35379"/>
                    <a:pt x="33573" y="33573"/>
                  </a:cubicBezTo>
                  <a:cubicBezTo>
                    <a:pt x="35379" y="31766"/>
                    <a:pt x="36793" y="29662"/>
                    <a:pt x="37783" y="27323"/>
                  </a:cubicBezTo>
                  <a:cubicBezTo>
                    <a:pt x="38811" y="24897"/>
                    <a:pt x="39328" y="22319"/>
                    <a:pt x="39328" y="19665"/>
                  </a:cubicBezTo>
                  <a:cubicBezTo>
                    <a:pt x="39328" y="17009"/>
                    <a:pt x="38811" y="14436"/>
                    <a:pt x="37783" y="12011"/>
                  </a:cubicBezTo>
                  <a:cubicBezTo>
                    <a:pt x="36793" y="9671"/>
                    <a:pt x="35379" y="7567"/>
                    <a:pt x="33573" y="5762"/>
                  </a:cubicBezTo>
                  <a:cubicBezTo>
                    <a:pt x="31767" y="3955"/>
                    <a:pt x="29662" y="2536"/>
                    <a:pt x="27318" y="1545"/>
                  </a:cubicBezTo>
                  <a:cubicBezTo>
                    <a:pt x="24897" y="523"/>
                    <a:pt x="22319" y="0"/>
                    <a:pt x="196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9"/>
            <p:cNvSpPr/>
            <p:nvPr/>
          </p:nvSpPr>
          <p:spPr>
            <a:xfrm>
              <a:off x="5676075" y="736025"/>
              <a:ext cx="786000" cy="983325"/>
            </a:xfrm>
            <a:custGeom>
              <a:avLst/>
              <a:gdLst/>
              <a:ahLst/>
              <a:cxnLst/>
              <a:rect l="l" t="t" r="r" b="b"/>
              <a:pathLst>
                <a:path w="31440" h="39333" extrusionOk="0">
                  <a:moveTo>
                    <a:pt x="15721" y="44"/>
                  </a:moveTo>
                  <a:cubicBezTo>
                    <a:pt x="24363" y="44"/>
                    <a:pt x="31397" y="8845"/>
                    <a:pt x="31397" y="19665"/>
                  </a:cubicBezTo>
                  <a:cubicBezTo>
                    <a:pt x="31397" y="30483"/>
                    <a:pt x="24363" y="39290"/>
                    <a:pt x="15721" y="39290"/>
                  </a:cubicBezTo>
                  <a:cubicBezTo>
                    <a:pt x="7077" y="39290"/>
                    <a:pt x="43" y="30483"/>
                    <a:pt x="43" y="19665"/>
                  </a:cubicBezTo>
                  <a:cubicBezTo>
                    <a:pt x="43" y="8845"/>
                    <a:pt x="7077" y="44"/>
                    <a:pt x="15721" y="44"/>
                  </a:cubicBezTo>
                  <a:close/>
                  <a:moveTo>
                    <a:pt x="15721" y="0"/>
                  </a:moveTo>
                  <a:cubicBezTo>
                    <a:pt x="13599" y="0"/>
                    <a:pt x="11537" y="523"/>
                    <a:pt x="9601" y="1545"/>
                  </a:cubicBezTo>
                  <a:cubicBezTo>
                    <a:pt x="7730" y="2536"/>
                    <a:pt x="6049" y="3955"/>
                    <a:pt x="4607" y="5762"/>
                  </a:cubicBezTo>
                  <a:cubicBezTo>
                    <a:pt x="3161" y="7567"/>
                    <a:pt x="2029" y="9671"/>
                    <a:pt x="1235" y="12011"/>
                  </a:cubicBezTo>
                  <a:cubicBezTo>
                    <a:pt x="419" y="14436"/>
                    <a:pt x="0" y="17009"/>
                    <a:pt x="0" y="19665"/>
                  </a:cubicBezTo>
                  <a:cubicBezTo>
                    <a:pt x="0" y="22319"/>
                    <a:pt x="419" y="24897"/>
                    <a:pt x="1235" y="27317"/>
                  </a:cubicBezTo>
                  <a:cubicBezTo>
                    <a:pt x="2029" y="29662"/>
                    <a:pt x="3161" y="31761"/>
                    <a:pt x="4607" y="33568"/>
                  </a:cubicBezTo>
                  <a:cubicBezTo>
                    <a:pt x="6049" y="35379"/>
                    <a:pt x="7730" y="36792"/>
                    <a:pt x="9601" y="37783"/>
                  </a:cubicBezTo>
                  <a:cubicBezTo>
                    <a:pt x="11537" y="38811"/>
                    <a:pt x="13599" y="39333"/>
                    <a:pt x="15721" y="39333"/>
                  </a:cubicBezTo>
                  <a:cubicBezTo>
                    <a:pt x="17842" y="39333"/>
                    <a:pt x="19904" y="38811"/>
                    <a:pt x="21840" y="37783"/>
                  </a:cubicBezTo>
                  <a:cubicBezTo>
                    <a:pt x="23710" y="36792"/>
                    <a:pt x="25392" y="35379"/>
                    <a:pt x="26838" y="33568"/>
                  </a:cubicBezTo>
                  <a:cubicBezTo>
                    <a:pt x="28279" y="31761"/>
                    <a:pt x="29411" y="29662"/>
                    <a:pt x="30205" y="27317"/>
                  </a:cubicBezTo>
                  <a:cubicBezTo>
                    <a:pt x="31021" y="24897"/>
                    <a:pt x="31440" y="22319"/>
                    <a:pt x="31440" y="19665"/>
                  </a:cubicBezTo>
                  <a:cubicBezTo>
                    <a:pt x="31440" y="17009"/>
                    <a:pt x="31021" y="14436"/>
                    <a:pt x="30205" y="12011"/>
                  </a:cubicBezTo>
                  <a:cubicBezTo>
                    <a:pt x="29411" y="9671"/>
                    <a:pt x="28279" y="7567"/>
                    <a:pt x="26838" y="5762"/>
                  </a:cubicBezTo>
                  <a:cubicBezTo>
                    <a:pt x="25392" y="3955"/>
                    <a:pt x="23710" y="2536"/>
                    <a:pt x="21840" y="1545"/>
                  </a:cubicBezTo>
                  <a:cubicBezTo>
                    <a:pt x="19904" y="523"/>
                    <a:pt x="17842" y="0"/>
                    <a:pt x="157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9"/>
            <p:cNvSpPr/>
            <p:nvPr/>
          </p:nvSpPr>
          <p:spPr>
            <a:xfrm>
              <a:off x="5776550" y="736025"/>
              <a:ext cx="585050" cy="983325"/>
            </a:xfrm>
            <a:custGeom>
              <a:avLst/>
              <a:gdLst/>
              <a:ahLst/>
              <a:cxnLst/>
              <a:rect l="l" t="t" r="r" b="b"/>
              <a:pathLst>
                <a:path w="23402" h="39333" extrusionOk="0">
                  <a:moveTo>
                    <a:pt x="11702" y="44"/>
                  </a:moveTo>
                  <a:cubicBezTo>
                    <a:pt x="14813" y="44"/>
                    <a:pt x="17740" y="2084"/>
                    <a:pt x="19942" y="5788"/>
                  </a:cubicBezTo>
                  <a:cubicBezTo>
                    <a:pt x="22146" y="9493"/>
                    <a:pt x="23358" y="14421"/>
                    <a:pt x="23358" y="19665"/>
                  </a:cubicBezTo>
                  <a:cubicBezTo>
                    <a:pt x="23358" y="24907"/>
                    <a:pt x="22146" y="29836"/>
                    <a:pt x="19942" y="33546"/>
                  </a:cubicBezTo>
                  <a:cubicBezTo>
                    <a:pt x="17740" y="37249"/>
                    <a:pt x="14813" y="39290"/>
                    <a:pt x="11702" y="39290"/>
                  </a:cubicBezTo>
                  <a:cubicBezTo>
                    <a:pt x="8590" y="39290"/>
                    <a:pt x="5664" y="37249"/>
                    <a:pt x="3466" y="33546"/>
                  </a:cubicBezTo>
                  <a:cubicBezTo>
                    <a:pt x="1263" y="29836"/>
                    <a:pt x="44" y="24907"/>
                    <a:pt x="44" y="19665"/>
                  </a:cubicBezTo>
                  <a:cubicBezTo>
                    <a:pt x="44" y="14421"/>
                    <a:pt x="1263" y="9493"/>
                    <a:pt x="3466" y="5788"/>
                  </a:cubicBezTo>
                  <a:cubicBezTo>
                    <a:pt x="5664" y="2084"/>
                    <a:pt x="8590" y="44"/>
                    <a:pt x="11702" y="44"/>
                  </a:cubicBezTo>
                  <a:close/>
                  <a:moveTo>
                    <a:pt x="11702" y="0"/>
                  </a:moveTo>
                  <a:cubicBezTo>
                    <a:pt x="10118" y="0"/>
                    <a:pt x="8590" y="523"/>
                    <a:pt x="7143" y="1551"/>
                  </a:cubicBezTo>
                  <a:cubicBezTo>
                    <a:pt x="5750" y="2541"/>
                    <a:pt x="4500" y="3960"/>
                    <a:pt x="3428" y="5767"/>
                  </a:cubicBezTo>
                  <a:cubicBezTo>
                    <a:pt x="2351" y="7572"/>
                    <a:pt x="1507" y="9671"/>
                    <a:pt x="920" y="12016"/>
                  </a:cubicBezTo>
                  <a:cubicBezTo>
                    <a:pt x="312" y="14436"/>
                    <a:pt x="1" y="17009"/>
                    <a:pt x="1" y="19665"/>
                  </a:cubicBezTo>
                  <a:cubicBezTo>
                    <a:pt x="1" y="22319"/>
                    <a:pt x="312" y="24892"/>
                    <a:pt x="920" y="27317"/>
                  </a:cubicBezTo>
                  <a:cubicBezTo>
                    <a:pt x="1507" y="29657"/>
                    <a:pt x="2351" y="31761"/>
                    <a:pt x="3428" y="33568"/>
                  </a:cubicBezTo>
                  <a:cubicBezTo>
                    <a:pt x="4500" y="35373"/>
                    <a:pt x="5750" y="36792"/>
                    <a:pt x="7143" y="37783"/>
                  </a:cubicBezTo>
                  <a:cubicBezTo>
                    <a:pt x="8590" y="38811"/>
                    <a:pt x="10118" y="39333"/>
                    <a:pt x="11702" y="39333"/>
                  </a:cubicBezTo>
                  <a:cubicBezTo>
                    <a:pt x="13284" y="39333"/>
                    <a:pt x="14818" y="38811"/>
                    <a:pt x="16259" y="37783"/>
                  </a:cubicBezTo>
                  <a:cubicBezTo>
                    <a:pt x="17652" y="36792"/>
                    <a:pt x="18903" y="35373"/>
                    <a:pt x="19980" y="33568"/>
                  </a:cubicBezTo>
                  <a:cubicBezTo>
                    <a:pt x="21052" y="31761"/>
                    <a:pt x="21895" y="29657"/>
                    <a:pt x="22482" y="27317"/>
                  </a:cubicBezTo>
                  <a:cubicBezTo>
                    <a:pt x="23092" y="24892"/>
                    <a:pt x="23401" y="22319"/>
                    <a:pt x="23401" y="19665"/>
                  </a:cubicBezTo>
                  <a:cubicBezTo>
                    <a:pt x="23401" y="17009"/>
                    <a:pt x="23092" y="14436"/>
                    <a:pt x="22482" y="12016"/>
                  </a:cubicBezTo>
                  <a:cubicBezTo>
                    <a:pt x="21895" y="9671"/>
                    <a:pt x="21052" y="7572"/>
                    <a:pt x="19980" y="5767"/>
                  </a:cubicBezTo>
                  <a:cubicBezTo>
                    <a:pt x="18903" y="3960"/>
                    <a:pt x="17652" y="2541"/>
                    <a:pt x="16259" y="1551"/>
                  </a:cubicBezTo>
                  <a:cubicBezTo>
                    <a:pt x="14818" y="523"/>
                    <a:pt x="13284" y="0"/>
                    <a:pt x="11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9"/>
            <p:cNvSpPr/>
            <p:nvPr/>
          </p:nvSpPr>
          <p:spPr>
            <a:xfrm>
              <a:off x="5875025" y="736025"/>
              <a:ext cx="388100" cy="983325"/>
            </a:xfrm>
            <a:custGeom>
              <a:avLst/>
              <a:gdLst/>
              <a:ahLst/>
              <a:cxnLst/>
              <a:rect l="l" t="t" r="r" b="b"/>
              <a:pathLst>
                <a:path w="15524" h="39333" extrusionOk="0">
                  <a:moveTo>
                    <a:pt x="7763" y="44"/>
                  </a:moveTo>
                  <a:cubicBezTo>
                    <a:pt x="8801" y="44"/>
                    <a:pt x="9807" y="561"/>
                    <a:pt x="10759" y="1584"/>
                  </a:cubicBezTo>
                  <a:cubicBezTo>
                    <a:pt x="11679" y="2568"/>
                    <a:pt x="12506" y="3982"/>
                    <a:pt x="13218" y="5782"/>
                  </a:cubicBezTo>
                  <a:cubicBezTo>
                    <a:pt x="14675" y="9493"/>
                    <a:pt x="15481" y="14421"/>
                    <a:pt x="15481" y="19665"/>
                  </a:cubicBezTo>
                  <a:cubicBezTo>
                    <a:pt x="15481" y="24907"/>
                    <a:pt x="14675" y="29841"/>
                    <a:pt x="13218" y="33546"/>
                  </a:cubicBezTo>
                  <a:cubicBezTo>
                    <a:pt x="12506" y="35351"/>
                    <a:pt x="11679" y="36766"/>
                    <a:pt x="10759" y="37751"/>
                  </a:cubicBezTo>
                  <a:cubicBezTo>
                    <a:pt x="9807" y="38773"/>
                    <a:pt x="8801" y="39290"/>
                    <a:pt x="7763" y="39290"/>
                  </a:cubicBezTo>
                  <a:cubicBezTo>
                    <a:pt x="6724" y="39290"/>
                    <a:pt x="5717" y="38773"/>
                    <a:pt x="4766" y="37751"/>
                  </a:cubicBezTo>
                  <a:cubicBezTo>
                    <a:pt x="3846" y="36766"/>
                    <a:pt x="3019" y="35351"/>
                    <a:pt x="2313" y="33546"/>
                  </a:cubicBezTo>
                  <a:cubicBezTo>
                    <a:pt x="849" y="29841"/>
                    <a:pt x="44" y="24907"/>
                    <a:pt x="44" y="19665"/>
                  </a:cubicBezTo>
                  <a:cubicBezTo>
                    <a:pt x="44" y="14421"/>
                    <a:pt x="849" y="9493"/>
                    <a:pt x="2313" y="5782"/>
                  </a:cubicBezTo>
                  <a:cubicBezTo>
                    <a:pt x="3019" y="3982"/>
                    <a:pt x="3846" y="2568"/>
                    <a:pt x="4766" y="1584"/>
                  </a:cubicBezTo>
                  <a:cubicBezTo>
                    <a:pt x="5717" y="561"/>
                    <a:pt x="6724" y="44"/>
                    <a:pt x="7763" y="44"/>
                  </a:cubicBezTo>
                  <a:close/>
                  <a:moveTo>
                    <a:pt x="7763" y="0"/>
                  </a:moveTo>
                  <a:cubicBezTo>
                    <a:pt x="6712" y="0"/>
                    <a:pt x="5695" y="523"/>
                    <a:pt x="4733" y="1551"/>
                  </a:cubicBezTo>
                  <a:cubicBezTo>
                    <a:pt x="3807" y="2541"/>
                    <a:pt x="2981" y="3960"/>
                    <a:pt x="2268" y="5767"/>
                  </a:cubicBezTo>
                  <a:cubicBezTo>
                    <a:pt x="1555" y="7572"/>
                    <a:pt x="1001" y="9678"/>
                    <a:pt x="609" y="12016"/>
                  </a:cubicBezTo>
                  <a:cubicBezTo>
                    <a:pt x="207" y="14436"/>
                    <a:pt x="1" y="17015"/>
                    <a:pt x="1" y="19665"/>
                  </a:cubicBezTo>
                  <a:cubicBezTo>
                    <a:pt x="1" y="22319"/>
                    <a:pt x="207" y="24892"/>
                    <a:pt x="609" y="27317"/>
                  </a:cubicBezTo>
                  <a:cubicBezTo>
                    <a:pt x="1001" y="29657"/>
                    <a:pt x="1555" y="31756"/>
                    <a:pt x="2268" y="33561"/>
                  </a:cubicBezTo>
                  <a:cubicBezTo>
                    <a:pt x="2981" y="35373"/>
                    <a:pt x="3807" y="36787"/>
                    <a:pt x="4733" y="37783"/>
                  </a:cubicBezTo>
                  <a:cubicBezTo>
                    <a:pt x="5695" y="38811"/>
                    <a:pt x="6712" y="39333"/>
                    <a:pt x="7763" y="39333"/>
                  </a:cubicBezTo>
                  <a:cubicBezTo>
                    <a:pt x="8812" y="39333"/>
                    <a:pt x="9835" y="38811"/>
                    <a:pt x="10792" y="37783"/>
                  </a:cubicBezTo>
                  <a:cubicBezTo>
                    <a:pt x="11717" y="36787"/>
                    <a:pt x="12543" y="35373"/>
                    <a:pt x="13256" y="33561"/>
                  </a:cubicBezTo>
                  <a:cubicBezTo>
                    <a:pt x="13969" y="31756"/>
                    <a:pt x="14529" y="29657"/>
                    <a:pt x="14916" y="27317"/>
                  </a:cubicBezTo>
                  <a:cubicBezTo>
                    <a:pt x="15323" y="24892"/>
                    <a:pt x="15524" y="22319"/>
                    <a:pt x="15524" y="19665"/>
                  </a:cubicBezTo>
                  <a:cubicBezTo>
                    <a:pt x="15524" y="17015"/>
                    <a:pt x="15323" y="14436"/>
                    <a:pt x="14916" y="12016"/>
                  </a:cubicBezTo>
                  <a:cubicBezTo>
                    <a:pt x="14529" y="9678"/>
                    <a:pt x="13969" y="7572"/>
                    <a:pt x="13256" y="5767"/>
                  </a:cubicBezTo>
                  <a:cubicBezTo>
                    <a:pt x="12543" y="3960"/>
                    <a:pt x="11717" y="2541"/>
                    <a:pt x="10792" y="1551"/>
                  </a:cubicBezTo>
                  <a:cubicBezTo>
                    <a:pt x="9835" y="523"/>
                    <a:pt x="8812" y="0"/>
                    <a:pt x="776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9"/>
            <p:cNvSpPr/>
            <p:nvPr/>
          </p:nvSpPr>
          <p:spPr>
            <a:xfrm>
              <a:off x="5981775" y="736025"/>
              <a:ext cx="174625" cy="983325"/>
            </a:xfrm>
            <a:custGeom>
              <a:avLst/>
              <a:gdLst/>
              <a:ahLst/>
              <a:cxnLst/>
              <a:rect l="l" t="t" r="r" b="b"/>
              <a:pathLst>
                <a:path w="6985" h="39333" extrusionOk="0">
                  <a:moveTo>
                    <a:pt x="3493" y="44"/>
                  </a:moveTo>
                  <a:cubicBezTo>
                    <a:pt x="3950" y="44"/>
                    <a:pt x="4400" y="561"/>
                    <a:pt x="4824" y="1572"/>
                  </a:cubicBezTo>
                  <a:cubicBezTo>
                    <a:pt x="5238" y="2563"/>
                    <a:pt x="5608" y="3977"/>
                    <a:pt x="5924" y="5777"/>
                  </a:cubicBezTo>
                  <a:cubicBezTo>
                    <a:pt x="6582" y="9487"/>
                    <a:pt x="6941" y="14421"/>
                    <a:pt x="6941" y="19665"/>
                  </a:cubicBezTo>
                  <a:cubicBezTo>
                    <a:pt x="6941" y="24913"/>
                    <a:pt x="6582" y="29841"/>
                    <a:pt x="5924" y="33551"/>
                  </a:cubicBezTo>
                  <a:cubicBezTo>
                    <a:pt x="5608" y="35356"/>
                    <a:pt x="5238" y="36772"/>
                    <a:pt x="4824" y="37756"/>
                  </a:cubicBezTo>
                  <a:cubicBezTo>
                    <a:pt x="4400" y="38773"/>
                    <a:pt x="3950" y="39290"/>
                    <a:pt x="3493" y="39290"/>
                  </a:cubicBezTo>
                  <a:cubicBezTo>
                    <a:pt x="3036" y="39290"/>
                    <a:pt x="2584" y="38773"/>
                    <a:pt x="2165" y="37756"/>
                  </a:cubicBezTo>
                  <a:cubicBezTo>
                    <a:pt x="1751" y="36772"/>
                    <a:pt x="1382" y="35356"/>
                    <a:pt x="1061" y="33551"/>
                  </a:cubicBezTo>
                  <a:cubicBezTo>
                    <a:pt x="408" y="29841"/>
                    <a:pt x="44" y="24913"/>
                    <a:pt x="44" y="19665"/>
                  </a:cubicBezTo>
                  <a:cubicBezTo>
                    <a:pt x="44" y="14421"/>
                    <a:pt x="408" y="9487"/>
                    <a:pt x="1061" y="5777"/>
                  </a:cubicBezTo>
                  <a:cubicBezTo>
                    <a:pt x="1382" y="3977"/>
                    <a:pt x="1751" y="2563"/>
                    <a:pt x="2165" y="1572"/>
                  </a:cubicBezTo>
                  <a:cubicBezTo>
                    <a:pt x="2584" y="561"/>
                    <a:pt x="3036" y="44"/>
                    <a:pt x="3493" y="44"/>
                  </a:cubicBezTo>
                  <a:close/>
                  <a:moveTo>
                    <a:pt x="3493" y="0"/>
                  </a:moveTo>
                  <a:cubicBezTo>
                    <a:pt x="2557" y="0"/>
                    <a:pt x="1676" y="2051"/>
                    <a:pt x="1018" y="5772"/>
                  </a:cubicBezTo>
                  <a:cubicBezTo>
                    <a:pt x="365" y="9482"/>
                    <a:pt x="1" y="14415"/>
                    <a:pt x="1" y="19665"/>
                  </a:cubicBezTo>
                  <a:cubicBezTo>
                    <a:pt x="1" y="24913"/>
                    <a:pt x="365" y="29847"/>
                    <a:pt x="1018" y="33561"/>
                  </a:cubicBezTo>
                  <a:cubicBezTo>
                    <a:pt x="1676" y="37282"/>
                    <a:pt x="2557" y="39333"/>
                    <a:pt x="3493" y="39333"/>
                  </a:cubicBezTo>
                  <a:cubicBezTo>
                    <a:pt x="4433" y="39333"/>
                    <a:pt x="5309" y="37282"/>
                    <a:pt x="5967" y="33561"/>
                  </a:cubicBezTo>
                  <a:cubicBezTo>
                    <a:pt x="6626" y="29847"/>
                    <a:pt x="6985" y="24913"/>
                    <a:pt x="6985" y="19665"/>
                  </a:cubicBezTo>
                  <a:cubicBezTo>
                    <a:pt x="6985" y="14415"/>
                    <a:pt x="6626" y="9482"/>
                    <a:pt x="5967" y="5772"/>
                  </a:cubicBezTo>
                  <a:cubicBezTo>
                    <a:pt x="5309" y="2051"/>
                    <a:pt x="4433" y="0"/>
                    <a:pt x="34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9"/>
            <p:cNvSpPr/>
            <p:nvPr/>
          </p:nvSpPr>
          <p:spPr>
            <a:xfrm>
              <a:off x="6068525" y="736025"/>
              <a:ext cx="1100" cy="983325"/>
            </a:xfrm>
            <a:custGeom>
              <a:avLst/>
              <a:gdLst/>
              <a:ahLst/>
              <a:cxnLst/>
              <a:rect l="l" t="t" r="r" b="b"/>
              <a:pathLst>
                <a:path w="44" h="39333" extrusionOk="0">
                  <a:moveTo>
                    <a:pt x="23" y="0"/>
                  </a:moveTo>
                  <a:cubicBezTo>
                    <a:pt x="11" y="0"/>
                    <a:pt x="6" y="0"/>
                    <a:pt x="1" y="23"/>
                  </a:cubicBezTo>
                  <a:lnTo>
                    <a:pt x="1" y="66"/>
                  </a:lnTo>
                  <a:lnTo>
                    <a:pt x="1" y="126"/>
                  </a:lnTo>
                  <a:lnTo>
                    <a:pt x="1" y="1567"/>
                  </a:lnTo>
                  <a:lnTo>
                    <a:pt x="1" y="5777"/>
                  </a:lnTo>
                  <a:lnTo>
                    <a:pt x="1" y="19665"/>
                  </a:lnTo>
                  <a:lnTo>
                    <a:pt x="1" y="33556"/>
                  </a:lnTo>
                  <a:lnTo>
                    <a:pt x="1" y="37766"/>
                  </a:lnTo>
                  <a:lnTo>
                    <a:pt x="1" y="39208"/>
                  </a:lnTo>
                  <a:lnTo>
                    <a:pt x="1" y="39268"/>
                  </a:lnTo>
                  <a:lnTo>
                    <a:pt x="1" y="39312"/>
                  </a:lnTo>
                  <a:cubicBezTo>
                    <a:pt x="6" y="39333"/>
                    <a:pt x="11" y="39333"/>
                    <a:pt x="23" y="39333"/>
                  </a:cubicBezTo>
                  <a:cubicBezTo>
                    <a:pt x="33" y="39333"/>
                    <a:pt x="39" y="39333"/>
                    <a:pt x="44" y="39312"/>
                  </a:cubicBezTo>
                  <a:lnTo>
                    <a:pt x="44" y="39268"/>
                  </a:lnTo>
                  <a:lnTo>
                    <a:pt x="44" y="39208"/>
                  </a:lnTo>
                  <a:lnTo>
                    <a:pt x="44" y="37766"/>
                  </a:lnTo>
                  <a:lnTo>
                    <a:pt x="44" y="33556"/>
                  </a:lnTo>
                  <a:lnTo>
                    <a:pt x="44" y="19665"/>
                  </a:lnTo>
                  <a:lnTo>
                    <a:pt x="44" y="5777"/>
                  </a:lnTo>
                  <a:lnTo>
                    <a:pt x="44" y="1567"/>
                  </a:lnTo>
                  <a:lnTo>
                    <a:pt x="44" y="126"/>
                  </a:lnTo>
                  <a:lnTo>
                    <a:pt x="44" y="66"/>
                  </a:lnTo>
                  <a:lnTo>
                    <a:pt x="44" y="23"/>
                  </a:lnTo>
                  <a:cubicBezTo>
                    <a:pt x="39" y="0"/>
                    <a:pt x="33" y="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9"/>
            <p:cNvSpPr/>
            <p:nvPr/>
          </p:nvSpPr>
          <p:spPr>
            <a:xfrm>
              <a:off x="5577475" y="736025"/>
              <a:ext cx="983200" cy="983325"/>
            </a:xfrm>
            <a:custGeom>
              <a:avLst/>
              <a:gdLst/>
              <a:ahLst/>
              <a:cxnLst/>
              <a:rect l="l" t="t" r="r" b="b"/>
              <a:pathLst>
                <a:path w="39328" h="39333" extrusionOk="0">
                  <a:moveTo>
                    <a:pt x="19665" y="44"/>
                  </a:moveTo>
                  <a:cubicBezTo>
                    <a:pt x="30483" y="44"/>
                    <a:pt x="39285" y="8845"/>
                    <a:pt x="39285" y="19665"/>
                  </a:cubicBezTo>
                  <a:cubicBezTo>
                    <a:pt x="39285" y="30483"/>
                    <a:pt x="30483" y="39290"/>
                    <a:pt x="19665" y="39290"/>
                  </a:cubicBezTo>
                  <a:cubicBezTo>
                    <a:pt x="8845" y="39290"/>
                    <a:pt x="44" y="30483"/>
                    <a:pt x="44" y="19665"/>
                  </a:cubicBezTo>
                  <a:cubicBezTo>
                    <a:pt x="44" y="8845"/>
                    <a:pt x="8845" y="44"/>
                    <a:pt x="19665" y="44"/>
                  </a:cubicBezTo>
                  <a:close/>
                  <a:moveTo>
                    <a:pt x="19665" y="0"/>
                  </a:moveTo>
                  <a:cubicBezTo>
                    <a:pt x="17010" y="0"/>
                    <a:pt x="14436" y="523"/>
                    <a:pt x="12011" y="1545"/>
                  </a:cubicBezTo>
                  <a:cubicBezTo>
                    <a:pt x="9666" y="2536"/>
                    <a:pt x="7567" y="3955"/>
                    <a:pt x="5762" y="5762"/>
                  </a:cubicBezTo>
                  <a:cubicBezTo>
                    <a:pt x="3955" y="7567"/>
                    <a:pt x="2536" y="9671"/>
                    <a:pt x="1545" y="12011"/>
                  </a:cubicBezTo>
                  <a:cubicBezTo>
                    <a:pt x="518" y="14436"/>
                    <a:pt x="1" y="17009"/>
                    <a:pt x="1" y="19665"/>
                  </a:cubicBezTo>
                  <a:cubicBezTo>
                    <a:pt x="1" y="22319"/>
                    <a:pt x="518" y="24897"/>
                    <a:pt x="1545" y="27323"/>
                  </a:cubicBezTo>
                  <a:cubicBezTo>
                    <a:pt x="2536" y="29662"/>
                    <a:pt x="3955" y="31766"/>
                    <a:pt x="5762" y="33573"/>
                  </a:cubicBezTo>
                  <a:cubicBezTo>
                    <a:pt x="7567" y="35379"/>
                    <a:pt x="9666" y="36792"/>
                    <a:pt x="12011" y="37788"/>
                  </a:cubicBezTo>
                  <a:cubicBezTo>
                    <a:pt x="14436" y="38811"/>
                    <a:pt x="17010" y="39333"/>
                    <a:pt x="19665" y="39333"/>
                  </a:cubicBezTo>
                  <a:cubicBezTo>
                    <a:pt x="22319" y="39333"/>
                    <a:pt x="24897" y="38811"/>
                    <a:pt x="27318" y="37788"/>
                  </a:cubicBezTo>
                  <a:cubicBezTo>
                    <a:pt x="29662" y="36792"/>
                    <a:pt x="31767" y="35379"/>
                    <a:pt x="33573" y="33573"/>
                  </a:cubicBezTo>
                  <a:cubicBezTo>
                    <a:pt x="35379" y="31766"/>
                    <a:pt x="36793" y="29662"/>
                    <a:pt x="37783" y="27323"/>
                  </a:cubicBezTo>
                  <a:cubicBezTo>
                    <a:pt x="38811" y="24897"/>
                    <a:pt x="39328" y="22319"/>
                    <a:pt x="39328" y="19665"/>
                  </a:cubicBezTo>
                  <a:cubicBezTo>
                    <a:pt x="39328" y="17009"/>
                    <a:pt x="38811" y="14436"/>
                    <a:pt x="37783" y="12011"/>
                  </a:cubicBezTo>
                  <a:cubicBezTo>
                    <a:pt x="36793" y="9671"/>
                    <a:pt x="35379" y="7567"/>
                    <a:pt x="33573" y="5762"/>
                  </a:cubicBezTo>
                  <a:cubicBezTo>
                    <a:pt x="31767" y="3955"/>
                    <a:pt x="29662" y="2536"/>
                    <a:pt x="27318" y="1545"/>
                  </a:cubicBezTo>
                  <a:cubicBezTo>
                    <a:pt x="24897" y="523"/>
                    <a:pt x="22319" y="0"/>
                    <a:pt x="196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9"/>
            <p:cNvSpPr/>
            <p:nvPr/>
          </p:nvSpPr>
          <p:spPr>
            <a:xfrm>
              <a:off x="5577475" y="834750"/>
              <a:ext cx="983200" cy="785875"/>
            </a:xfrm>
            <a:custGeom>
              <a:avLst/>
              <a:gdLst/>
              <a:ahLst/>
              <a:cxnLst/>
              <a:rect l="l" t="t" r="r" b="b"/>
              <a:pathLst>
                <a:path w="39328" h="31435" extrusionOk="0">
                  <a:moveTo>
                    <a:pt x="19665" y="44"/>
                  </a:moveTo>
                  <a:cubicBezTo>
                    <a:pt x="30483" y="44"/>
                    <a:pt x="39285" y="7072"/>
                    <a:pt x="39285" y="15716"/>
                  </a:cubicBezTo>
                  <a:cubicBezTo>
                    <a:pt x="39285" y="24358"/>
                    <a:pt x="30483" y="31392"/>
                    <a:pt x="19665" y="31392"/>
                  </a:cubicBezTo>
                  <a:cubicBezTo>
                    <a:pt x="8845" y="31392"/>
                    <a:pt x="44" y="24358"/>
                    <a:pt x="44" y="15716"/>
                  </a:cubicBezTo>
                  <a:cubicBezTo>
                    <a:pt x="44" y="7072"/>
                    <a:pt x="8845" y="44"/>
                    <a:pt x="19665" y="44"/>
                  </a:cubicBezTo>
                  <a:close/>
                  <a:moveTo>
                    <a:pt x="19665" y="1"/>
                  </a:moveTo>
                  <a:cubicBezTo>
                    <a:pt x="17010" y="1"/>
                    <a:pt x="14436" y="414"/>
                    <a:pt x="12011" y="1235"/>
                  </a:cubicBezTo>
                  <a:cubicBezTo>
                    <a:pt x="9671" y="2024"/>
                    <a:pt x="7567" y="3156"/>
                    <a:pt x="5762" y="4602"/>
                  </a:cubicBezTo>
                  <a:cubicBezTo>
                    <a:pt x="3955" y="6044"/>
                    <a:pt x="2536" y="7725"/>
                    <a:pt x="1545" y="9596"/>
                  </a:cubicBezTo>
                  <a:cubicBezTo>
                    <a:pt x="518" y="11538"/>
                    <a:pt x="1" y="13594"/>
                    <a:pt x="1" y="15716"/>
                  </a:cubicBezTo>
                  <a:cubicBezTo>
                    <a:pt x="1" y="17842"/>
                    <a:pt x="518" y="19898"/>
                    <a:pt x="1545" y="21834"/>
                  </a:cubicBezTo>
                  <a:cubicBezTo>
                    <a:pt x="2536" y="23712"/>
                    <a:pt x="3955" y="25392"/>
                    <a:pt x="5762" y="26833"/>
                  </a:cubicBezTo>
                  <a:cubicBezTo>
                    <a:pt x="7567" y="28274"/>
                    <a:pt x="9671" y="29411"/>
                    <a:pt x="12011" y="30200"/>
                  </a:cubicBezTo>
                  <a:cubicBezTo>
                    <a:pt x="14436" y="31022"/>
                    <a:pt x="17010" y="31435"/>
                    <a:pt x="19665" y="31435"/>
                  </a:cubicBezTo>
                  <a:cubicBezTo>
                    <a:pt x="22319" y="31435"/>
                    <a:pt x="24892" y="31022"/>
                    <a:pt x="27318" y="30200"/>
                  </a:cubicBezTo>
                  <a:cubicBezTo>
                    <a:pt x="29662" y="29411"/>
                    <a:pt x="31761" y="28274"/>
                    <a:pt x="33568" y="26833"/>
                  </a:cubicBezTo>
                  <a:cubicBezTo>
                    <a:pt x="35374" y="25392"/>
                    <a:pt x="36793" y="23712"/>
                    <a:pt x="37783" y="21834"/>
                  </a:cubicBezTo>
                  <a:cubicBezTo>
                    <a:pt x="38811" y="19898"/>
                    <a:pt x="39328" y="17842"/>
                    <a:pt x="39328" y="15716"/>
                  </a:cubicBezTo>
                  <a:cubicBezTo>
                    <a:pt x="39328" y="13594"/>
                    <a:pt x="38811" y="11538"/>
                    <a:pt x="37783" y="9596"/>
                  </a:cubicBezTo>
                  <a:cubicBezTo>
                    <a:pt x="36793" y="7725"/>
                    <a:pt x="35374" y="6044"/>
                    <a:pt x="33568" y="4602"/>
                  </a:cubicBezTo>
                  <a:cubicBezTo>
                    <a:pt x="31761" y="3156"/>
                    <a:pt x="29662" y="2024"/>
                    <a:pt x="27318" y="1235"/>
                  </a:cubicBezTo>
                  <a:cubicBezTo>
                    <a:pt x="24892" y="414"/>
                    <a:pt x="22319" y="1"/>
                    <a:pt x="196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9"/>
            <p:cNvSpPr/>
            <p:nvPr/>
          </p:nvSpPr>
          <p:spPr>
            <a:xfrm>
              <a:off x="5577475" y="935250"/>
              <a:ext cx="983200" cy="584900"/>
            </a:xfrm>
            <a:custGeom>
              <a:avLst/>
              <a:gdLst/>
              <a:ahLst/>
              <a:cxnLst/>
              <a:rect l="l" t="t" r="r" b="b"/>
              <a:pathLst>
                <a:path w="39328" h="23396" extrusionOk="0">
                  <a:moveTo>
                    <a:pt x="19665" y="44"/>
                  </a:moveTo>
                  <a:cubicBezTo>
                    <a:pt x="24908" y="44"/>
                    <a:pt x="29836" y="1257"/>
                    <a:pt x="33546" y="3460"/>
                  </a:cubicBezTo>
                  <a:cubicBezTo>
                    <a:pt x="37250" y="5663"/>
                    <a:pt x="39285" y="8583"/>
                    <a:pt x="39285" y="11696"/>
                  </a:cubicBezTo>
                  <a:cubicBezTo>
                    <a:pt x="39285" y="14807"/>
                    <a:pt x="37250" y="17733"/>
                    <a:pt x="33546" y="19936"/>
                  </a:cubicBezTo>
                  <a:cubicBezTo>
                    <a:pt x="29836" y="22139"/>
                    <a:pt x="24908" y="23352"/>
                    <a:pt x="19665" y="23352"/>
                  </a:cubicBezTo>
                  <a:cubicBezTo>
                    <a:pt x="14421" y="23352"/>
                    <a:pt x="9493" y="22139"/>
                    <a:pt x="5788" y="19936"/>
                  </a:cubicBezTo>
                  <a:cubicBezTo>
                    <a:pt x="2084" y="17733"/>
                    <a:pt x="44" y="14807"/>
                    <a:pt x="44" y="11696"/>
                  </a:cubicBezTo>
                  <a:cubicBezTo>
                    <a:pt x="44" y="8583"/>
                    <a:pt x="2084" y="5663"/>
                    <a:pt x="5788" y="3460"/>
                  </a:cubicBezTo>
                  <a:cubicBezTo>
                    <a:pt x="9493" y="1257"/>
                    <a:pt x="14421" y="44"/>
                    <a:pt x="19665" y="44"/>
                  </a:cubicBezTo>
                  <a:close/>
                  <a:moveTo>
                    <a:pt x="19665" y="0"/>
                  </a:moveTo>
                  <a:cubicBezTo>
                    <a:pt x="17010" y="0"/>
                    <a:pt x="14436" y="306"/>
                    <a:pt x="12011" y="914"/>
                  </a:cubicBezTo>
                  <a:cubicBezTo>
                    <a:pt x="9671" y="1507"/>
                    <a:pt x="7567" y="2350"/>
                    <a:pt x="5767" y="3422"/>
                  </a:cubicBezTo>
                  <a:cubicBezTo>
                    <a:pt x="3955" y="4493"/>
                    <a:pt x="2541" y="5744"/>
                    <a:pt x="1545" y="7137"/>
                  </a:cubicBezTo>
                  <a:cubicBezTo>
                    <a:pt x="523" y="8583"/>
                    <a:pt x="1" y="10117"/>
                    <a:pt x="1" y="11696"/>
                  </a:cubicBezTo>
                  <a:cubicBezTo>
                    <a:pt x="1" y="13278"/>
                    <a:pt x="523" y="14812"/>
                    <a:pt x="1545" y="16253"/>
                  </a:cubicBezTo>
                  <a:cubicBezTo>
                    <a:pt x="2541" y="17646"/>
                    <a:pt x="3955" y="18897"/>
                    <a:pt x="5767" y="19974"/>
                  </a:cubicBezTo>
                  <a:cubicBezTo>
                    <a:pt x="7567" y="21045"/>
                    <a:pt x="9671" y="21889"/>
                    <a:pt x="12011" y="22476"/>
                  </a:cubicBezTo>
                  <a:cubicBezTo>
                    <a:pt x="14436" y="23086"/>
                    <a:pt x="17010" y="23395"/>
                    <a:pt x="19665" y="23395"/>
                  </a:cubicBezTo>
                  <a:cubicBezTo>
                    <a:pt x="22319" y="23395"/>
                    <a:pt x="24892" y="23086"/>
                    <a:pt x="27318" y="22476"/>
                  </a:cubicBezTo>
                  <a:cubicBezTo>
                    <a:pt x="29657" y="21889"/>
                    <a:pt x="31761" y="21045"/>
                    <a:pt x="33568" y="19974"/>
                  </a:cubicBezTo>
                  <a:cubicBezTo>
                    <a:pt x="35374" y="18897"/>
                    <a:pt x="36793" y="17646"/>
                    <a:pt x="37783" y="16253"/>
                  </a:cubicBezTo>
                  <a:cubicBezTo>
                    <a:pt x="38811" y="14812"/>
                    <a:pt x="39328" y="13278"/>
                    <a:pt x="39328" y="11696"/>
                  </a:cubicBezTo>
                  <a:cubicBezTo>
                    <a:pt x="39328" y="10117"/>
                    <a:pt x="38811" y="8583"/>
                    <a:pt x="37783" y="7137"/>
                  </a:cubicBezTo>
                  <a:cubicBezTo>
                    <a:pt x="36793" y="5744"/>
                    <a:pt x="35374" y="4493"/>
                    <a:pt x="33568" y="3422"/>
                  </a:cubicBezTo>
                  <a:cubicBezTo>
                    <a:pt x="31761" y="2350"/>
                    <a:pt x="29657" y="1507"/>
                    <a:pt x="27318" y="914"/>
                  </a:cubicBezTo>
                  <a:cubicBezTo>
                    <a:pt x="24892" y="306"/>
                    <a:pt x="22319" y="0"/>
                    <a:pt x="196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9"/>
            <p:cNvSpPr/>
            <p:nvPr/>
          </p:nvSpPr>
          <p:spPr>
            <a:xfrm>
              <a:off x="5577475" y="1033575"/>
              <a:ext cx="983200" cy="388100"/>
            </a:xfrm>
            <a:custGeom>
              <a:avLst/>
              <a:gdLst/>
              <a:ahLst/>
              <a:cxnLst/>
              <a:rect l="l" t="t" r="r" b="b"/>
              <a:pathLst>
                <a:path w="39328" h="15524" extrusionOk="0">
                  <a:moveTo>
                    <a:pt x="19665" y="44"/>
                  </a:moveTo>
                  <a:cubicBezTo>
                    <a:pt x="24908" y="44"/>
                    <a:pt x="29841" y="849"/>
                    <a:pt x="33546" y="2312"/>
                  </a:cubicBezTo>
                  <a:cubicBezTo>
                    <a:pt x="35346" y="3019"/>
                    <a:pt x="36760" y="3846"/>
                    <a:pt x="37751" y="4765"/>
                  </a:cubicBezTo>
                  <a:cubicBezTo>
                    <a:pt x="38768" y="5717"/>
                    <a:pt x="39285" y="6724"/>
                    <a:pt x="39285" y="7763"/>
                  </a:cubicBezTo>
                  <a:cubicBezTo>
                    <a:pt x="39285" y="8801"/>
                    <a:pt x="38768" y="9812"/>
                    <a:pt x="37751" y="10759"/>
                  </a:cubicBezTo>
                  <a:cubicBezTo>
                    <a:pt x="36760" y="11679"/>
                    <a:pt x="35346" y="12505"/>
                    <a:pt x="33546" y="13218"/>
                  </a:cubicBezTo>
                  <a:cubicBezTo>
                    <a:pt x="29841" y="14675"/>
                    <a:pt x="24908" y="15481"/>
                    <a:pt x="19665" y="15481"/>
                  </a:cubicBezTo>
                  <a:cubicBezTo>
                    <a:pt x="14421" y="15481"/>
                    <a:pt x="9493" y="14675"/>
                    <a:pt x="5783" y="13218"/>
                  </a:cubicBezTo>
                  <a:cubicBezTo>
                    <a:pt x="3982" y="12505"/>
                    <a:pt x="2568" y="11679"/>
                    <a:pt x="1578" y="10759"/>
                  </a:cubicBezTo>
                  <a:cubicBezTo>
                    <a:pt x="561" y="9812"/>
                    <a:pt x="44" y="8801"/>
                    <a:pt x="44" y="7763"/>
                  </a:cubicBezTo>
                  <a:cubicBezTo>
                    <a:pt x="44" y="6724"/>
                    <a:pt x="561" y="5717"/>
                    <a:pt x="1578" y="4765"/>
                  </a:cubicBezTo>
                  <a:cubicBezTo>
                    <a:pt x="2568" y="3846"/>
                    <a:pt x="3982" y="3019"/>
                    <a:pt x="5783" y="2312"/>
                  </a:cubicBezTo>
                  <a:cubicBezTo>
                    <a:pt x="9493" y="849"/>
                    <a:pt x="14421" y="44"/>
                    <a:pt x="19665" y="44"/>
                  </a:cubicBezTo>
                  <a:close/>
                  <a:moveTo>
                    <a:pt x="19665" y="0"/>
                  </a:moveTo>
                  <a:cubicBezTo>
                    <a:pt x="17010" y="0"/>
                    <a:pt x="14436" y="207"/>
                    <a:pt x="12016" y="609"/>
                  </a:cubicBezTo>
                  <a:cubicBezTo>
                    <a:pt x="9671" y="1000"/>
                    <a:pt x="7572" y="1562"/>
                    <a:pt x="5767" y="2268"/>
                  </a:cubicBezTo>
                  <a:cubicBezTo>
                    <a:pt x="3960" y="2981"/>
                    <a:pt x="2541" y="3814"/>
                    <a:pt x="1551" y="4733"/>
                  </a:cubicBezTo>
                  <a:cubicBezTo>
                    <a:pt x="523" y="5695"/>
                    <a:pt x="1" y="6712"/>
                    <a:pt x="1" y="7763"/>
                  </a:cubicBezTo>
                  <a:cubicBezTo>
                    <a:pt x="1" y="8818"/>
                    <a:pt x="523" y="9834"/>
                    <a:pt x="1551" y="10791"/>
                  </a:cubicBezTo>
                  <a:cubicBezTo>
                    <a:pt x="2541" y="11717"/>
                    <a:pt x="3960" y="12543"/>
                    <a:pt x="5767" y="13256"/>
                  </a:cubicBezTo>
                  <a:cubicBezTo>
                    <a:pt x="7572" y="13969"/>
                    <a:pt x="9671" y="14529"/>
                    <a:pt x="12016" y="14921"/>
                  </a:cubicBezTo>
                  <a:cubicBezTo>
                    <a:pt x="14436" y="15323"/>
                    <a:pt x="17010" y="15524"/>
                    <a:pt x="19665" y="15524"/>
                  </a:cubicBezTo>
                  <a:cubicBezTo>
                    <a:pt x="22319" y="15524"/>
                    <a:pt x="24892" y="15323"/>
                    <a:pt x="27312" y="14921"/>
                  </a:cubicBezTo>
                  <a:cubicBezTo>
                    <a:pt x="29657" y="14529"/>
                    <a:pt x="31756" y="13969"/>
                    <a:pt x="33562" y="13256"/>
                  </a:cubicBezTo>
                  <a:cubicBezTo>
                    <a:pt x="35368" y="12543"/>
                    <a:pt x="36787" y="11717"/>
                    <a:pt x="37778" y="10791"/>
                  </a:cubicBezTo>
                  <a:cubicBezTo>
                    <a:pt x="38811" y="9834"/>
                    <a:pt x="39328" y="8818"/>
                    <a:pt x="39328" y="7763"/>
                  </a:cubicBezTo>
                  <a:cubicBezTo>
                    <a:pt x="39328" y="6712"/>
                    <a:pt x="38811" y="5695"/>
                    <a:pt x="37778" y="4733"/>
                  </a:cubicBezTo>
                  <a:cubicBezTo>
                    <a:pt x="36787" y="3814"/>
                    <a:pt x="35368" y="2981"/>
                    <a:pt x="33562" y="2268"/>
                  </a:cubicBezTo>
                  <a:cubicBezTo>
                    <a:pt x="31756" y="1562"/>
                    <a:pt x="29657" y="1000"/>
                    <a:pt x="27312" y="609"/>
                  </a:cubicBezTo>
                  <a:cubicBezTo>
                    <a:pt x="24892" y="207"/>
                    <a:pt x="22319" y="0"/>
                    <a:pt x="196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9"/>
            <p:cNvSpPr/>
            <p:nvPr/>
          </p:nvSpPr>
          <p:spPr>
            <a:xfrm>
              <a:off x="5577475" y="1140325"/>
              <a:ext cx="983200" cy="174625"/>
            </a:xfrm>
            <a:custGeom>
              <a:avLst/>
              <a:gdLst/>
              <a:ahLst/>
              <a:cxnLst/>
              <a:rect l="l" t="t" r="r" b="b"/>
              <a:pathLst>
                <a:path w="39328" h="6985" extrusionOk="0">
                  <a:moveTo>
                    <a:pt x="19665" y="44"/>
                  </a:moveTo>
                  <a:cubicBezTo>
                    <a:pt x="24913" y="44"/>
                    <a:pt x="29841" y="408"/>
                    <a:pt x="33551" y="1061"/>
                  </a:cubicBezTo>
                  <a:cubicBezTo>
                    <a:pt x="35351" y="1382"/>
                    <a:pt x="36772" y="1751"/>
                    <a:pt x="37756" y="2165"/>
                  </a:cubicBezTo>
                  <a:cubicBezTo>
                    <a:pt x="38773" y="2589"/>
                    <a:pt x="39285" y="3036"/>
                    <a:pt x="39285" y="3493"/>
                  </a:cubicBezTo>
                  <a:cubicBezTo>
                    <a:pt x="39285" y="3955"/>
                    <a:pt x="38773" y="4400"/>
                    <a:pt x="37756" y="4824"/>
                  </a:cubicBezTo>
                  <a:cubicBezTo>
                    <a:pt x="36772" y="5238"/>
                    <a:pt x="35351" y="5608"/>
                    <a:pt x="33551" y="5923"/>
                  </a:cubicBezTo>
                  <a:cubicBezTo>
                    <a:pt x="29841" y="6581"/>
                    <a:pt x="24913" y="6940"/>
                    <a:pt x="19665" y="6940"/>
                  </a:cubicBezTo>
                  <a:cubicBezTo>
                    <a:pt x="14421" y="6940"/>
                    <a:pt x="9487" y="6581"/>
                    <a:pt x="5777" y="5923"/>
                  </a:cubicBezTo>
                  <a:cubicBezTo>
                    <a:pt x="3977" y="5608"/>
                    <a:pt x="2563" y="5238"/>
                    <a:pt x="1572" y="4824"/>
                  </a:cubicBezTo>
                  <a:cubicBezTo>
                    <a:pt x="555" y="4400"/>
                    <a:pt x="44" y="3955"/>
                    <a:pt x="44" y="3493"/>
                  </a:cubicBezTo>
                  <a:cubicBezTo>
                    <a:pt x="44" y="3036"/>
                    <a:pt x="555" y="2589"/>
                    <a:pt x="1572" y="2165"/>
                  </a:cubicBezTo>
                  <a:cubicBezTo>
                    <a:pt x="2563" y="1751"/>
                    <a:pt x="3977" y="1382"/>
                    <a:pt x="5777" y="1061"/>
                  </a:cubicBezTo>
                  <a:cubicBezTo>
                    <a:pt x="9487" y="408"/>
                    <a:pt x="14421" y="44"/>
                    <a:pt x="19665" y="44"/>
                  </a:cubicBezTo>
                  <a:close/>
                  <a:moveTo>
                    <a:pt x="19665" y="1"/>
                  </a:moveTo>
                  <a:cubicBezTo>
                    <a:pt x="14416" y="1"/>
                    <a:pt x="9482" y="365"/>
                    <a:pt x="5772" y="1018"/>
                  </a:cubicBezTo>
                  <a:cubicBezTo>
                    <a:pt x="2051" y="1676"/>
                    <a:pt x="1" y="2557"/>
                    <a:pt x="1" y="3493"/>
                  </a:cubicBezTo>
                  <a:cubicBezTo>
                    <a:pt x="1" y="4433"/>
                    <a:pt x="2051" y="5309"/>
                    <a:pt x="5772" y="5967"/>
                  </a:cubicBezTo>
                  <a:cubicBezTo>
                    <a:pt x="9482" y="6626"/>
                    <a:pt x="14416" y="6985"/>
                    <a:pt x="19665" y="6985"/>
                  </a:cubicBezTo>
                  <a:cubicBezTo>
                    <a:pt x="24913" y="6985"/>
                    <a:pt x="29848" y="6626"/>
                    <a:pt x="33556" y="5967"/>
                  </a:cubicBezTo>
                  <a:cubicBezTo>
                    <a:pt x="37282" y="5309"/>
                    <a:pt x="39328" y="4433"/>
                    <a:pt x="39328" y="3493"/>
                  </a:cubicBezTo>
                  <a:cubicBezTo>
                    <a:pt x="39328" y="2557"/>
                    <a:pt x="37282" y="1676"/>
                    <a:pt x="33556" y="1018"/>
                  </a:cubicBezTo>
                  <a:cubicBezTo>
                    <a:pt x="29848" y="365"/>
                    <a:pt x="24913" y="1"/>
                    <a:pt x="196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9"/>
            <p:cNvSpPr/>
            <p:nvPr/>
          </p:nvSpPr>
          <p:spPr>
            <a:xfrm>
              <a:off x="5577475" y="1227075"/>
              <a:ext cx="983200" cy="1225"/>
            </a:xfrm>
            <a:custGeom>
              <a:avLst/>
              <a:gdLst/>
              <a:ahLst/>
              <a:cxnLst/>
              <a:rect l="l" t="t" r="r" b="b"/>
              <a:pathLst>
                <a:path w="39328" h="49" extrusionOk="0">
                  <a:moveTo>
                    <a:pt x="23" y="1"/>
                  </a:moveTo>
                  <a:lnTo>
                    <a:pt x="23" y="6"/>
                  </a:lnTo>
                  <a:cubicBezTo>
                    <a:pt x="1" y="6"/>
                    <a:pt x="1" y="11"/>
                    <a:pt x="1" y="23"/>
                  </a:cubicBezTo>
                  <a:cubicBezTo>
                    <a:pt x="1" y="38"/>
                    <a:pt x="1" y="44"/>
                    <a:pt x="23" y="44"/>
                  </a:cubicBezTo>
                  <a:lnTo>
                    <a:pt x="5777" y="44"/>
                  </a:lnTo>
                  <a:cubicBezTo>
                    <a:pt x="9329" y="49"/>
                    <a:pt x="14241" y="49"/>
                    <a:pt x="19665" y="49"/>
                  </a:cubicBezTo>
                  <a:cubicBezTo>
                    <a:pt x="25088" y="49"/>
                    <a:pt x="29999" y="49"/>
                    <a:pt x="33556" y="44"/>
                  </a:cubicBezTo>
                  <a:lnTo>
                    <a:pt x="39306" y="44"/>
                  </a:lnTo>
                  <a:cubicBezTo>
                    <a:pt x="39328" y="44"/>
                    <a:pt x="39328" y="38"/>
                    <a:pt x="39328" y="23"/>
                  </a:cubicBezTo>
                  <a:cubicBezTo>
                    <a:pt x="39328" y="11"/>
                    <a:pt x="39328" y="6"/>
                    <a:pt x="39306" y="6"/>
                  </a:cubicBezTo>
                  <a:lnTo>
                    <a:pt x="3930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5" name="Google Shape;1885;p29"/>
          <p:cNvSpPr/>
          <p:nvPr/>
        </p:nvSpPr>
        <p:spPr>
          <a:xfrm>
            <a:off x="8428900" y="2203050"/>
            <a:ext cx="737400" cy="737400"/>
          </a:xfrm>
          <a:prstGeom prst="mathMultiply">
            <a:avLst>
              <a:gd name="adj1" fmla="val 1448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64" r:id="rId6"/>
    <p:sldLayoutId id="2147483666" r:id="rId7"/>
    <p:sldLayoutId id="2147483670" r:id="rId8"/>
    <p:sldLayoutId id="2147483675" r:id="rId9"/>
    <p:sldLayoutId id="2147483676" r:id="rId10"/>
    <p:sldLayoutId id="214748367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4" name="Google Shape;2044;p35"/>
          <p:cNvGrpSpPr/>
          <p:nvPr/>
        </p:nvGrpSpPr>
        <p:grpSpPr>
          <a:xfrm>
            <a:off x="3044783" y="-220280"/>
            <a:ext cx="2521628" cy="1703300"/>
            <a:chOff x="1980524" y="-220280"/>
            <a:chExt cx="4518797" cy="1703300"/>
          </a:xfrm>
        </p:grpSpPr>
        <p:sp>
          <p:nvSpPr>
            <p:cNvPr id="2045" name="Google Shape;2045;p35"/>
            <p:cNvSpPr/>
            <p:nvPr/>
          </p:nvSpPr>
          <p:spPr>
            <a:xfrm>
              <a:off x="1980524" y="870464"/>
              <a:ext cx="4518797" cy="612556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b="1" i="0" dirty="0"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Poppins"/>
                </a:rPr>
                <a:t>LASER</a:t>
              </a:r>
              <a:endParaRPr b="1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Poppins"/>
              </a:endParaRPr>
            </a:p>
          </p:txBody>
        </p:sp>
        <p:sp>
          <p:nvSpPr>
            <p:cNvPr id="2046" name="Google Shape;2046;p35"/>
            <p:cNvSpPr/>
            <p:nvPr/>
          </p:nvSpPr>
          <p:spPr>
            <a:xfrm>
              <a:off x="1980525" y="325092"/>
              <a:ext cx="4518796" cy="612556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b="1" i="0" dirty="0"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Poppins"/>
                </a:rPr>
                <a:t>LASER</a:t>
              </a:r>
              <a:endParaRPr b="1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Poppins"/>
              </a:endParaRPr>
            </a:p>
          </p:txBody>
        </p:sp>
        <p:sp>
          <p:nvSpPr>
            <p:cNvPr id="2047" name="Google Shape;2047;p35"/>
            <p:cNvSpPr/>
            <p:nvPr/>
          </p:nvSpPr>
          <p:spPr>
            <a:xfrm>
              <a:off x="1980525" y="-220280"/>
              <a:ext cx="4518796" cy="612556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b="1" i="0" dirty="0"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Poppins"/>
                </a:rPr>
                <a:t>LASER</a:t>
              </a:r>
              <a:endParaRPr b="1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Poppins"/>
              </a:endParaRPr>
            </a:p>
          </p:txBody>
        </p:sp>
      </p:grpSp>
      <p:sp>
        <p:nvSpPr>
          <p:cNvPr id="2048" name="Google Shape;2048;p35"/>
          <p:cNvSpPr txBox="1">
            <a:spLocks noGrp="1"/>
          </p:cNvSpPr>
          <p:nvPr>
            <p:ph type="ctrTitle"/>
          </p:nvPr>
        </p:nvSpPr>
        <p:spPr>
          <a:xfrm>
            <a:off x="1880100" y="1333650"/>
            <a:ext cx="4926600" cy="22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 dirty="0"/>
              <a:t>LASER </a:t>
            </a:r>
            <a:r>
              <a:rPr lang="en" sz="4300" dirty="0"/>
              <a:t>TECHNOLOGY</a:t>
            </a:r>
            <a:r>
              <a:rPr lang="en" sz="6400" dirty="0"/>
              <a:t> </a:t>
            </a:r>
            <a:endParaRPr sz="6400" dirty="0">
              <a:solidFill>
                <a:schemeClr val="accent1"/>
              </a:solidFill>
            </a:endParaRPr>
          </a:p>
        </p:txBody>
      </p:sp>
      <p:sp>
        <p:nvSpPr>
          <p:cNvPr id="2049" name="Google Shape;2049;p35"/>
          <p:cNvSpPr txBox="1">
            <a:spLocks noGrp="1"/>
          </p:cNvSpPr>
          <p:nvPr>
            <p:ph type="subTitle" idx="1"/>
          </p:nvPr>
        </p:nvSpPr>
        <p:spPr>
          <a:xfrm>
            <a:off x="1980550" y="3620000"/>
            <a:ext cx="4386300" cy="409500"/>
          </a:xfrm>
          <a:prstGeom prst="rect">
            <a:avLst/>
          </a:prstGeom>
        </p:spPr>
        <p:txBody>
          <a:bodyPr spcFirstLastPara="1" wrap="square" lIns="1645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Svetlichnaya Alina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45"/>
          <p:cNvSpPr txBox="1">
            <a:spLocks noGrp="1"/>
          </p:cNvSpPr>
          <p:nvPr>
            <p:ph type="title"/>
          </p:nvPr>
        </p:nvSpPr>
        <p:spPr>
          <a:xfrm>
            <a:off x="720000" y="1756948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IT?</a:t>
            </a:r>
            <a:endParaRPr dirty="0"/>
          </a:p>
        </p:txBody>
      </p:sp>
      <p:sp>
        <p:nvSpPr>
          <p:cNvPr id="2231" name="Google Shape;2231;p45"/>
          <p:cNvSpPr txBox="1">
            <a:spLocks noGrp="1"/>
          </p:cNvSpPr>
          <p:nvPr>
            <p:ph type="subTitle" idx="1"/>
          </p:nvPr>
        </p:nvSpPr>
        <p:spPr>
          <a:xfrm>
            <a:off x="2272850" y="2598750"/>
            <a:ext cx="4598700" cy="12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laser produces a very narrow beam of light that is useful in many technologies and instruments. The letters in the word laser stand for Light Amplification by Stimulated Emission of Radiation.</a:t>
            </a:r>
            <a:endParaRPr dirty="0"/>
          </a:p>
        </p:txBody>
      </p:sp>
      <p:grpSp>
        <p:nvGrpSpPr>
          <p:cNvPr id="2232" name="Google Shape;2232;p45"/>
          <p:cNvGrpSpPr/>
          <p:nvPr/>
        </p:nvGrpSpPr>
        <p:grpSpPr>
          <a:xfrm>
            <a:off x="2674620" y="735253"/>
            <a:ext cx="3794760" cy="1268618"/>
            <a:chOff x="1980525" y="-220280"/>
            <a:chExt cx="6445077" cy="1703300"/>
          </a:xfrm>
        </p:grpSpPr>
        <p:sp>
          <p:nvSpPr>
            <p:cNvPr id="2233" name="Google Shape;2233;p45"/>
            <p:cNvSpPr/>
            <p:nvPr/>
          </p:nvSpPr>
          <p:spPr>
            <a:xfrm>
              <a:off x="1980525" y="870464"/>
              <a:ext cx="6445077" cy="612556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b="1" i="0" dirty="0"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Poppins"/>
                </a:rPr>
                <a:t>WHAT IS IT?</a:t>
              </a:r>
              <a:endParaRPr b="1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Poppins"/>
              </a:endParaRPr>
            </a:p>
          </p:txBody>
        </p:sp>
        <p:sp>
          <p:nvSpPr>
            <p:cNvPr id="2234" name="Google Shape;2234;p45"/>
            <p:cNvSpPr/>
            <p:nvPr/>
          </p:nvSpPr>
          <p:spPr>
            <a:xfrm>
              <a:off x="1980525" y="325092"/>
              <a:ext cx="6445077" cy="612556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b="1" i="0" dirty="0"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Poppins"/>
                </a:rPr>
                <a:t>WHAT IS IT?</a:t>
              </a:r>
              <a:endParaRPr b="1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Poppins"/>
              </a:endParaRPr>
            </a:p>
          </p:txBody>
        </p:sp>
        <p:sp>
          <p:nvSpPr>
            <p:cNvPr id="2235" name="Google Shape;2235;p45"/>
            <p:cNvSpPr/>
            <p:nvPr/>
          </p:nvSpPr>
          <p:spPr>
            <a:xfrm>
              <a:off x="1980525" y="-220280"/>
              <a:ext cx="6445077" cy="612556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b="1" i="0" dirty="0"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Poppins"/>
                </a:rPr>
                <a:t>WHAT IS IT?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AD0B459-5904-4403-B229-E5B1FFC8B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9796"/>
            <a:ext cx="5056000" cy="2844000"/>
          </a:xfrm>
          <a:prstGeom prst="rect">
            <a:avLst/>
          </a:prstGeom>
        </p:spPr>
      </p:pic>
      <p:sp>
        <p:nvSpPr>
          <p:cNvPr id="2162" name="Google Shape;2162;p42"/>
          <p:cNvSpPr txBox="1">
            <a:spLocks noGrp="1"/>
          </p:cNvSpPr>
          <p:nvPr>
            <p:ph type="title"/>
          </p:nvPr>
        </p:nvSpPr>
        <p:spPr>
          <a:xfrm>
            <a:off x="5642082" y="1232250"/>
            <a:ext cx="2535600" cy="4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1</a:t>
            </a:r>
            <a:endParaRPr sz="3200" dirty="0"/>
          </a:p>
        </p:txBody>
      </p:sp>
      <p:sp>
        <p:nvSpPr>
          <p:cNvPr id="2163" name="Google Shape;2163;p42"/>
          <p:cNvSpPr txBox="1">
            <a:spLocks noGrp="1"/>
          </p:cNvSpPr>
          <p:nvPr>
            <p:ph type="subTitle" idx="1"/>
          </p:nvPr>
        </p:nvSpPr>
        <p:spPr>
          <a:xfrm>
            <a:off x="5642075" y="1777801"/>
            <a:ext cx="2535600" cy="4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Distance between the peaks of a wave is called the wavelength</a:t>
            </a:r>
            <a:endParaRPr dirty="0"/>
          </a:p>
        </p:txBody>
      </p:sp>
      <p:sp>
        <p:nvSpPr>
          <p:cNvPr id="2164" name="Google Shape;2164;p42"/>
          <p:cNvSpPr txBox="1">
            <a:spLocks noGrp="1"/>
          </p:cNvSpPr>
          <p:nvPr>
            <p:ph type="title" idx="2"/>
          </p:nvPr>
        </p:nvSpPr>
        <p:spPr>
          <a:xfrm>
            <a:off x="5642081" y="2365725"/>
            <a:ext cx="2535600" cy="4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2</a:t>
            </a:r>
            <a:endParaRPr sz="3200" dirty="0"/>
          </a:p>
        </p:txBody>
      </p:sp>
      <p:sp>
        <p:nvSpPr>
          <p:cNvPr id="2165" name="Google Shape;2165;p42"/>
          <p:cNvSpPr txBox="1">
            <a:spLocks noGrp="1"/>
          </p:cNvSpPr>
          <p:nvPr>
            <p:ph type="subTitle" idx="3"/>
          </p:nvPr>
        </p:nvSpPr>
        <p:spPr>
          <a:xfrm>
            <a:off x="5642075" y="2867726"/>
            <a:ext cx="2535600" cy="4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Each color of light has a different wavelength</a:t>
            </a:r>
            <a:endParaRPr dirty="0"/>
          </a:p>
        </p:txBody>
      </p:sp>
      <p:sp>
        <p:nvSpPr>
          <p:cNvPr id="2166" name="Google Shape;2166;p42"/>
          <p:cNvSpPr txBox="1">
            <a:spLocks noGrp="1"/>
          </p:cNvSpPr>
          <p:nvPr>
            <p:ph type="title" idx="4"/>
          </p:nvPr>
        </p:nvSpPr>
        <p:spPr>
          <a:xfrm>
            <a:off x="5642080" y="3499200"/>
            <a:ext cx="2535600" cy="4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3</a:t>
            </a:r>
            <a:endParaRPr sz="3200" dirty="0"/>
          </a:p>
        </p:txBody>
      </p:sp>
      <p:sp>
        <p:nvSpPr>
          <p:cNvPr id="2167" name="Google Shape;2167;p42"/>
          <p:cNvSpPr txBox="1">
            <a:spLocks noGrp="1"/>
          </p:cNvSpPr>
          <p:nvPr>
            <p:ph type="subTitle" idx="5"/>
          </p:nvPr>
        </p:nvSpPr>
        <p:spPr>
          <a:xfrm>
            <a:off x="5642075" y="4196996"/>
            <a:ext cx="2535600" cy="4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Lasers produce a narrow beam of light in which all of the light waves have very similar wavelengths</a:t>
            </a:r>
            <a:endParaRPr dirty="0"/>
          </a:p>
        </p:txBody>
      </p:sp>
      <p:sp>
        <p:nvSpPr>
          <p:cNvPr id="2168" name="Google Shape;2168;p42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DOES A LASER WORK?</a:t>
            </a:r>
          </a:p>
        </p:txBody>
      </p:sp>
      <p:grpSp>
        <p:nvGrpSpPr>
          <p:cNvPr id="2170" name="Google Shape;2170;p42"/>
          <p:cNvGrpSpPr/>
          <p:nvPr/>
        </p:nvGrpSpPr>
        <p:grpSpPr>
          <a:xfrm>
            <a:off x="-1440370" y="3272144"/>
            <a:ext cx="2294661" cy="2473238"/>
            <a:chOff x="3427400" y="342100"/>
            <a:chExt cx="1502400" cy="1478300"/>
          </a:xfrm>
        </p:grpSpPr>
        <p:sp>
          <p:nvSpPr>
            <p:cNvPr id="2171" name="Google Shape;2171;p42"/>
            <p:cNvSpPr/>
            <p:nvPr/>
          </p:nvSpPr>
          <p:spPr>
            <a:xfrm>
              <a:off x="3427400" y="342100"/>
              <a:ext cx="1481725" cy="1478300"/>
            </a:xfrm>
            <a:custGeom>
              <a:avLst/>
              <a:gdLst/>
              <a:ahLst/>
              <a:cxnLst/>
              <a:rect l="l" t="t" r="r" b="b"/>
              <a:pathLst>
                <a:path w="59269" h="59132" extrusionOk="0">
                  <a:moveTo>
                    <a:pt x="26273" y="44"/>
                  </a:moveTo>
                  <a:cubicBezTo>
                    <a:pt x="26720" y="44"/>
                    <a:pt x="27214" y="125"/>
                    <a:pt x="27747" y="277"/>
                  </a:cubicBezTo>
                  <a:cubicBezTo>
                    <a:pt x="29422" y="762"/>
                    <a:pt x="30930" y="1664"/>
                    <a:pt x="32588" y="2708"/>
                  </a:cubicBezTo>
                  <a:cubicBezTo>
                    <a:pt x="33301" y="3155"/>
                    <a:pt x="34013" y="3622"/>
                    <a:pt x="34704" y="4079"/>
                  </a:cubicBezTo>
                  <a:cubicBezTo>
                    <a:pt x="35575" y="4651"/>
                    <a:pt x="36472" y="5243"/>
                    <a:pt x="37375" y="5798"/>
                  </a:cubicBezTo>
                  <a:cubicBezTo>
                    <a:pt x="38670" y="6587"/>
                    <a:pt x="39948" y="7327"/>
                    <a:pt x="41351" y="7686"/>
                  </a:cubicBezTo>
                  <a:cubicBezTo>
                    <a:pt x="43435" y="8218"/>
                    <a:pt x="45812" y="8980"/>
                    <a:pt x="47612" y="10568"/>
                  </a:cubicBezTo>
                  <a:cubicBezTo>
                    <a:pt x="49081" y="11869"/>
                    <a:pt x="50141" y="13756"/>
                    <a:pt x="50843" y="16335"/>
                  </a:cubicBezTo>
                  <a:cubicBezTo>
                    <a:pt x="50892" y="16519"/>
                    <a:pt x="50936" y="16704"/>
                    <a:pt x="50984" y="16889"/>
                  </a:cubicBezTo>
                  <a:cubicBezTo>
                    <a:pt x="51110" y="17400"/>
                    <a:pt x="51246" y="17922"/>
                    <a:pt x="51458" y="18428"/>
                  </a:cubicBezTo>
                  <a:cubicBezTo>
                    <a:pt x="51745" y="19092"/>
                    <a:pt x="52111" y="19782"/>
                    <a:pt x="52611" y="20593"/>
                  </a:cubicBezTo>
                  <a:cubicBezTo>
                    <a:pt x="53362" y="21817"/>
                    <a:pt x="54221" y="22998"/>
                    <a:pt x="55048" y="24145"/>
                  </a:cubicBezTo>
                  <a:cubicBezTo>
                    <a:pt x="55461" y="24717"/>
                    <a:pt x="55890" y="25310"/>
                    <a:pt x="56304" y="25897"/>
                  </a:cubicBezTo>
                  <a:lnTo>
                    <a:pt x="56321" y="25930"/>
                  </a:lnTo>
                  <a:cubicBezTo>
                    <a:pt x="57409" y="27491"/>
                    <a:pt x="58644" y="29259"/>
                    <a:pt x="58975" y="31184"/>
                  </a:cubicBezTo>
                  <a:cubicBezTo>
                    <a:pt x="59219" y="32571"/>
                    <a:pt x="58654" y="33735"/>
                    <a:pt x="57245" y="34747"/>
                  </a:cubicBezTo>
                  <a:cubicBezTo>
                    <a:pt x="56108" y="35568"/>
                    <a:pt x="54841" y="36210"/>
                    <a:pt x="53618" y="36830"/>
                  </a:cubicBezTo>
                  <a:cubicBezTo>
                    <a:pt x="52116" y="37586"/>
                    <a:pt x="50565" y="38364"/>
                    <a:pt x="49239" y="39484"/>
                  </a:cubicBezTo>
                  <a:cubicBezTo>
                    <a:pt x="47253" y="41159"/>
                    <a:pt x="45953" y="43450"/>
                    <a:pt x="45153" y="46681"/>
                  </a:cubicBezTo>
                  <a:cubicBezTo>
                    <a:pt x="45001" y="47290"/>
                    <a:pt x="44866" y="47910"/>
                    <a:pt x="44740" y="48514"/>
                  </a:cubicBezTo>
                  <a:cubicBezTo>
                    <a:pt x="44517" y="49547"/>
                    <a:pt x="44289" y="50613"/>
                    <a:pt x="43968" y="51636"/>
                  </a:cubicBezTo>
                  <a:cubicBezTo>
                    <a:pt x="43440" y="53290"/>
                    <a:pt x="42619" y="54399"/>
                    <a:pt x="41525" y="54932"/>
                  </a:cubicBezTo>
                  <a:cubicBezTo>
                    <a:pt x="40894" y="55237"/>
                    <a:pt x="40199" y="55351"/>
                    <a:pt x="39507" y="55351"/>
                  </a:cubicBezTo>
                  <a:cubicBezTo>
                    <a:pt x="38626" y="55351"/>
                    <a:pt x="37744" y="55167"/>
                    <a:pt x="36983" y="54976"/>
                  </a:cubicBezTo>
                  <a:cubicBezTo>
                    <a:pt x="35994" y="54726"/>
                    <a:pt x="35015" y="54384"/>
                    <a:pt x="34068" y="54051"/>
                  </a:cubicBezTo>
                  <a:cubicBezTo>
                    <a:pt x="33182" y="53747"/>
                    <a:pt x="32273" y="53431"/>
                    <a:pt x="31359" y="53186"/>
                  </a:cubicBezTo>
                  <a:cubicBezTo>
                    <a:pt x="30785" y="53037"/>
                    <a:pt x="30106" y="52857"/>
                    <a:pt x="29429" y="52857"/>
                  </a:cubicBezTo>
                  <a:cubicBezTo>
                    <a:pt x="29195" y="52857"/>
                    <a:pt x="28961" y="52879"/>
                    <a:pt x="28731" y="52931"/>
                  </a:cubicBezTo>
                  <a:cubicBezTo>
                    <a:pt x="27915" y="53121"/>
                    <a:pt x="27149" y="53513"/>
                    <a:pt x="26507" y="53867"/>
                  </a:cubicBezTo>
                  <a:cubicBezTo>
                    <a:pt x="25430" y="54470"/>
                    <a:pt x="24396" y="55177"/>
                    <a:pt x="23396" y="55863"/>
                  </a:cubicBezTo>
                  <a:cubicBezTo>
                    <a:pt x="22738" y="56314"/>
                    <a:pt x="22063" y="56777"/>
                    <a:pt x="21378" y="57206"/>
                  </a:cubicBezTo>
                  <a:cubicBezTo>
                    <a:pt x="20083" y="58022"/>
                    <a:pt x="18566" y="58903"/>
                    <a:pt x="16939" y="59061"/>
                  </a:cubicBezTo>
                  <a:cubicBezTo>
                    <a:pt x="16780" y="59077"/>
                    <a:pt x="16623" y="59085"/>
                    <a:pt x="16468" y="59085"/>
                  </a:cubicBezTo>
                  <a:cubicBezTo>
                    <a:pt x="15983" y="59085"/>
                    <a:pt x="15519" y="59007"/>
                    <a:pt x="15089" y="58855"/>
                  </a:cubicBezTo>
                  <a:cubicBezTo>
                    <a:pt x="14399" y="58604"/>
                    <a:pt x="13899" y="58082"/>
                    <a:pt x="13442" y="57575"/>
                  </a:cubicBezTo>
                  <a:cubicBezTo>
                    <a:pt x="12549" y="56575"/>
                    <a:pt x="11793" y="55438"/>
                    <a:pt x="11059" y="54334"/>
                  </a:cubicBezTo>
                  <a:cubicBezTo>
                    <a:pt x="10809" y="53953"/>
                    <a:pt x="10542" y="53556"/>
                    <a:pt x="10281" y="53170"/>
                  </a:cubicBezTo>
                  <a:cubicBezTo>
                    <a:pt x="9373" y="51859"/>
                    <a:pt x="8263" y="50342"/>
                    <a:pt x="6903" y="49019"/>
                  </a:cubicBezTo>
                  <a:cubicBezTo>
                    <a:pt x="5918" y="48063"/>
                    <a:pt x="4793" y="47219"/>
                    <a:pt x="3465" y="46446"/>
                  </a:cubicBezTo>
                  <a:cubicBezTo>
                    <a:pt x="3242" y="46316"/>
                    <a:pt x="3014" y="46197"/>
                    <a:pt x="2775" y="46072"/>
                  </a:cubicBezTo>
                  <a:cubicBezTo>
                    <a:pt x="2019" y="45675"/>
                    <a:pt x="1241" y="45261"/>
                    <a:pt x="734" y="44625"/>
                  </a:cubicBezTo>
                  <a:cubicBezTo>
                    <a:pt x="49" y="43770"/>
                    <a:pt x="310" y="42471"/>
                    <a:pt x="616" y="41437"/>
                  </a:cubicBezTo>
                  <a:cubicBezTo>
                    <a:pt x="1116" y="39730"/>
                    <a:pt x="1959" y="38114"/>
                    <a:pt x="2770" y="36547"/>
                  </a:cubicBezTo>
                  <a:lnTo>
                    <a:pt x="2818" y="36460"/>
                  </a:lnTo>
                  <a:cubicBezTo>
                    <a:pt x="3031" y="36042"/>
                    <a:pt x="3259" y="35618"/>
                    <a:pt x="3476" y="35209"/>
                  </a:cubicBezTo>
                  <a:cubicBezTo>
                    <a:pt x="4140" y="33974"/>
                    <a:pt x="4831" y="32691"/>
                    <a:pt x="5348" y="31368"/>
                  </a:cubicBezTo>
                  <a:cubicBezTo>
                    <a:pt x="5837" y="30112"/>
                    <a:pt x="5941" y="28883"/>
                    <a:pt x="5690" y="27366"/>
                  </a:cubicBezTo>
                  <a:cubicBezTo>
                    <a:pt x="5604" y="26832"/>
                    <a:pt x="5473" y="26272"/>
                    <a:pt x="5343" y="25684"/>
                  </a:cubicBezTo>
                  <a:cubicBezTo>
                    <a:pt x="4858" y="23575"/>
                    <a:pt x="4314" y="21186"/>
                    <a:pt x="5554" y="19348"/>
                  </a:cubicBezTo>
                  <a:cubicBezTo>
                    <a:pt x="6403" y="18092"/>
                    <a:pt x="7894" y="17406"/>
                    <a:pt x="8991" y="17053"/>
                  </a:cubicBezTo>
                  <a:cubicBezTo>
                    <a:pt x="9612" y="16857"/>
                    <a:pt x="10243" y="16677"/>
                    <a:pt x="10858" y="16503"/>
                  </a:cubicBezTo>
                  <a:cubicBezTo>
                    <a:pt x="11831" y="16225"/>
                    <a:pt x="12837" y="15938"/>
                    <a:pt x="13801" y="15572"/>
                  </a:cubicBezTo>
                  <a:cubicBezTo>
                    <a:pt x="15378" y="14974"/>
                    <a:pt x="16596" y="14267"/>
                    <a:pt x="17521" y="13397"/>
                  </a:cubicBezTo>
                  <a:cubicBezTo>
                    <a:pt x="18353" y="12619"/>
                    <a:pt x="19076" y="11613"/>
                    <a:pt x="19794" y="10226"/>
                  </a:cubicBezTo>
                  <a:cubicBezTo>
                    <a:pt x="20529" y="8823"/>
                    <a:pt x="21084" y="7322"/>
                    <a:pt x="21628" y="5863"/>
                  </a:cubicBezTo>
                  <a:cubicBezTo>
                    <a:pt x="21704" y="5645"/>
                    <a:pt x="21785" y="5429"/>
                    <a:pt x="21867" y="5216"/>
                  </a:cubicBezTo>
                  <a:cubicBezTo>
                    <a:pt x="21916" y="5085"/>
                    <a:pt x="21965" y="4955"/>
                    <a:pt x="22008" y="4824"/>
                  </a:cubicBezTo>
                  <a:cubicBezTo>
                    <a:pt x="22515" y="3459"/>
                    <a:pt x="23090" y="1914"/>
                    <a:pt x="24157" y="875"/>
                  </a:cubicBezTo>
                  <a:cubicBezTo>
                    <a:pt x="24729" y="320"/>
                    <a:pt x="25425" y="44"/>
                    <a:pt x="26273" y="44"/>
                  </a:cubicBezTo>
                  <a:close/>
                  <a:moveTo>
                    <a:pt x="26285" y="0"/>
                  </a:moveTo>
                  <a:cubicBezTo>
                    <a:pt x="26134" y="0"/>
                    <a:pt x="25987" y="9"/>
                    <a:pt x="25844" y="27"/>
                  </a:cubicBezTo>
                  <a:cubicBezTo>
                    <a:pt x="25174" y="109"/>
                    <a:pt x="24598" y="380"/>
                    <a:pt x="24124" y="843"/>
                  </a:cubicBezTo>
                  <a:cubicBezTo>
                    <a:pt x="23047" y="1887"/>
                    <a:pt x="22477" y="3438"/>
                    <a:pt x="21965" y="4809"/>
                  </a:cubicBezTo>
                  <a:cubicBezTo>
                    <a:pt x="21922" y="4939"/>
                    <a:pt x="21872" y="5070"/>
                    <a:pt x="21824" y="5200"/>
                  </a:cubicBezTo>
                  <a:cubicBezTo>
                    <a:pt x="21742" y="5412"/>
                    <a:pt x="21661" y="5630"/>
                    <a:pt x="21584" y="5846"/>
                  </a:cubicBezTo>
                  <a:cubicBezTo>
                    <a:pt x="21041" y="7305"/>
                    <a:pt x="20486" y="8806"/>
                    <a:pt x="19756" y="10204"/>
                  </a:cubicBezTo>
                  <a:cubicBezTo>
                    <a:pt x="19038" y="11585"/>
                    <a:pt x="18320" y="12587"/>
                    <a:pt x="17494" y="13365"/>
                  </a:cubicBezTo>
                  <a:cubicBezTo>
                    <a:pt x="16570" y="14229"/>
                    <a:pt x="15356" y="14936"/>
                    <a:pt x="13784" y="15529"/>
                  </a:cubicBezTo>
                  <a:cubicBezTo>
                    <a:pt x="12822" y="15893"/>
                    <a:pt x="11815" y="16182"/>
                    <a:pt x="10846" y="16453"/>
                  </a:cubicBezTo>
                  <a:cubicBezTo>
                    <a:pt x="10232" y="16633"/>
                    <a:pt x="9596" y="16812"/>
                    <a:pt x="8981" y="17008"/>
                  </a:cubicBezTo>
                  <a:cubicBezTo>
                    <a:pt x="7871" y="17367"/>
                    <a:pt x="6370" y="18059"/>
                    <a:pt x="5516" y="19325"/>
                  </a:cubicBezTo>
                  <a:cubicBezTo>
                    <a:pt x="4956" y="20153"/>
                    <a:pt x="4706" y="21160"/>
                    <a:pt x="4755" y="22400"/>
                  </a:cubicBezTo>
                  <a:cubicBezTo>
                    <a:pt x="4793" y="23492"/>
                    <a:pt x="5049" y="24612"/>
                    <a:pt x="5293" y="25696"/>
                  </a:cubicBezTo>
                  <a:cubicBezTo>
                    <a:pt x="5429" y="26283"/>
                    <a:pt x="5554" y="26838"/>
                    <a:pt x="5647" y="27376"/>
                  </a:cubicBezTo>
                  <a:cubicBezTo>
                    <a:pt x="5891" y="28877"/>
                    <a:pt x="5788" y="30107"/>
                    <a:pt x="5303" y="31353"/>
                  </a:cubicBezTo>
                  <a:cubicBezTo>
                    <a:pt x="4788" y="32674"/>
                    <a:pt x="4102" y="33953"/>
                    <a:pt x="3438" y="35187"/>
                  </a:cubicBezTo>
                  <a:cubicBezTo>
                    <a:pt x="3215" y="35595"/>
                    <a:pt x="2993" y="36020"/>
                    <a:pt x="2775" y="36439"/>
                  </a:cubicBezTo>
                  <a:lnTo>
                    <a:pt x="2732" y="36525"/>
                  </a:lnTo>
                  <a:cubicBezTo>
                    <a:pt x="1916" y="38091"/>
                    <a:pt x="1072" y="39713"/>
                    <a:pt x="571" y="41427"/>
                  </a:cubicBezTo>
                  <a:cubicBezTo>
                    <a:pt x="262" y="42471"/>
                    <a:pt x="1" y="43782"/>
                    <a:pt x="696" y="44651"/>
                  </a:cubicBezTo>
                  <a:cubicBezTo>
                    <a:pt x="1213" y="45299"/>
                    <a:pt x="1997" y="45713"/>
                    <a:pt x="2753" y="46110"/>
                  </a:cubicBezTo>
                  <a:cubicBezTo>
                    <a:pt x="2993" y="46240"/>
                    <a:pt x="3221" y="46360"/>
                    <a:pt x="3438" y="46486"/>
                  </a:cubicBezTo>
                  <a:cubicBezTo>
                    <a:pt x="4766" y="47257"/>
                    <a:pt x="5891" y="48100"/>
                    <a:pt x="6870" y="49052"/>
                  </a:cubicBezTo>
                  <a:cubicBezTo>
                    <a:pt x="8230" y="50375"/>
                    <a:pt x="9335" y="51886"/>
                    <a:pt x="10238" y="53197"/>
                  </a:cubicBezTo>
                  <a:cubicBezTo>
                    <a:pt x="10504" y="53583"/>
                    <a:pt x="10766" y="53980"/>
                    <a:pt x="11021" y="54361"/>
                  </a:cubicBezTo>
                  <a:cubicBezTo>
                    <a:pt x="11755" y="55466"/>
                    <a:pt x="12511" y="56608"/>
                    <a:pt x="13409" y="57603"/>
                  </a:cubicBezTo>
                  <a:cubicBezTo>
                    <a:pt x="13866" y="58120"/>
                    <a:pt x="14376" y="58642"/>
                    <a:pt x="15074" y="58898"/>
                  </a:cubicBezTo>
                  <a:cubicBezTo>
                    <a:pt x="15508" y="59056"/>
                    <a:pt x="15976" y="59132"/>
                    <a:pt x="16472" y="59132"/>
                  </a:cubicBezTo>
                  <a:cubicBezTo>
                    <a:pt x="16628" y="59132"/>
                    <a:pt x="16786" y="59126"/>
                    <a:pt x="16944" y="59109"/>
                  </a:cubicBezTo>
                  <a:cubicBezTo>
                    <a:pt x="18581" y="58946"/>
                    <a:pt x="20105" y="58065"/>
                    <a:pt x="21400" y="57249"/>
                  </a:cubicBezTo>
                  <a:cubicBezTo>
                    <a:pt x="22085" y="56814"/>
                    <a:pt x="22764" y="56352"/>
                    <a:pt x="23423" y="55901"/>
                  </a:cubicBezTo>
                  <a:cubicBezTo>
                    <a:pt x="24418" y="55215"/>
                    <a:pt x="25452" y="54508"/>
                    <a:pt x="26529" y="53910"/>
                  </a:cubicBezTo>
                  <a:cubicBezTo>
                    <a:pt x="27170" y="53551"/>
                    <a:pt x="27932" y="53164"/>
                    <a:pt x="28743" y="52980"/>
                  </a:cubicBezTo>
                  <a:cubicBezTo>
                    <a:pt x="28974" y="52926"/>
                    <a:pt x="29210" y="52903"/>
                    <a:pt x="29446" y="52903"/>
                  </a:cubicBezTo>
                  <a:cubicBezTo>
                    <a:pt x="30113" y="52903"/>
                    <a:pt x="30782" y="53083"/>
                    <a:pt x="31348" y="53235"/>
                  </a:cubicBezTo>
                  <a:cubicBezTo>
                    <a:pt x="32256" y="53475"/>
                    <a:pt x="33170" y="53790"/>
                    <a:pt x="34051" y="54100"/>
                  </a:cubicBezTo>
                  <a:cubicBezTo>
                    <a:pt x="34998" y="54427"/>
                    <a:pt x="35982" y="54769"/>
                    <a:pt x="36973" y="55019"/>
                  </a:cubicBezTo>
                  <a:cubicBezTo>
                    <a:pt x="37549" y="55167"/>
                    <a:pt x="38409" y="55363"/>
                    <a:pt x="39273" y="55395"/>
                  </a:cubicBezTo>
                  <a:cubicBezTo>
                    <a:pt x="39355" y="55398"/>
                    <a:pt x="39436" y="55400"/>
                    <a:pt x="39516" y="55400"/>
                  </a:cubicBezTo>
                  <a:cubicBezTo>
                    <a:pt x="40292" y="55400"/>
                    <a:pt x="40955" y="55256"/>
                    <a:pt x="41547" y="54971"/>
                  </a:cubicBezTo>
                  <a:cubicBezTo>
                    <a:pt x="42652" y="54437"/>
                    <a:pt x="43483" y="53317"/>
                    <a:pt x="44011" y="51647"/>
                  </a:cubicBezTo>
                  <a:cubicBezTo>
                    <a:pt x="44332" y="50624"/>
                    <a:pt x="44560" y="49559"/>
                    <a:pt x="44783" y="48525"/>
                  </a:cubicBezTo>
                  <a:cubicBezTo>
                    <a:pt x="44914" y="47922"/>
                    <a:pt x="45045" y="47301"/>
                    <a:pt x="45197" y="46692"/>
                  </a:cubicBezTo>
                  <a:cubicBezTo>
                    <a:pt x="45996" y="43471"/>
                    <a:pt x="47291" y="41192"/>
                    <a:pt x="49272" y="39522"/>
                  </a:cubicBezTo>
                  <a:cubicBezTo>
                    <a:pt x="50593" y="38407"/>
                    <a:pt x="52137" y="37624"/>
                    <a:pt x="53633" y="36868"/>
                  </a:cubicBezTo>
                  <a:cubicBezTo>
                    <a:pt x="54863" y="36248"/>
                    <a:pt x="56136" y="35611"/>
                    <a:pt x="57273" y="34785"/>
                  </a:cubicBezTo>
                  <a:cubicBezTo>
                    <a:pt x="58692" y="33762"/>
                    <a:pt x="59269" y="32582"/>
                    <a:pt x="59023" y="31172"/>
                  </a:cubicBezTo>
                  <a:cubicBezTo>
                    <a:pt x="58687" y="29242"/>
                    <a:pt x="57452" y="27469"/>
                    <a:pt x="56359" y="25902"/>
                  </a:cubicBezTo>
                  <a:lnTo>
                    <a:pt x="56342" y="25875"/>
                  </a:lnTo>
                  <a:cubicBezTo>
                    <a:pt x="55930" y="25282"/>
                    <a:pt x="55499" y="24689"/>
                    <a:pt x="55086" y="24112"/>
                  </a:cubicBezTo>
                  <a:cubicBezTo>
                    <a:pt x="54259" y="22970"/>
                    <a:pt x="53400" y="21790"/>
                    <a:pt x="52649" y="20572"/>
                  </a:cubicBezTo>
                  <a:cubicBezTo>
                    <a:pt x="52154" y="19761"/>
                    <a:pt x="51785" y="19076"/>
                    <a:pt x="51501" y="18406"/>
                  </a:cubicBezTo>
                  <a:cubicBezTo>
                    <a:pt x="51289" y="17912"/>
                    <a:pt x="51158" y="17384"/>
                    <a:pt x="51027" y="16878"/>
                  </a:cubicBezTo>
                  <a:cubicBezTo>
                    <a:pt x="50984" y="16694"/>
                    <a:pt x="50936" y="16508"/>
                    <a:pt x="50886" y="16323"/>
                  </a:cubicBezTo>
                  <a:cubicBezTo>
                    <a:pt x="50555" y="15110"/>
                    <a:pt x="50163" y="14083"/>
                    <a:pt x="49689" y="13184"/>
                  </a:cubicBezTo>
                  <a:cubicBezTo>
                    <a:pt x="49124" y="12119"/>
                    <a:pt x="48456" y="11248"/>
                    <a:pt x="47645" y="10536"/>
                  </a:cubicBezTo>
                  <a:cubicBezTo>
                    <a:pt x="46829" y="9818"/>
                    <a:pt x="45860" y="9220"/>
                    <a:pt x="44680" y="8718"/>
                  </a:cubicBezTo>
                  <a:cubicBezTo>
                    <a:pt x="43761" y="8322"/>
                    <a:pt x="42733" y="7990"/>
                    <a:pt x="41362" y="7641"/>
                  </a:cubicBezTo>
                  <a:cubicBezTo>
                    <a:pt x="39970" y="7282"/>
                    <a:pt x="38691" y="6549"/>
                    <a:pt x="37397" y="5755"/>
                  </a:cubicBezTo>
                  <a:cubicBezTo>
                    <a:pt x="36494" y="5205"/>
                    <a:pt x="35597" y="4613"/>
                    <a:pt x="34731" y="4041"/>
                  </a:cubicBezTo>
                  <a:cubicBezTo>
                    <a:pt x="34041" y="3584"/>
                    <a:pt x="33323" y="3117"/>
                    <a:pt x="32610" y="2665"/>
                  </a:cubicBezTo>
                  <a:cubicBezTo>
                    <a:pt x="30951" y="1626"/>
                    <a:pt x="29439" y="722"/>
                    <a:pt x="27758" y="233"/>
                  </a:cubicBezTo>
                  <a:cubicBezTo>
                    <a:pt x="27220" y="78"/>
                    <a:pt x="26734" y="0"/>
                    <a:pt x="262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2"/>
            <p:cNvSpPr/>
            <p:nvPr/>
          </p:nvSpPr>
          <p:spPr>
            <a:xfrm>
              <a:off x="3539175" y="343400"/>
              <a:ext cx="1187325" cy="1416500"/>
            </a:xfrm>
            <a:custGeom>
              <a:avLst/>
              <a:gdLst/>
              <a:ahLst/>
              <a:cxnLst/>
              <a:rect l="l" t="t" r="r" b="b"/>
              <a:pathLst>
                <a:path w="47493" h="56660" extrusionOk="0">
                  <a:moveTo>
                    <a:pt x="21639" y="50"/>
                  </a:moveTo>
                  <a:cubicBezTo>
                    <a:pt x="23238" y="50"/>
                    <a:pt x="24990" y="1160"/>
                    <a:pt x="26088" y="1852"/>
                  </a:cubicBezTo>
                  <a:cubicBezTo>
                    <a:pt x="27350" y="2651"/>
                    <a:pt x="28568" y="3549"/>
                    <a:pt x="29749" y="4418"/>
                  </a:cubicBezTo>
                  <a:cubicBezTo>
                    <a:pt x="31131" y="5430"/>
                    <a:pt x="32555" y="6475"/>
                    <a:pt x="34046" y="7373"/>
                  </a:cubicBezTo>
                  <a:cubicBezTo>
                    <a:pt x="35319" y="8134"/>
                    <a:pt x="36489" y="8683"/>
                    <a:pt x="37609" y="9053"/>
                  </a:cubicBezTo>
                  <a:cubicBezTo>
                    <a:pt x="37810" y="9118"/>
                    <a:pt x="38006" y="9183"/>
                    <a:pt x="38201" y="9249"/>
                  </a:cubicBezTo>
                  <a:cubicBezTo>
                    <a:pt x="39072" y="9527"/>
                    <a:pt x="39970" y="9815"/>
                    <a:pt x="40807" y="10255"/>
                  </a:cubicBezTo>
                  <a:cubicBezTo>
                    <a:pt x="42875" y="11349"/>
                    <a:pt x="44181" y="13149"/>
                    <a:pt x="44485" y="15324"/>
                  </a:cubicBezTo>
                  <a:cubicBezTo>
                    <a:pt x="44555" y="15809"/>
                    <a:pt x="44610" y="16303"/>
                    <a:pt x="44670" y="16783"/>
                  </a:cubicBezTo>
                  <a:cubicBezTo>
                    <a:pt x="44789" y="17784"/>
                    <a:pt x="44914" y="18823"/>
                    <a:pt x="45132" y="19840"/>
                  </a:cubicBezTo>
                  <a:cubicBezTo>
                    <a:pt x="45409" y="21156"/>
                    <a:pt x="45785" y="22466"/>
                    <a:pt x="46144" y="23739"/>
                  </a:cubicBezTo>
                  <a:cubicBezTo>
                    <a:pt x="46285" y="24234"/>
                    <a:pt x="46426" y="24751"/>
                    <a:pt x="46563" y="25258"/>
                  </a:cubicBezTo>
                  <a:lnTo>
                    <a:pt x="46606" y="25416"/>
                  </a:lnTo>
                  <a:cubicBezTo>
                    <a:pt x="47003" y="26862"/>
                    <a:pt x="47449" y="28494"/>
                    <a:pt x="47302" y="30017"/>
                  </a:cubicBezTo>
                  <a:cubicBezTo>
                    <a:pt x="47166" y="31421"/>
                    <a:pt x="46117" y="32671"/>
                    <a:pt x="45349" y="33585"/>
                  </a:cubicBezTo>
                  <a:cubicBezTo>
                    <a:pt x="45105" y="33884"/>
                    <a:pt x="44849" y="34183"/>
                    <a:pt x="44605" y="34472"/>
                  </a:cubicBezTo>
                  <a:cubicBezTo>
                    <a:pt x="43087" y="36261"/>
                    <a:pt x="41651" y="37953"/>
                    <a:pt x="40584" y="40042"/>
                  </a:cubicBezTo>
                  <a:cubicBezTo>
                    <a:pt x="40084" y="41021"/>
                    <a:pt x="39534" y="42201"/>
                    <a:pt x="39225" y="43507"/>
                  </a:cubicBezTo>
                  <a:cubicBezTo>
                    <a:pt x="38936" y="44725"/>
                    <a:pt x="38779" y="45987"/>
                    <a:pt x="38626" y="47205"/>
                  </a:cubicBezTo>
                  <a:cubicBezTo>
                    <a:pt x="38593" y="47466"/>
                    <a:pt x="38560" y="47739"/>
                    <a:pt x="38523" y="48005"/>
                  </a:cubicBezTo>
                  <a:cubicBezTo>
                    <a:pt x="38507" y="48146"/>
                    <a:pt x="38485" y="48294"/>
                    <a:pt x="38469" y="48445"/>
                  </a:cubicBezTo>
                  <a:cubicBezTo>
                    <a:pt x="38175" y="50779"/>
                    <a:pt x="37772" y="53978"/>
                    <a:pt x="35238" y="54739"/>
                  </a:cubicBezTo>
                  <a:cubicBezTo>
                    <a:pt x="34811" y="54868"/>
                    <a:pt x="34369" y="54921"/>
                    <a:pt x="33920" y="54921"/>
                  </a:cubicBezTo>
                  <a:cubicBezTo>
                    <a:pt x="33082" y="54921"/>
                    <a:pt x="32221" y="54736"/>
                    <a:pt x="31392" y="54516"/>
                  </a:cubicBezTo>
                  <a:cubicBezTo>
                    <a:pt x="30619" y="54315"/>
                    <a:pt x="29846" y="54059"/>
                    <a:pt x="29102" y="53815"/>
                  </a:cubicBezTo>
                  <a:cubicBezTo>
                    <a:pt x="28378" y="53581"/>
                    <a:pt x="27634" y="53336"/>
                    <a:pt x="26888" y="53134"/>
                  </a:cubicBezTo>
                  <a:cubicBezTo>
                    <a:pt x="26138" y="52939"/>
                    <a:pt x="25461" y="52775"/>
                    <a:pt x="24784" y="52775"/>
                  </a:cubicBezTo>
                  <a:cubicBezTo>
                    <a:pt x="24764" y="52775"/>
                    <a:pt x="24743" y="52775"/>
                    <a:pt x="24723" y="52775"/>
                  </a:cubicBezTo>
                  <a:cubicBezTo>
                    <a:pt x="24076" y="52791"/>
                    <a:pt x="23429" y="53031"/>
                    <a:pt x="22874" y="53255"/>
                  </a:cubicBezTo>
                  <a:cubicBezTo>
                    <a:pt x="21933" y="53629"/>
                    <a:pt x="21029" y="54119"/>
                    <a:pt x="20153" y="54598"/>
                  </a:cubicBezTo>
                  <a:cubicBezTo>
                    <a:pt x="19757" y="54815"/>
                    <a:pt x="19344" y="55038"/>
                    <a:pt x="18930" y="55251"/>
                  </a:cubicBezTo>
                  <a:cubicBezTo>
                    <a:pt x="17593" y="55933"/>
                    <a:pt x="15991" y="56607"/>
                    <a:pt x="14346" y="56607"/>
                  </a:cubicBezTo>
                  <a:cubicBezTo>
                    <a:pt x="13449" y="56607"/>
                    <a:pt x="12539" y="56407"/>
                    <a:pt x="11652" y="55898"/>
                  </a:cubicBezTo>
                  <a:cubicBezTo>
                    <a:pt x="10096" y="55005"/>
                    <a:pt x="9003" y="53554"/>
                    <a:pt x="8225" y="52389"/>
                  </a:cubicBezTo>
                  <a:cubicBezTo>
                    <a:pt x="7523" y="51339"/>
                    <a:pt x="6844" y="50252"/>
                    <a:pt x="6185" y="49196"/>
                  </a:cubicBezTo>
                  <a:cubicBezTo>
                    <a:pt x="5788" y="48548"/>
                    <a:pt x="5375" y="47885"/>
                    <a:pt x="4956" y="47238"/>
                  </a:cubicBezTo>
                  <a:cubicBezTo>
                    <a:pt x="3998" y="45736"/>
                    <a:pt x="2976" y="44230"/>
                    <a:pt x="1916" y="42766"/>
                  </a:cubicBezTo>
                  <a:cubicBezTo>
                    <a:pt x="1829" y="42648"/>
                    <a:pt x="1741" y="42528"/>
                    <a:pt x="1648" y="42407"/>
                  </a:cubicBezTo>
                  <a:cubicBezTo>
                    <a:pt x="1361" y="42005"/>
                    <a:pt x="1056" y="41592"/>
                    <a:pt x="779" y="41173"/>
                  </a:cubicBezTo>
                  <a:cubicBezTo>
                    <a:pt x="741" y="41119"/>
                    <a:pt x="702" y="41064"/>
                    <a:pt x="664" y="41004"/>
                  </a:cubicBezTo>
                  <a:cubicBezTo>
                    <a:pt x="496" y="40765"/>
                    <a:pt x="310" y="40499"/>
                    <a:pt x="240" y="40238"/>
                  </a:cubicBezTo>
                  <a:cubicBezTo>
                    <a:pt x="56" y="39568"/>
                    <a:pt x="719" y="38878"/>
                    <a:pt x="1198" y="38372"/>
                  </a:cubicBezTo>
                  <a:cubicBezTo>
                    <a:pt x="1257" y="38307"/>
                    <a:pt x="1317" y="38247"/>
                    <a:pt x="1372" y="38192"/>
                  </a:cubicBezTo>
                  <a:cubicBezTo>
                    <a:pt x="1562" y="37986"/>
                    <a:pt x="1763" y="37773"/>
                    <a:pt x="1954" y="37567"/>
                  </a:cubicBezTo>
                  <a:cubicBezTo>
                    <a:pt x="2688" y="36789"/>
                    <a:pt x="3443" y="35983"/>
                    <a:pt x="4086" y="35102"/>
                  </a:cubicBezTo>
                  <a:cubicBezTo>
                    <a:pt x="4565" y="34444"/>
                    <a:pt x="4929" y="33791"/>
                    <a:pt x="5163" y="33177"/>
                  </a:cubicBezTo>
                  <a:cubicBezTo>
                    <a:pt x="5441" y="32426"/>
                    <a:pt x="5544" y="31692"/>
                    <a:pt x="5462" y="31002"/>
                  </a:cubicBezTo>
                  <a:cubicBezTo>
                    <a:pt x="5429" y="30696"/>
                    <a:pt x="5391" y="30392"/>
                    <a:pt x="5353" y="30098"/>
                  </a:cubicBezTo>
                  <a:cubicBezTo>
                    <a:pt x="5228" y="29130"/>
                    <a:pt x="5097" y="28135"/>
                    <a:pt x="5097" y="27134"/>
                  </a:cubicBezTo>
                  <a:cubicBezTo>
                    <a:pt x="5092" y="25682"/>
                    <a:pt x="5310" y="24485"/>
                    <a:pt x="5761" y="23468"/>
                  </a:cubicBezTo>
                  <a:cubicBezTo>
                    <a:pt x="6224" y="22434"/>
                    <a:pt x="7001" y="21467"/>
                    <a:pt x="8073" y="20596"/>
                  </a:cubicBezTo>
                  <a:cubicBezTo>
                    <a:pt x="8590" y="20177"/>
                    <a:pt x="9150" y="19796"/>
                    <a:pt x="9689" y="19431"/>
                  </a:cubicBezTo>
                  <a:cubicBezTo>
                    <a:pt x="10211" y="19078"/>
                    <a:pt x="10744" y="18719"/>
                    <a:pt x="11244" y="18316"/>
                  </a:cubicBezTo>
                  <a:cubicBezTo>
                    <a:pt x="12283" y="17485"/>
                    <a:pt x="13078" y="16669"/>
                    <a:pt x="13676" y="15814"/>
                  </a:cubicBezTo>
                  <a:cubicBezTo>
                    <a:pt x="14981" y="13933"/>
                    <a:pt x="15704" y="11501"/>
                    <a:pt x="16341" y="9352"/>
                  </a:cubicBezTo>
                  <a:cubicBezTo>
                    <a:pt x="16385" y="9200"/>
                    <a:pt x="16433" y="9042"/>
                    <a:pt x="16477" y="8890"/>
                  </a:cubicBezTo>
                  <a:cubicBezTo>
                    <a:pt x="16635" y="8367"/>
                    <a:pt x="16787" y="7830"/>
                    <a:pt x="16934" y="7313"/>
                  </a:cubicBezTo>
                  <a:cubicBezTo>
                    <a:pt x="17216" y="6328"/>
                    <a:pt x="17505" y="5305"/>
                    <a:pt x="17843" y="4315"/>
                  </a:cubicBezTo>
                  <a:cubicBezTo>
                    <a:pt x="18288" y="2982"/>
                    <a:pt x="18767" y="1715"/>
                    <a:pt x="19686" y="823"/>
                  </a:cubicBezTo>
                  <a:cubicBezTo>
                    <a:pt x="20263" y="263"/>
                    <a:pt x="20937" y="50"/>
                    <a:pt x="21639" y="50"/>
                  </a:cubicBezTo>
                  <a:close/>
                  <a:moveTo>
                    <a:pt x="21641" y="1"/>
                  </a:moveTo>
                  <a:cubicBezTo>
                    <a:pt x="21492" y="1"/>
                    <a:pt x="21348" y="10"/>
                    <a:pt x="21210" y="29"/>
                  </a:cubicBezTo>
                  <a:cubicBezTo>
                    <a:pt x="20617" y="105"/>
                    <a:pt x="20095" y="366"/>
                    <a:pt x="19653" y="791"/>
                  </a:cubicBezTo>
                  <a:cubicBezTo>
                    <a:pt x="18729" y="1689"/>
                    <a:pt x="18245" y="2962"/>
                    <a:pt x="17793" y="4300"/>
                  </a:cubicBezTo>
                  <a:cubicBezTo>
                    <a:pt x="17462" y="5289"/>
                    <a:pt x="17173" y="6311"/>
                    <a:pt x="16890" y="7302"/>
                  </a:cubicBezTo>
                  <a:cubicBezTo>
                    <a:pt x="16744" y="7818"/>
                    <a:pt x="16591" y="8352"/>
                    <a:pt x="16433" y="8879"/>
                  </a:cubicBezTo>
                  <a:cubicBezTo>
                    <a:pt x="16390" y="9032"/>
                    <a:pt x="16341" y="9183"/>
                    <a:pt x="16297" y="9341"/>
                  </a:cubicBezTo>
                  <a:cubicBezTo>
                    <a:pt x="15629" y="11588"/>
                    <a:pt x="14938" y="13910"/>
                    <a:pt x="13638" y="15788"/>
                  </a:cubicBezTo>
                  <a:cubicBezTo>
                    <a:pt x="13045" y="16636"/>
                    <a:pt x="12250" y="17452"/>
                    <a:pt x="11217" y="18284"/>
                  </a:cubicBezTo>
                  <a:cubicBezTo>
                    <a:pt x="10716" y="18681"/>
                    <a:pt x="10184" y="19040"/>
                    <a:pt x="9667" y="19393"/>
                  </a:cubicBezTo>
                  <a:cubicBezTo>
                    <a:pt x="9122" y="19758"/>
                    <a:pt x="8562" y="20139"/>
                    <a:pt x="8045" y="20558"/>
                  </a:cubicBezTo>
                  <a:cubicBezTo>
                    <a:pt x="6968" y="21434"/>
                    <a:pt x="6185" y="22406"/>
                    <a:pt x="5723" y="23451"/>
                  </a:cubicBezTo>
                  <a:cubicBezTo>
                    <a:pt x="5266" y="24474"/>
                    <a:pt x="5049" y="25677"/>
                    <a:pt x="5049" y="27134"/>
                  </a:cubicBezTo>
                  <a:cubicBezTo>
                    <a:pt x="5054" y="28140"/>
                    <a:pt x="5180" y="29136"/>
                    <a:pt x="5304" y="30103"/>
                  </a:cubicBezTo>
                  <a:cubicBezTo>
                    <a:pt x="5343" y="30397"/>
                    <a:pt x="5381" y="30703"/>
                    <a:pt x="5419" y="31007"/>
                  </a:cubicBezTo>
                  <a:cubicBezTo>
                    <a:pt x="5565" y="32257"/>
                    <a:pt x="5103" y="33628"/>
                    <a:pt x="4048" y="35076"/>
                  </a:cubicBezTo>
                  <a:cubicBezTo>
                    <a:pt x="3411" y="35951"/>
                    <a:pt x="2650" y="36756"/>
                    <a:pt x="1921" y="37539"/>
                  </a:cubicBezTo>
                  <a:cubicBezTo>
                    <a:pt x="1725" y="37740"/>
                    <a:pt x="1530" y="37953"/>
                    <a:pt x="1334" y="38159"/>
                  </a:cubicBezTo>
                  <a:cubicBezTo>
                    <a:pt x="1284" y="38220"/>
                    <a:pt x="1224" y="38280"/>
                    <a:pt x="1165" y="38340"/>
                  </a:cubicBezTo>
                  <a:cubicBezTo>
                    <a:pt x="676" y="38855"/>
                    <a:pt x="1" y="39558"/>
                    <a:pt x="197" y="40248"/>
                  </a:cubicBezTo>
                  <a:cubicBezTo>
                    <a:pt x="267" y="40520"/>
                    <a:pt x="458" y="40793"/>
                    <a:pt x="626" y="41032"/>
                  </a:cubicBezTo>
                  <a:cubicBezTo>
                    <a:pt x="664" y="41092"/>
                    <a:pt x="702" y="41146"/>
                    <a:pt x="741" y="41200"/>
                  </a:cubicBezTo>
                  <a:cubicBezTo>
                    <a:pt x="1018" y="41619"/>
                    <a:pt x="1322" y="42033"/>
                    <a:pt x="1611" y="42435"/>
                  </a:cubicBezTo>
                  <a:cubicBezTo>
                    <a:pt x="1703" y="42555"/>
                    <a:pt x="1791" y="42674"/>
                    <a:pt x="1877" y="42794"/>
                  </a:cubicBezTo>
                  <a:cubicBezTo>
                    <a:pt x="2938" y="44257"/>
                    <a:pt x="3960" y="45759"/>
                    <a:pt x="4919" y="47260"/>
                  </a:cubicBezTo>
                  <a:cubicBezTo>
                    <a:pt x="5331" y="47913"/>
                    <a:pt x="5745" y="48576"/>
                    <a:pt x="6147" y="49218"/>
                  </a:cubicBezTo>
                  <a:cubicBezTo>
                    <a:pt x="6805" y="50273"/>
                    <a:pt x="7485" y="51367"/>
                    <a:pt x="8187" y="52416"/>
                  </a:cubicBezTo>
                  <a:cubicBezTo>
                    <a:pt x="8966" y="53586"/>
                    <a:pt x="10063" y="55038"/>
                    <a:pt x="11630" y="55936"/>
                  </a:cubicBezTo>
                  <a:cubicBezTo>
                    <a:pt x="12473" y="56420"/>
                    <a:pt x="13365" y="56659"/>
                    <a:pt x="14339" y="56659"/>
                  </a:cubicBezTo>
                  <a:cubicBezTo>
                    <a:pt x="14665" y="56659"/>
                    <a:pt x="14997" y="56632"/>
                    <a:pt x="15340" y="56577"/>
                  </a:cubicBezTo>
                  <a:cubicBezTo>
                    <a:pt x="16400" y="56420"/>
                    <a:pt x="17549" y="56007"/>
                    <a:pt x="18952" y="55289"/>
                  </a:cubicBezTo>
                  <a:cubicBezTo>
                    <a:pt x="19365" y="55076"/>
                    <a:pt x="19779" y="54854"/>
                    <a:pt x="20176" y="54636"/>
                  </a:cubicBezTo>
                  <a:cubicBezTo>
                    <a:pt x="21052" y="54162"/>
                    <a:pt x="21955" y="53672"/>
                    <a:pt x="22890" y="53298"/>
                  </a:cubicBezTo>
                  <a:cubicBezTo>
                    <a:pt x="23444" y="53074"/>
                    <a:pt x="24087" y="52836"/>
                    <a:pt x="24723" y="52824"/>
                  </a:cubicBezTo>
                  <a:cubicBezTo>
                    <a:pt x="24753" y="52823"/>
                    <a:pt x="24783" y="52823"/>
                    <a:pt x="24813" y="52823"/>
                  </a:cubicBezTo>
                  <a:cubicBezTo>
                    <a:pt x="25480" y="52823"/>
                    <a:pt x="26143" y="52985"/>
                    <a:pt x="26877" y="53183"/>
                  </a:cubicBezTo>
                  <a:cubicBezTo>
                    <a:pt x="27617" y="53379"/>
                    <a:pt x="28362" y="53624"/>
                    <a:pt x="29085" y="53858"/>
                  </a:cubicBezTo>
                  <a:cubicBezTo>
                    <a:pt x="29831" y="54108"/>
                    <a:pt x="30609" y="54358"/>
                    <a:pt x="31380" y="54565"/>
                  </a:cubicBezTo>
                  <a:cubicBezTo>
                    <a:pt x="32217" y="54782"/>
                    <a:pt x="33085" y="54969"/>
                    <a:pt x="33931" y="54969"/>
                  </a:cubicBezTo>
                  <a:cubicBezTo>
                    <a:pt x="34379" y="54969"/>
                    <a:pt x="34821" y="54916"/>
                    <a:pt x="35249" y="54789"/>
                  </a:cubicBezTo>
                  <a:cubicBezTo>
                    <a:pt x="37810" y="54016"/>
                    <a:pt x="38218" y="50800"/>
                    <a:pt x="38512" y="48450"/>
                  </a:cubicBezTo>
                  <a:cubicBezTo>
                    <a:pt x="38534" y="48299"/>
                    <a:pt x="38550" y="48152"/>
                    <a:pt x="38572" y="48011"/>
                  </a:cubicBezTo>
                  <a:cubicBezTo>
                    <a:pt x="38605" y="47744"/>
                    <a:pt x="38638" y="47478"/>
                    <a:pt x="38670" y="47210"/>
                  </a:cubicBezTo>
                  <a:cubicBezTo>
                    <a:pt x="38828" y="45992"/>
                    <a:pt x="38985" y="44736"/>
                    <a:pt x="39268" y="43517"/>
                  </a:cubicBezTo>
                  <a:cubicBezTo>
                    <a:pt x="39579" y="42217"/>
                    <a:pt x="40127" y="41042"/>
                    <a:pt x="40628" y="40063"/>
                  </a:cubicBezTo>
                  <a:cubicBezTo>
                    <a:pt x="41688" y="37981"/>
                    <a:pt x="43124" y="36289"/>
                    <a:pt x="44643" y="34499"/>
                  </a:cubicBezTo>
                  <a:cubicBezTo>
                    <a:pt x="44887" y="34210"/>
                    <a:pt x="45137" y="33912"/>
                    <a:pt x="45388" y="33618"/>
                  </a:cubicBezTo>
                  <a:cubicBezTo>
                    <a:pt x="46154" y="32699"/>
                    <a:pt x="47209" y="31436"/>
                    <a:pt x="47346" y="30023"/>
                  </a:cubicBezTo>
                  <a:cubicBezTo>
                    <a:pt x="47493" y="28494"/>
                    <a:pt x="47046" y="26852"/>
                    <a:pt x="46654" y="25404"/>
                  </a:cubicBezTo>
                  <a:lnTo>
                    <a:pt x="46611" y="25241"/>
                  </a:lnTo>
                  <a:cubicBezTo>
                    <a:pt x="46470" y="24735"/>
                    <a:pt x="46328" y="24224"/>
                    <a:pt x="46187" y="23729"/>
                  </a:cubicBezTo>
                  <a:cubicBezTo>
                    <a:pt x="45828" y="22456"/>
                    <a:pt x="45459" y="21140"/>
                    <a:pt x="45175" y="19828"/>
                  </a:cubicBezTo>
                  <a:cubicBezTo>
                    <a:pt x="44957" y="18811"/>
                    <a:pt x="44838" y="17779"/>
                    <a:pt x="44713" y="16777"/>
                  </a:cubicBezTo>
                  <a:cubicBezTo>
                    <a:pt x="44658" y="16298"/>
                    <a:pt x="44598" y="15803"/>
                    <a:pt x="44528" y="15319"/>
                  </a:cubicBezTo>
                  <a:cubicBezTo>
                    <a:pt x="44224" y="13127"/>
                    <a:pt x="42908" y="11317"/>
                    <a:pt x="40829" y="10217"/>
                  </a:cubicBezTo>
                  <a:cubicBezTo>
                    <a:pt x="39991" y="9771"/>
                    <a:pt x="39089" y="9482"/>
                    <a:pt x="38213" y="9200"/>
                  </a:cubicBezTo>
                  <a:cubicBezTo>
                    <a:pt x="38023" y="9140"/>
                    <a:pt x="37822" y="9075"/>
                    <a:pt x="37626" y="9010"/>
                  </a:cubicBezTo>
                  <a:cubicBezTo>
                    <a:pt x="36504" y="8640"/>
                    <a:pt x="35341" y="8091"/>
                    <a:pt x="34074" y="7328"/>
                  </a:cubicBezTo>
                  <a:cubicBezTo>
                    <a:pt x="32578" y="6437"/>
                    <a:pt x="31158" y="5392"/>
                    <a:pt x="29776" y="4381"/>
                  </a:cubicBezTo>
                  <a:cubicBezTo>
                    <a:pt x="28596" y="3510"/>
                    <a:pt x="27373" y="2613"/>
                    <a:pt x="26110" y="1813"/>
                  </a:cubicBezTo>
                  <a:cubicBezTo>
                    <a:pt x="25375" y="1345"/>
                    <a:pt x="24142" y="567"/>
                    <a:pt x="22934" y="208"/>
                  </a:cubicBezTo>
                  <a:cubicBezTo>
                    <a:pt x="22474" y="70"/>
                    <a:pt x="22040" y="1"/>
                    <a:pt x="216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2"/>
            <p:cNvSpPr/>
            <p:nvPr/>
          </p:nvSpPr>
          <p:spPr>
            <a:xfrm>
              <a:off x="3654100" y="346625"/>
              <a:ext cx="934250" cy="1358175"/>
            </a:xfrm>
            <a:custGeom>
              <a:avLst/>
              <a:gdLst/>
              <a:ahLst/>
              <a:cxnLst/>
              <a:rect l="l" t="t" r="r" b="b"/>
              <a:pathLst>
                <a:path w="37370" h="54327" extrusionOk="0">
                  <a:moveTo>
                    <a:pt x="16690" y="43"/>
                  </a:moveTo>
                  <a:cubicBezTo>
                    <a:pt x="17672" y="43"/>
                    <a:pt x="18717" y="588"/>
                    <a:pt x="19610" y="1146"/>
                  </a:cubicBezTo>
                  <a:cubicBezTo>
                    <a:pt x="21067" y="2054"/>
                    <a:pt x="22438" y="3152"/>
                    <a:pt x="23765" y="4214"/>
                  </a:cubicBezTo>
                  <a:cubicBezTo>
                    <a:pt x="24526" y="4823"/>
                    <a:pt x="25310" y="5449"/>
                    <a:pt x="26105" y="6036"/>
                  </a:cubicBezTo>
                  <a:cubicBezTo>
                    <a:pt x="28128" y="7526"/>
                    <a:pt x="30428" y="8913"/>
                    <a:pt x="33148" y="10279"/>
                  </a:cubicBezTo>
                  <a:cubicBezTo>
                    <a:pt x="33219" y="10312"/>
                    <a:pt x="33285" y="10349"/>
                    <a:pt x="33355" y="10382"/>
                  </a:cubicBezTo>
                  <a:cubicBezTo>
                    <a:pt x="35068" y="11236"/>
                    <a:pt x="37206" y="12308"/>
                    <a:pt x="37277" y="14516"/>
                  </a:cubicBezTo>
                  <a:cubicBezTo>
                    <a:pt x="37320" y="15832"/>
                    <a:pt x="36847" y="17127"/>
                    <a:pt x="36385" y="18378"/>
                  </a:cubicBezTo>
                  <a:cubicBezTo>
                    <a:pt x="36363" y="18443"/>
                    <a:pt x="36336" y="18509"/>
                    <a:pt x="36313" y="18574"/>
                  </a:cubicBezTo>
                  <a:cubicBezTo>
                    <a:pt x="36157" y="19009"/>
                    <a:pt x="35987" y="19450"/>
                    <a:pt x="35830" y="19874"/>
                  </a:cubicBezTo>
                  <a:cubicBezTo>
                    <a:pt x="35411" y="20994"/>
                    <a:pt x="34975" y="22153"/>
                    <a:pt x="34611" y="23306"/>
                  </a:cubicBezTo>
                  <a:cubicBezTo>
                    <a:pt x="34334" y="24182"/>
                    <a:pt x="34133" y="24954"/>
                    <a:pt x="33996" y="25661"/>
                  </a:cubicBezTo>
                  <a:cubicBezTo>
                    <a:pt x="33866" y="26319"/>
                    <a:pt x="33866" y="26934"/>
                    <a:pt x="33866" y="27587"/>
                  </a:cubicBezTo>
                  <a:cubicBezTo>
                    <a:pt x="33866" y="27657"/>
                    <a:pt x="33860" y="27734"/>
                    <a:pt x="33860" y="27805"/>
                  </a:cubicBezTo>
                  <a:cubicBezTo>
                    <a:pt x="33855" y="29442"/>
                    <a:pt x="33670" y="31112"/>
                    <a:pt x="33491" y="32542"/>
                  </a:cubicBezTo>
                  <a:cubicBezTo>
                    <a:pt x="33323" y="33935"/>
                    <a:pt x="33121" y="35409"/>
                    <a:pt x="32876" y="37057"/>
                  </a:cubicBezTo>
                  <a:cubicBezTo>
                    <a:pt x="32860" y="37166"/>
                    <a:pt x="32843" y="37280"/>
                    <a:pt x="32828" y="37395"/>
                  </a:cubicBezTo>
                  <a:cubicBezTo>
                    <a:pt x="32658" y="38570"/>
                    <a:pt x="32484" y="39782"/>
                    <a:pt x="32136" y="40930"/>
                  </a:cubicBezTo>
                  <a:cubicBezTo>
                    <a:pt x="31593" y="42741"/>
                    <a:pt x="31555" y="44651"/>
                    <a:pt x="31522" y="46489"/>
                  </a:cubicBezTo>
                  <a:cubicBezTo>
                    <a:pt x="31505" y="47435"/>
                    <a:pt x="31483" y="48414"/>
                    <a:pt x="31397" y="49372"/>
                  </a:cubicBezTo>
                  <a:cubicBezTo>
                    <a:pt x="31315" y="50269"/>
                    <a:pt x="31168" y="51422"/>
                    <a:pt x="30739" y="52375"/>
                  </a:cubicBezTo>
                  <a:cubicBezTo>
                    <a:pt x="30255" y="53440"/>
                    <a:pt x="29531" y="54045"/>
                    <a:pt x="28513" y="54213"/>
                  </a:cubicBezTo>
                  <a:cubicBezTo>
                    <a:pt x="28224" y="54261"/>
                    <a:pt x="27933" y="54283"/>
                    <a:pt x="27641" y="54283"/>
                  </a:cubicBezTo>
                  <a:cubicBezTo>
                    <a:pt x="26341" y="54283"/>
                    <a:pt x="25012" y="53858"/>
                    <a:pt x="23716" y="53440"/>
                  </a:cubicBezTo>
                  <a:cubicBezTo>
                    <a:pt x="23221" y="53282"/>
                    <a:pt x="22753" y="53131"/>
                    <a:pt x="22291" y="53005"/>
                  </a:cubicBezTo>
                  <a:cubicBezTo>
                    <a:pt x="21546" y="52804"/>
                    <a:pt x="20725" y="52581"/>
                    <a:pt x="19892" y="52581"/>
                  </a:cubicBezTo>
                  <a:cubicBezTo>
                    <a:pt x="19691" y="52581"/>
                    <a:pt x="19490" y="52597"/>
                    <a:pt x="19289" y="52624"/>
                  </a:cubicBezTo>
                  <a:cubicBezTo>
                    <a:pt x="18566" y="52727"/>
                    <a:pt x="17847" y="52940"/>
                    <a:pt x="17150" y="53146"/>
                  </a:cubicBezTo>
                  <a:cubicBezTo>
                    <a:pt x="16934" y="53207"/>
                    <a:pt x="16705" y="53277"/>
                    <a:pt x="16487" y="53337"/>
                  </a:cubicBezTo>
                  <a:cubicBezTo>
                    <a:pt x="15457" y="53626"/>
                    <a:pt x="14532" y="53770"/>
                    <a:pt x="13681" y="53770"/>
                  </a:cubicBezTo>
                  <a:cubicBezTo>
                    <a:pt x="12511" y="53770"/>
                    <a:pt x="11480" y="53496"/>
                    <a:pt x="10504" y="52945"/>
                  </a:cubicBezTo>
                  <a:cubicBezTo>
                    <a:pt x="7419" y="51205"/>
                    <a:pt x="5331" y="47789"/>
                    <a:pt x="3618" y="44721"/>
                  </a:cubicBezTo>
                  <a:cubicBezTo>
                    <a:pt x="2639" y="42969"/>
                    <a:pt x="1746" y="41153"/>
                    <a:pt x="957" y="39320"/>
                  </a:cubicBezTo>
                  <a:cubicBezTo>
                    <a:pt x="897" y="39178"/>
                    <a:pt x="832" y="39037"/>
                    <a:pt x="772" y="38896"/>
                  </a:cubicBezTo>
                  <a:cubicBezTo>
                    <a:pt x="550" y="38384"/>
                    <a:pt x="315" y="37857"/>
                    <a:pt x="164" y="37323"/>
                  </a:cubicBezTo>
                  <a:cubicBezTo>
                    <a:pt x="49" y="36931"/>
                    <a:pt x="71" y="36638"/>
                    <a:pt x="234" y="36399"/>
                  </a:cubicBezTo>
                  <a:cubicBezTo>
                    <a:pt x="588" y="35854"/>
                    <a:pt x="1425" y="35626"/>
                    <a:pt x="2094" y="35447"/>
                  </a:cubicBezTo>
                  <a:cubicBezTo>
                    <a:pt x="2268" y="35397"/>
                    <a:pt x="2426" y="35354"/>
                    <a:pt x="2574" y="35306"/>
                  </a:cubicBezTo>
                  <a:cubicBezTo>
                    <a:pt x="3553" y="34990"/>
                    <a:pt x="4771" y="34598"/>
                    <a:pt x="5451" y="33685"/>
                  </a:cubicBezTo>
                  <a:cubicBezTo>
                    <a:pt x="5772" y="33260"/>
                    <a:pt x="5913" y="32700"/>
                    <a:pt x="5853" y="32108"/>
                  </a:cubicBezTo>
                  <a:cubicBezTo>
                    <a:pt x="5815" y="31699"/>
                    <a:pt x="5662" y="31324"/>
                    <a:pt x="5511" y="30959"/>
                  </a:cubicBezTo>
                  <a:cubicBezTo>
                    <a:pt x="5380" y="30632"/>
                    <a:pt x="5238" y="30290"/>
                    <a:pt x="5190" y="29931"/>
                  </a:cubicBezTo>
                  <a:cubicBezTo>
                    <a:pt x="5042" y="28935"/>
                    <a:pt x="5243" y="27848"/>
                    <a:pt x="5760" y="26788"/>
                  </a:cubicBezTo>
                  <a:cubicBezTo>
                    <a:pt x="6408" y="25465"/>
                    <a:pt x="7409" y="24388"/>
                    <a:pt x="8371" y="23349"/>
                  </a:cubicBezTo>
                  <a:cubicBezTo>
                    <a:pt x="9003" y="22669"/>
                    <a:pt x="9649" y="21973"/>
                    <a:pt x="10199" y="21212"/>
                  </a:cubicBezTo>
                  <a:cubicBezTo>
                    <a:pt x="10863" y="20287"/>
                    <a:pt x="11157" y="19227"/>
                    <a:pt x="11401" y="18215"/>
                  </a:cubicBezTo>
                  <a:cubicBezTo>
                    <a:pt x="11657" y="17133"/>
                    <a:pt x="11875" y="15963"/>
                    <a:pt x="12081" y="14532"/>
                  </a:cubicBezTo>
                  <a:cubicBezTo>
                    <a:pt x="12277" y="13199"/>
                    <a:pt x="12418" y="11840"/>
                    <a:pt x="12566" y="10528"/>
                  </a:cubicBezTo>
                  <a:cubicBezTo>
                    <a:pt x="12691" y="9338"/>
                    <a:pt x="12821" y="8113"/>
                    <a:pt x="12990" y="6912"/>
                  </a:cubicBezTo>
                  <a:cubicBezTo>
                    <a:pt x="13148" y="5753"/>
                    <a:pt x="13349" y="4513"/>
                    <a:pt x="13708" y="3310"/>
                  </a:cubicBezTo>
                  <a:cubicBezTo>
                    <a:pt x="13964" y="2467"/>
                    <a:pt x="14349" y="1407"/>
                    <a:pt x="15089" y="694"/>
                  </a:cubicBezTo>
                  <a:cubicBezTo>
                    <a:pt x="15574" y="226"/>
                    <a:pt x="16122" y="43"/>
                    <a:pt x="16690" y="43"/>
                  </a:cubicBezTo>
                  <a:close/>
                  <a:moveTo>
                    <a:pt x="16690" y="1"/>
                  </a:moveTo>
                  <a:cubicBezTo>
                    <a:pt x="16057" y="1"/>
                    <a:pt x="15510" y="221"/>
                    <a:pt x="15056" y="662"/>
                  </a:cubicBezTo>
                  <a:cubicBezTo>
                    <a:pt x="14311" y="1380"/>
                    <a:pt x="13919" y="2451"/>
                    <a:pt x="13663" y="3300"/>
                  </a:cubicBezTo>
                  <a:cubicBezTo>
                    <a:pt x="13299" y="4502"/>
                    <a:pt x="13103" y="5742"/>
                    <a:pt x="12940" y="6906"/>
                  </a:cubicBezTo>
                  <a:cubicBezTo>
                    <a:pt x="12777" y="8108"/>
                    <a:pt x="12647" y="9332"/>
                    <a:pt x="12516" y="10523"/>
                  </a:cubicBezTo>
                  <a:cubicBezTo>
                    <a:pt x="12375" y="11834"/>
                    <a:pt x="12227" y="13194"/>
                    <a:pt x="12038" y="14527"/>
                  </a:cubicBezTo>
                  <a:cubicBezTo>
                    <a:pt x="11831" y="15958"/>
                    <a:pt x="11614" y="17127"/>
                    <a:pt x="11353" y="18204"/>
                  </a:cubicBezTo>
                  <a:cubicBezTo>
                    <a:pt x="11113" y="19210"/>
                    <a:pt x="10824" y="20266"/>
                    <a:pt x="10161" y="21185"/>
                  </a:cubicBezTo>
                  <a:cubicBezTo>
                    <a:pt x="9611" y="21941"/>
                    <a:pt x="8964" y="22643"/>
                    <a:pt x="8338" y="23317"/>
                  </a:cubicBezTo>
                  <a:cubicBezTo>
                    <a:pt x="7371" y="24361"/>
                    <a:pt x="6370" y="25438"/>
                    <a:pt x="5722" y="26766"/>
                  </a:cubicBezTo>
                  <a:cubicBezTo>
                    <a:pt x="5195" y="27837"/>
                    <a:pt x="4994" y="28935"/>
                    <a:pt x="5140" y="29937"/>
                  </a:cubicBezTo>
                  <a:cubicBezTo>
                    <a:pt x="5195" y="30306"/>
                    <a:pt x="5336" y="30649"/>
                    <a:pt x="5466" y="30976"/>
                  </a:cubicBezTo>
                  <a:cubicBezTo>
                    <a:pt x="5614" y="31340"/>
                    <a:pt x="5765" y="31709"/>
                    <a:pt x="5810" y="32113"/>
                  </a:cubicBezTo>
                  <a:cubicBezTo>
                    <a:pt x="5863" y="32689"/>
                    <a:pt x="5728" y="33238"/>
                    <a:pt x="5418" y="33657"/>
                  </a:cubicBezTo>
                  <a:cubicBezTo>
                    <a:pt x="4743" y="34561"/>
                    <a:pt x="3530" y="34947"/>
                    <a:pt x="2557" y="35262"/>
                  </a:cubicBezTo>
                  <a:cubicBezTo>
                    <a:pt x="2416" y="35311"/>
                    <a:pt x="2252" y="35354"/>
                    <a:pt x="2084" y="35397"/>
                  </a:cubicBezTo>
                  <a:cubicBezTo>
                    <a:pt x="1404" y="35583"/>
                    <a:pt x="560" y="35816"/>
                    <a:pt x="191" y="36371"/>
                  </a:cubicBezTo>
                  <a:cubicBezTo>
                    <a:pt x="28" y="36627"/>
                    <a:pt x="0" y="36931"/>
                    <a:pt x="114" y="37335"/>
                  </a:cubicBezTo>
                  <a:cubicBezTo>
                    <a:pt x="272" y="37873"/>
                    <a:pt x="506" y="38400"/>
                    <a:pt x="729" y="38912"/>
                  </a:cubicBezTo>
                  <a:cubicBezTo>
                    <a:pt x="789" y="39053"/>
                    <a:pt x="854" y="39200"/>
                    <a:pt x="914" y="39336"/>
                  </a:cubicBezTo>
                  <a:cubicBezTo>
                    <a:pt x="1703" y="41174"/>
                    <a:pt x="2600" y="42991"/>
                    <a:pt x="3579" y="44743"/>
                  </a:cubicBezTo>
                  <a:cubicBezTo>
                    <a:pt x="5293" y="47816"/>
                    <a:pt x="7382" y="51238"/>
                    <a:pt x="10477" y="52983"/>
                  </a:cubicBezTo>
                  <a:cubicBezTo>
                    <a:pt x="11396" y="53500"/>
                    <a:pt x="12365" y="53772"/>
                    <a:pt x="13442" y="53811"/>
                  </a:cubicBezTo>
                  <a:cubicBezTo>
                    <a:pt x="13527" y="53814"/>
                    <a:pt x="13613" y="53816"/>
                    <a:pt x="13699" y="53816"/>
                  </a:cubicBezTo>
                  <a:cubicBezTo>
                    <a:pt x="14543" y="53816"/>
                    <a:pt x="15462" y="53671"/>
                    <a:pt x="16498" y="53380"/>
                  </a:cubicBezTo>
                  <a:cubicBezTo>
                    <a:pt x="16721" y="53321"/>
                    <a:pt x="16944" y="53256"/>
                    <a:pt x="17167" y="53191"/>
                  </a:cubicBezTo>
                  <a:cubicBezTo>
                    <a:pt x="17858" y="52983"/>
                    <a:pt x="18576" y="52777"/>
                    <a:pt x="19299" y="52669"/>
                  </a:cubicBezTo>
                  <a:cubicBezTo>
                    <a:pt x="19494" y="52641"/>
                    <a:pt x="19690" y="52628"/>
                    <a:pt x="19885" y="52628"/>
                  </a:cubicBezTo>
                  <a:cubicBezTo>
                    <a:pt x="20714" y="52628"/>
                    <a:pt x="21536" y="52852"/>
                    <a:pt x="22280" y="53054"/>
                  </a:cubicBezTo>
                  <a:cubicBezTo>
                    <a:pt x="22743" y="53179"/>
                    <a:pt x="23205" y="53327"/>
                    <a:pt x="23700" y="53485"/>
                  </a:cubicBezTo>
                  <a:cubicBezTo>
                    <a:pt x="25000" y="53902"/>
                    <a:pt x="26333" y="54327"/>
                    <a:pt x="27639" y="54327"/>
                  </a:cubicBezTo>
                  <a:cubicBezTo>
                    <a:pt x="27937" y="54327"/>
                    <a:pt x="28231" y="54306"/>
                    <a:pt x="28525" y="54256"/>
                  </a:cubicBezTo>
                  <a:cubicBezTo>
                    <a:pt x="29063" y="54170"/>
                    <a:pt x="29537" y="53947"/>
                    <a:pt x="29923" y="53603"/>
                  </a:cubicBezTo>
                  <a:cubicBezTo>
                    <a:pt x="30265" y="53299"/>
                    <a:pt x="30554" y="52891"/>
                    <a:pt x="30782" y="52391"/>
                  </a:cubicBezTo>
                  <a:cubicBezTo>
                    <a:pt x="31212" y="51439"/>
                    <a:pt x="31364" y="50280"/>
                    <a:pt x="31445" y="49378"/>
                  </a:cubicBezTo>
                  <a:cubicBezTo>
                    <a:pt x="31533" y="48419"/>
                    <a:pt x="31548" y="47440"/>
                    <a:pt x="31571" y="46494"/>
                  </a:cubicBezTo>
                  <a:cubicBezTo>
                    <a:pt x="31603" y="44651"/>
                    <a:pt x="31641" y="42752"/>
                    <a:pt x="32185" y="40946"/>
                  </a:cubicBezTo>
                  <a:cubicBezTo>
                    <a:pt x="32527" y="39793"/>
                    <a:pt x="32702" y="38575"/>
                    <a:pt x="32876" y="37400"/>
                  </a:cubicBezTo>
                  <a:cubicBezTo>
                    <a:pt x="32893" y="37285"/>
                    <a:pt x="32909" y="37177"/>
                    <a:pt x="32926" y="37062"/>
                  </a:cubicBezTo>
                  <a:cubicBezTo>
                    <a:pt x="33165" y="35414"/>
                    <a:pt x="33366" y="33940"/>
                    <a:pt x="33539" y="32548"/>
                  </a:cubicBezTo>
                  <a:cubicBezTo>
                    <a:pt x="33714" y="31117"/>
                    <a:pt x="33905" y="29447"/>
                    <a:pt x="33910" y="27805"/>
                  </a:cubicBezTo>
                  <a:lnTo>
                    <a:pt x="33910" y="27587"/>
                  </a:lnTo>
                  <a:cubicBezTo>
                    <a:pt x="33910" y="26939"/>
                    <a:pt x="33910" y="26324"/>
                    <a:pt x="34041" y="25672"/>
                  </a:cubicBezTo>
                  <a:cubicBezTo>
                    <a:pt x="34182" y="24965"/>
                    <a:pt x="34383" y="24193"/>
                    <a:pt x="34655" y="23322"/>
                  </a:cubicBezTo>
                  <a:cubicBezTo>
                    <a:pt x="35020" y="22164"/>
                    <a:pt x="35454" y="21011"/>
                    <a:pt x="35873" y="19890"/>
                  </a:cubicBezTo>
                  <a:cubicBezTo>
                    <a:pt x="36031" y="19465"/>
                    <a:pt x="36200" y="19026"/>
                    <a:pt x="36358" y="18590"/>
                  </a:cubicBezTo>
                  <a:cubicBezTo>
                    <a:pt x="36379" y="18524"/>
                    <a:pt x="36406" y="18459"/>
                    <a:pt x="36428" y="18394"/>
                  </a:cubicBezTo>
                  <a:cubicBezTo>
                    <a:pt x="36890" y="17138"/>
                    <a:pt x="37369" y="15838"/>
                    <a:pt x="37325" y="14510"/>
                  </a:cubicBezTo>
                  <a:cubicBezTo>
                    <a:pt x="37292" y="13515"/>
                    <a:pt x="36852" y="12667"/>
                    <a:pt x="35982" y="11916"/>
                  </a:cubicBezTo>
                  <a:cubicBezTo>
                    <a:pt x="35221" y="11263"/>
                    <a:pt x="34242" y="10774"/>
                    <a:pt x="33376" y="10339"/>
                  </a:cubicBezTo>
                  <a:cubicBezTo>
                    <a:pt x="33306" y="10306"/>
                    <a:pt x="33235" y="10274"/>
                    <a:pt x="33170" y="10235"/>
                  </a:cubicBezTo>
                  <a:cubicBezTo>
                    <a:pt x="30450" y="8876"/>
                    <a:pt x="28149" y="7488"/>
                    <a:pt x="26137" y="5998"/>
                  </a:cubicBezTo>
                  <a:cubicBezTo>
                    <a:pt x="25342" y="5416"/>
                    <a:pt x="24554" y="4784"/>
                    <a:pt x="23793" y="4176"/>
                  </a:cubicBezTo>
                  <a:cubicBezTo>
                    <a:pt x="22465" y="3115"/>
                    <a:pt x="21094" y="2017"/>
                    <a:pt x="19636" y="1108"/>
                  </a:cubicBezTo>
                  <a:cubicBezTo>
                    <a:pt x="19065" y="749"/>
                    <a:pt x="18206" y="254"/>
                    <a:pt x="17351" y="74"/>
                  </a:cubicBezTo>
                  <a:cubicBezTo>
                    <a:pt x="17122" y="25"/>
                    <a:pt x="16901" y="1"/>
                    <a:pt x="1669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2"/>
            <p:cNvSpPr/>
            <p:nvPr/>
          </p:nvSpPr>
          <p:spPr>
            <a:xfrm>
              <a:off x="3795650" y="351550"/>
              <a:ext cx="683225" cy="1337500"/>
            </a:xfrm>
            <a:custGeom>
              <a:avLst/>
              <a:gdLst/>
              <a:ahLst/>
              <a:cxnLst/>
              <a:rect l="l" t="t" r="r" b="b"/>
              <a:pathLst>
                <a:path w="27329" h="53500" extrusionOk="0">
                  <a:moveTo>
                    <a:pt x="10521" y="40"/>
                  </a:moveTo>
                  <a:cubicBezTo>
                    <a:pt x="11152" y="40"/>
                    <a:pt x="11787" y="384"/>
                    <a:pt x="12289" y="703"/>
                  </a:cubicBezTo>
                  <a:cubicBezTo>
                    <a:pt x="13561" y="1519"/>
                    <a:pt x="14742" y="2538"/>
                    <a:pt x="15884" y="3527"/>
                  </a:cubicBezTo>
                  <a:cubicBezTo>
                    <a:pt x="16389" y="3957"/>
                    <a:pt x="16906" y="4408"/>
                    <a:pt x="17423" y="4827"/>
                  </a:cubicBezTo>
                  <a:cubicBezTo>
                    <a:pt x="18641" y="5822"/>
                    <a:pt x="19914" y="6780"/>
                    <a:pt x="21144" y="7705"/>
                  </a:cubicBezTo>
                  <a:cubicBezTo>
                    <a:pt x="22095" y="8417"/>
                    <a:pt x="23080" y="9156"/>
                    <a:pt x="24033" y="9907"/>
                  </a:cubicBezTo>
                  <a:cubicBezTo>
                    <a:pt x="24919" y="10609"/>
                    <a:pt x="25931" y="11408"/>
                    <a:pt x="26589" y="12442"/>
                  </a:cubicBezTo>
                  <a:cubicBezTo>
                    <a:pt x="27111" y="13258"/>
                    <a:pt x="27279" y="14242"/>
                    <a:pt x="27100" y="15357"/>
                  </a:cubicBezTo>
                  <a:cubicBezTo>
                    <a:pt x="26779" y="17283"/>
                    <a:pt x="25828" y="19057"/>
                    <a:pt x="24907" y="20765"/>
                  </a:cubicBezTo>
                  <a:cubicBezTo>
                    <a:pt x="24294" y="21912"/>
                    <a:pt x="23657" y="23099"/>
                    <a:pt x="23227" y="24306"/>
                  </a:cubicBezTo>
                  <a:cubicBezTo>
                    <a:pt x="23021" y="24887"/>
                    <a:pt x="22786" y="25655"/>
                    <a:pt x="22836" y="26449"/>
                  </a:cubicBezTo>
                  <a:cubicBezTo>
                    <a:pt x="22863" y="26868"/>
                    <a:pt x="22906" y="27292"/>
                    <a:pt x="22944" y="27706"/>
                  </a:cubicBezTo>
                  <a:cubicBezTo>
                    <a:pt x="22982" y="28075"/>
                    <a:pt x="23021" y="28451"/>
                    <a:pt x="23042" y="28826"/>
                  </a:cubicBezTo>
                  <a:cubicBezTo>
                    <a:pt x="23162" y="30556"/>
                    <a:pt x="23232" y="32340"/>
                    <a:pt x="23260" y="34276"/>
                  </a:cubicBezTo>
                  <a:cubicBezTo>
                    <a:pt x="23298" y="37469"/>
                    <a:pt x="23298" y="40341"/>
                    <a:pt x="22916" y="43208"/>
                  </a:cubicBezTo>
                  <a:cubicBezTo>
                    <a:pt x="22748" y="44469"/>
                    <a:pt x="22775" y="45754"/>
                    <a:pt x="22803" y="46999"/>
                  </a:cubicBezTo>
                  <a:cubicBezTo>
                    <a:pt x="22825" y="48114"/>
                    <a:pt x="22851" y="49273"/>
                    <a:pt x="22732" y="50404"/>
                  </a:cubicBezTo>
                  <a:cubicBezTo>
                    <a:pt x="22547" y="52211"/>
                    <a:pt x="21879" y="53190"/>
                    <a:pt x="20692" y="53396"/>
                  </a:cubicBezTo>
                  <a:cubicBezTo>
                    <a:pt x="20450" y="53436"/>
                    <a:pt x="20204" y="53454"/>
                    <a:pt x="19956" y="53454"/>
                  </a:cubicBezTo>
                  <a:cubicBezTo>
                    <a:pt x="18969" y="53454"/>
                    <a:pt x="17946" y="53173"/>
                    <a:pt x="17021" y="52917"/>
                  </a:cubicBezTo>
                  <a:cubicBezTo>
                    <a:pt x="16890" y="52879"/>
                    <a:pt x="16760" y="52846"/>
                    <a:pt x="16629" y="52808"/>
                  </a:cubicBezTo>
                  <a:cubicBezTo>
                    <a:pt x="16270" y="52716"/>
                    <a:pt x="15911" y="52602"/>
                    <a:pt x="15563" y="52493"/>
                  </a:cubicBezTo>
                  <a:cubicBezTo>
                    <a:pt x="15144" y="52367"/>
                    <a:pt x="14714" y="52231"/>
                    <a:pt x="14285" y="52123"/>
                  </a:cubicBezTo>
                  <a:cubicBezTo>
                    <a:pt x="13850" y="52015"/>
                    <a:pt x="13381" y="51960"/>
                    <a:pt x="12936" y="51910"/>
                  </a:cubicBezTo>
                  <a:cubicBezTo>
                    <a:pt x="12685" y="51884"/>
                    <a:pt x="12424" y="51857"/>
                    <a:pt x="12174" y="51819"/>
                  </a:cubicBezTo>
                  <a:cubicBezTo>
                    <a:pt x="10009" y="51481"/>
                    <a:pt x="8067" y="50344"/>
                    <a:pt x="6239" y="48348"/>
                  </a:cubicBezTo>
                  <a:cubicBezTo>
                    <a:pt x="4973" y="46961"/>
                    <a:pt x="3803" y="45307"/>
                    <a:pt x="2661" y="43284"/>
                  </a:cubicBezTo>
                  <a:cubicBezTo>
                    <a:pt x="2133" y="42348"/>
                    <a:pt x="1665" y="41418"/>
                    <a:pt x="1273" y="40527"/>
                  </a:cubicBezTo>
                  <a:cubicBezTo>
                    <a:pt x="1132" y="40211"/>
                    <a:pt x="1007" y="39884"/>
                    <a:pt x="887" y="39568"/>
                  </a:cubicBezTo>
                  <a:cubicBezTo>
                    <a:pt x="821" y="39400"/>
                    <a:pt x="751" y="39232"/>
                    <a:pt x="686" y="39058"/>
                  </a:cubicBezTo>
                  <a:cubicBezTo>
                    <a:pt x="648" y="38960"/>
                    <a:pt x="605" y="38862"/>
                    <a:pt x="560" y="38770"/>
                  </a:cubicBezTo>
                  <a:cubicBezTo>
                    <a:pt x="457" y="38529"/>
                    <a:pt x="344" y="38280"/>
                    <a:pt x="294" y="38007"/>
                  </a:cubicBezTo>
                  <a:cubicBezTo>
                    <a:pt x="50" y="36767"/>
                    <a:pt x="991" y="35958"/>
                    <a:pt x="2041" y="35260"/>
                  </a:cubicBezTo>
                  <a:cubicBezTo>
                    <a:pt x="2171" y="35174"/>
                    <a:pt x="2307" y="35092"/>
                    <a:pt x="2432" y="35005"/>
                  </a:cubicBezTo>
                  <a:cubicBezTo>
                    <a:pt x="3542" y="34293"/>
                    <a:pt x="4689" y="33553"/>
                    <a:pt x="4961" y="32210"/>
                  </a:cubicBezTo>
                  <a:cubicBezTo>
                    <a:pt x="5114" y="31454"/>
                    <a:pt x="4847" y="30746"/>
                    <a:pt x="4586" y="30061"/>
                  </a:cubicBezTo>
                  <a:cubicBezTo>
                    <a:pt x="4363" y="29479"/>
                    <a:pt x="4135" y="28875"/>
                    <a:pt x="4157" y="28238"/>
                  </a:cubicBezTo>
                  <a:cubicBezTo>
                    <a:pt x="4200" y="27167"/>
                    <a:pt x="4744" y="26187"/>
                    <a:pt x="5320" y="25285"/>
                  </a:cubicBezTo>
                  <a:cubicBezTo>
                    <a:pt x="5696" y="24708"/>
                    <a:pt x="6109" y="24131"/>
                    <a:pt x="6507" y="23577"/>
                  </a:cubicBezTo>
                  <a:cubicBezTo>
                    <a:pt x="7512" y="22178"/>
                    <a:pt x="8551" y="20732"/>
                    <a:pt x="9095" y="19052"/>
                  </a:cubicBezTo>
                  <a:cubicBezTo>
                    <a:pt x="9813" y="16826"/>
                    <a:pt x="9444" y="14265"/>
                    <a:pt x="9118" y="12002"/>
                  </a:cubicBezTo>
                  <a:cubicBezTo>
                    <a:pt x="9106" y="11904"/>
                    <a:pt x="9090" y="11812"/>
                    <a:pt x="9078" y="11714"/>
                  </a:cubicBezTo>
                  <a:cubicBezTo>
                    <a:pt x="9003" y="11212"/>
                    <a:pt x="8927" y="10702"/>
                    <a:pt x="8850" y="10212"/>
                  </a:cubicBezTo>
                  <a:cubicBezTo>
                    <a:pt x="8589" y="8521"/>
                    <a:pt x="8317" y="6769"/>
                    <a:pt x="8280" y="5028"/>
                  </a:cubicBezTo>
                  <a:cubicBezTo>
                    <a:pt x="8247" y="3374"/>
                    <a:pt x="8355" y="1542"/>
                    <a:pt x="9427" y="497"/>
                  </a:cubicBezTo>
                  <a:cubicBezTo>
                    <a:pt x="9764" y="166"/>
                    <a:pt x="10140" y="40"/>
                    <a:pt x="10521" y="40"/>
                  </a:cubicBezTo>
                  <a:close/>
                  <a:moveTo>
                    <a:pt x="10518" y="0"/>
                  </a:moveTo>
                  <a:cubicBezTo>
                    <a:pt x="10088" y="0"/>
                    <a:pt x="9712" y="156"/>
                    <a:pt x="9394" y="465"/>
                  </a:cubicBezTo>
                  <a:cubicBezTo>
                    <a:pt x="8307" y="1519"/>
                    <a:pt x="8197" y="3364"/>
                    <a:pt x="8236" y="5028"/>
                  </a:cubicBezTo>
                  <a:cubicBezTo>
                    <a:pt x="8274" y="6769"/>
                    <a:pt x="8541" y="8526"/>
                    <a:pt x="8802" y="10218"/>
                  </a:cubicBezTo>
                  <a:cubicBezTo>
                    <a:pt x="8877" y="10712"/>
                    <a:pt x="8960" y="11219"/>
                    <a:pt x="9030" y="11719"/>
                  </a:cubicBezTo>
                  <a:cubicBezTo>
                    <a:pt x="9046" y="11817"/>
                    <a:pt x="9058" y="11910"/>
                    <a:pt x="9073" y="12007"/>
                  </a:cubicBezTo>
                  <a:cubicBezTo>
                    <a:pt x="9394" y="14265"/>
                    <a:pt x="9764" y="16821"/>
                    <a:pt x="9052" y="19035"/>
                  </a:cubicBezTo>
                  <a:cubicBezTo>
                    <a:pt x="8508" y="20710"/>
                    <a:pt x="7474" y="22152"/>
                    <a:pt x="6468" y="23549"/>
                  </a:cubicBezTo>
                  <a:cubicBezTo>
                    <a:pt x="6071" y="24104"/>
                    <a:pt x="5658" y="24681"/>
                    <a:pt x="5282" y="25263"/>
                  </a:cubicBezTo>
                  <a:cubicBezTo>
                    <a:pt x="4700" y="26167"/>
                    <a:pt x="4150" y="27156"/>
                    <a:pt x="4112" y="28238"/>
                  </a:cubicBezTo>
                  <a:cubicBezTo>
                    <a:pt x="4085" y="28886"/>
                    <a:pt x="4314" y="29489"/>
                    <a:pt x="4542" y="30076"/>
                  </a:cubicBezTo>
                  <a:cubicBezTo>
                    <a:pt x="4810" y="30784"/>
                    <a:pt x="5071" y="31454"/>
                    <a:pt x="4918" y="32198"/>
                  </a:cubicBezTo>
                  <a:cubicBezTo>
                    <a:pt x="4646" y="33525"/>
                    <a:pt x="3509" y="34260"/>
                    <a:pt x="2410" y="34967"/>
                  </a:cubicBezTo>
                  <a:cubicBezTo>
                    <a:pt x="2280" y="35049"/>
                    <a:pt x="2144" y="35135"/>
                    <a:pt x="2019" y="35223"/>
                  </a:cubicBezTo>
                  <a:cubicBezTo>
                    <a:pt x="952" y="35925"/>
                    <a:pt x="0" y="36751"/>
                    <a:pt x="246" y="38019"/>
                  </a:cubicBezTo>
                  <a:cubicBezTo>
                    <a:pt x="299" y="38290"/>
                    <a:pt x="414" y="38546"/>
                    <a:pt x="517" y="38790"/>
                  </a:cubicBezTo>
                  <a:cubicBezTo>
                    <a:pt x="560" y="38883"/>
                    <a:pt x="605" y="38981"/>
                    <a:pt x="643" y="39079"/>
                  </a:cubicBezTo>
                  <a:cubicBezTo>
                    <a:pt x="713" y="39247"/>
                    <a:pt x="778" y="39417"/>
                    <a:pt x="844" y="39585"/>
                  </a:cubicBezTo>
                  <a:cubicBezTo>
                    <a:pt x="964" y="39900"/>
                    <a:pt x="1089" y="40226"/>
                    <a:pt x="1230" y="40542"/>
                  </a:cubicBezTo>
                  <a:cubicBezTo>
                    <a:pt x="1627" y="41440"/>
                    <a:pt x="2094" y="42370"/>
                    <a:pt x="2623" y="43311"/>
                  </a:cubicBezTo>
                  <a:cubicBezTo>
                    <a:pt x="3765" y="45335"/>
                    <a:pt x="4934" y="46994"/>
                    <a:pt x="6201" y="48375"/>
                  </a:cubicBezTo>
                  <a:cubicBezTo>
                    <a:pt x="8041" y="50383"/>
                    <a:pt x="9992" y="51525"/>
                    <a:pt x="12169" y="51862"/>
                  </a:cubicBezTo>
                  <a:cubicBezTo>
                    <a:pt x="12419" y="51900"/>
                    <a:pt x="12680" y="51933"/>
                    <a:pt x="12930" y="51960"/>
                  </a:cubicBezTo>
                  <a:cubicBezTo>
                    <a:pt x="13376" y="52008"/>
                    <a:pt x="13838" y="52058"/>
                    <a:pt x="14274" y="52171"/>
                  </a:cubicBezTo>
                  <a:cubicBezTo>
                    <a:pt x="14704" y="52281"/>
                    <a:pt x="15133" y="52412"/>
                    <a:pt x="15547" y="52542"/>
                  </a:cubicBezTo>
                  <a:cubicBezTo>
                    <a:pt x="15894" y="52645"/>
                    <a:pt x="16259" y="52759"/>
                    <a:pt x="16618" y="52857"/>
                  </a:cubicBezTo>
                  <a:cubicBezTo>
                    <a:pt x="16743" y="52889"/>
                    <a:pt x="16873" y="52929"/>
                    <a:pt x="17004" y="52961"/>
                  </a:cubicBezTo>
                  <a:cubicBezTo>
                    <a:pt x="17935" y="53216"/>
                    <a:pt x="18957" y="53499"/>
                    <a:pt x="19947" y="53499"/>
                  </a:cubicBezTo>
                  <a:cubicBezTo>
                    <a:pt x="20202" y="53499"/>
                    <a:pt x="20453" y="53483"/>
                    <a:pt x="20697" y="53439"/>
                  </a:cubicBezTo>
                  <a:cubicBezTo>
                    <a:pt x="21383" y="53320"/>
                    <a:pt x="21905" y="52949"/>
                    <a:pt x="22253" y="52324"/>
                  </a:cubicBezTo>
                  <a:cubicBezTo>
                    <a:pt x="22525" y="51845"/>
                    <a:pt x="22695" y="51220"/>
                    <a:pt x="22781" y="50404"/>
                  </a:cubicBezTo>
                  <a:cubicBezTo>
                    <a:pt x="22896" y="49273"/>
                    <a:pt x="22873" y="48114"/>
                    <a:pt x="22851" y="46999"/>
                  </a:cubicBezTo>
                  <a:cubicBezTo>
                    <a:pt x="22825" y="45754"/>
                    <a:pt x="22798" y="44469"/>
                    <a:pt x="22961" y="43219"/>
                  </a:cubicBezTo>
                  <a:cubicBezTo>
                    <a:pt x="23347" y="40347"/>
                    <a:pt x="23341" y="37469"/>
                    <a:pt x="23303" y="34276"/>
                  </a:cubicBezTo>
                  <a:cubicBezTo>
                    <a:pt x="23282" y="32340"/>
                    <a:pt x="23210" y="30556"/>
                    <a:pt x="23091" y="28821"/>
                  </a:cubicBezTo>
                  <a:cubicBezTo>
                    <a:pt x="23064" y="28451"/>
                    <a:pt x="23026" y="28070"/>
                    <a:pt x="22993" y="27700"/>
                  </a:cubicBezTo>
                  <a:cubicBezTo>
                    <a:pt x="22949" y="27292"/>
                    <a:pt x="22906" y="26862"/>
                    <a:pt x="22884" y="26443"/>
                  </a:cubicBezTo>
                  <a:cubicBezTo>
                    <a:pt x="22836" y="25660"/>
                    <a:pt x="23064" y="24899"/>
                    <a:pt x="23270" y="24322"/>
                  </a:cubicBezTo>
                  <a:cubicBezTo>
                    <a:pt x="23700" y="23114"/>
                    <a:pt x="24337" y="21934"/>
                    <a:pt x="24952" y="20787"/>
                  </a:cubicBezTo>
                  <a:cubicBezTo>
                    <a:pt x="25871" y="19073"/>
                    <a:pt x="26822" y="17300"/>
                    <a:pt x="27144" y="15364"/>
                  </a:cubicBezTo>
                  <a:cubicBezTo>
                    <a:pt x="27329" y="14237"/>
                    <a:pt x="27154" y="13248"/>
                    <a:pt x="26627" y="12415"/>
                  </a:cubicBezTo>
                  <a:cubicBezTo>
                    <a:pt x="25963" y="11376"/>
                    <a:pt x="24952" y="10577"/>
                    <a:pt x="24059" y="9869"/>
                  </a:cubicBezTo>
                  <a:cubicBezTo>
                    <a:pt x="23107" y="9118"/>
                    <a:pt x="22123" y="8380"/>
                    <a:pt x="21171" y="7667"/>
                  </a:cubicBezTo>
                  <a:cubicBezTo>
                    <a:pt x="19941" y="6741"/>
                    <a:pt x="18668" y="5784"/>
                    <a:pt x="17456" y="4795"/>
                  </a:cubicBezTo>
                  <a:cubicBezTo>
                    <a:pt x="16933" y="4371"/>
                    <a:pt x="16417" y="3924"/>
                    <a:pt x="15917" y="3489"/>
                  </a:cubicBezTo>
                  <a:cubicBezTo>
                    <a:pt x="14774" y="2505"/>
                    <a:pt x="13589" y="1482"/>
                    <a:pt x="12310" y="666"/>
                  </a:cubicBezTo>
                  <a:cubicBezTo>
                    <a:pt x="11755" y="307"/>
                    <a:pt x="11282" y="100"/>
                    <a:pt x="10853" y="30"/>
                  </a:cubicBezTo>
                  <a:cubicBezTo>
                    <a:pt x="10738" y="10"/>
                    <a:pt x="10626" y="0"/>
                    <a:pt x="1051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2"/>
            <p:cNvSpPr/>
            <p:nvPr/>
          </p:nvSpPr>
          <p:spPr>
            <a:xfrm>
              <a:off x="3979775" y="359200"/>
              <a:ext cx="388525" cy="1315975"/>
            </a:xfrm>
            <a:custGeom>
              <a:avLst/>
              <a:gdLst/>
              <a:ahLst/>
              <a:cxnLst/>
              <a:rect l="l" t="t" r="r" b="b"/>
              <a:pathLst>
                <a:path w="15541" h="52639" extrusionOk="0">
                  <a:moveTo>
                    <a:pt x="2405" y="45"/>
                  </a:moveTo>
                  <a:cubicBezTo>
                    <a:pt x="2770" y="45"/>
                    <a:pt x="3177" y="409"/>
                    <a:pt x="3428" y="632"/>
                  </a:cubicBezTo>
                  <a:cubicBezTo>
                    <a:pt x="3443" y="648"/>
                    <a:pt x="3460" y="665"/>
                    <a:pt x="3482" y="676"/>
                  </a:cubicBezTo>
                  <a:cubicBezTo>
                    <a:pt x="4227" y="1333"/>
                    <a:pt x="4951" y="2041"/>
                    <a:pt x="5652" y="2726"/>
                  </a:cubicBezTo>
                  <a:cubicBezTo>
                    <a:pt x="6147" y="3211"/>
                    <a:pt x="6659" y="3706"/>
                    <a:pt x="7170" y="4183"/>
                  </a:cubicBezTo>
                  <a:cubicBezTo>
                    <a:pt x="7698" y="4673"/>
                    <a:pt x="8241" y="5162"/>
                    <a:pt x="8770" y="5642"/>
                  </a:cubicBezTo>
                  <a:cubicBezTo>
                    <a:pt x="10314" y="7034"/>
                    <a:pt x="11908" y="8470"/>
                    <a:pt x="13294" y="10047"/>
                  </a:cubicBezTo>
                  <a:cubicBezTo>
                    <a:pt x="14050" y="10906"/>
                    <a:pt x="14883" y="11925"/>
                    <a:pt x="15177" y="13100"/>
                  </a:cubicBezTo>
                  <a:cubicBezTo>
                    <a:pt x="15493" y="14366"/>
                    <a:pt x="15117" y="15808"/>
                    <a:pt x="14818" y="16966"/>
                  </a:cubicBezTo>
                  <a:cubicBezTo>
                    <a:pt x="14356" y="18772"/>
                    <a:pt x="13686" y="20551"/>
                    <a:pt x="13045" y="22271"/>
                  </a:cubicBezTo>
                  <a:cubicBezTo>
                    <a:pt x="12980" y="22439"/>
                    <a:pt x="12920" y="22607"/>
                    <a:pt x="12854" y="22771"/>
                  </a:cubicBezTo>
                  <a:cubicBezTo>
                    <a:pt x="12756" y="23042"/>
                    <a:pt x="12647" y="23325"/>
                    <a:pt x="12544" y="23592"/>
                  </a:cubicBezTo>
                  <a:cubicBezTo>
                    <a:pt x="11946" y="25158"/>
                    <a:pt x="11331" y="26774"/>
                    <a:pt x="11108" y="28400"/>
                  </a:cubicBezTo>
                  <a:cubicBezTo>
                    <a:pt x="11027" y="29004"/>
                    <a:pt x="11102" y="29581"/>
                    <a:pt x="11185" y="30189"/>
                  </a:cubicBezTo>
                  <a:cubicBezTo>
                    <a:pt x="11211" y="30413"/>
                    <a:pt x="11243" y="30646"/>
                    <a:pt x="11266" y="30875"/>
                  </a:cubicBezTo>
                  <a:cubicBezTo>
                    <a:pt x="11341" y="31663"/>
                    <a:pt x="11374" y="32507"/>
                    <a:pt x="11380" y="33524"/>
                  </a:cubicBezTo>
                  <a:cubicBezTo>
                    <a:pt x="11386" y="35020"/>
                    <a:pt x="11315" y="36533"/>
                    <a:pt x="11250" y="38001"/>
                  </a:cubicBezTo>
                  <a:cubicBezTo>
                    <a:pt x="11233" y="38376"/>
                    <a:pt x="11211" y="38757"/>
                    <a:pt x="11195" y="39137"/>
                  </a:cubicBezTo>
                  <a:cubicBezTo>
                    <a:pt x="11135" y="40557"/>
                    <a:pt x="11080" y="42074"/>
                    <a:pt x="11119" y="43608"/>
                  </a:cubicBezTo>
                  <a:cubicBezTo>
                    <a:pt x="11125" y="43859"/>
                    <a:pt x="11152" y="44120"/>
                    <a:pt x="11173" y="44371"/>
                  </a:cubicBezTo>
                  <a:cubicBezTo>
                    <a:pt x="11217" y="44795"/>
                    <a:pt x="11260" y="45230"/>
                    <a:pt x="11217" y="45632"/>
                  </a:cubicBezTo>
                  <a:cubicBezTo>
                    <a:pt x="11200" y="45785"/>
                    <a:pt x="11168" y="45937"/>
                    <a:pt x="11140" y="46089"/>
                  </a:cubicBezTo>
                  <a:cubicBezTo>
                    <a:pt x="11102" y="46279"/>
                    <a:pt x="11065" y="46480"/>
                    <a:pt x="11054" y="46688"/>
                  </a:cubicBezTo>
                  <a:cubicBezTo>
                    <a:pt x="11010" y="47492"/>
                    <a:pt x="11145" y="48287"/>
                    <a:pt x="11271" y="49059"/>
                  </a:cubicBezTo>
                  <a:cubicBezTo>
                    <a:pt x="11353" y="49527"/>
                    <a:pt x="11429" y="50012"/>
                    <a:pt x="11472" y="50489"/>
                  </a:cubicBezTo>
                  <a:cubicBezTo>
                    <a:pt x="11527" y="51115"/>
                    <a:pt x="11511" y="51882"/>
                    <a:pt x="10939" y="52301"/>
                  </a:cubicBezTo>
                  <a:cubicBezTo>
                    <a:pt x="10672" y="52494"/>
                    <a:pt x="10317" y="52594"/>
                    <a:pt x="9928" y="52594"/>
                  </a:cubicBezTo>
                  <a:cubicBezTo>
                    <a:pt x="9714" y="52594"/>
                    <a:pt x="9490" y="52564"/>
                    <a:pt x="9264" y="52502"/>
                  </a:cubicBezTo>
                  <a:cubicBezTo>
                    <a:pt x="8388" y="52269"/>
                    <a:pt x="7725" y="51604"/>
                    <a:pt x="7083" y="50958"/>
                  </a:cubicBezTo>
                  <a:cubicBezTo>
                    <a:pt x="7007" y="50886"/>
                    <a:pt x="6935" y="50816"/>
                    <a:pt x="6865" y="50745"/>
                  </a:cubicBezTo>
                  <a:cubicBezTo>
                    <a:pt x="6397" y="50283"/>
                    <a:pt x="5903" y="49848"/>
                    <a:pt x="5418" y="49429"/>
                  </a:cubicBezTo>
                  <a:cubicBezTo>
                    <a:pt x="4711" y="48809"/>
                    <a:pt x="3988" y="48172"/>
                    <a:pt x="3352" y="47454"/>
                  </a:cubicBezTo>
                  <a:cubicBezTo>
                    <a:pt x="2476" y="46459"/>
                    <a:pt x="1785" y="45415"/>
                    <a:pt x="1301" y="44349"/>
                  </a:cubicBezTo>
                  <a:cubicBezTo>
                    <a:pt x="1133" y="43974"/>
                    <a:pt x="1018" y="43576"/>
                    <a:pt x="909" y="43196"/>
                  </a:cubicBezTo>
                  <a:cubicBezTo>
                    <a:pt x="827" y="42918"/>
                    <a:pt x="746" y="42636"/>
                    <a:pt x="643" y="42363"/>
                  </a:cubicBezTo>
                  <a:cubicBezTo>
                    <a:pt x="593" y="42232"/>
                    <a:pt x="545" y="42102"/>
                    <a:pt x="490" y="41977"/>
                  </a:cubicBezTo>
                  <a:cubicBezTo>
                    <a:pt x="327" y="41569"/>
                    <a:pt x="169" y="41178"/>
                    <a:pt x="131" y="40721"/>
                  </a:cubicBezTo>
                  <a:cubicBezTo>
                    <a:pt x="49" y="39704"/>
                    <a:pt x="490" y="38795"/>
                    <a:pt x="915" y="37914"/>
                  </a:cubicBezTo>
                  <a:lnTo>
                    <a:pt x="952" y="37838"/>
                  </a:lnTo>
                  <a:cubicBezTo>
                    <a:pt x="1589" y="36516"/>
                    <a:pt x="1698" y="35499"/>
                    <a:pt x="1322" y="34427"/>
                  </a:cubicBezTo>
                  <a:cubicBezTo>
                    <a:pt x="1274" y="34286"/>
                    <a:pt x="1198" y="34144"/>
                    <a:pt x="1121" y="34008"/>
                  </a:cubicBezTo>
                  <a:cubicBezTo>
                    <a:pt x="1035" y="33845"/>
                    <a:pt x="942" y="33676"/>
                    <a:pt x="892" y="33503"/>
                  </a:cubicBezTo>
                  <a:cubicBezTo>
                    <a:pt x="811" y="33187"/>
                    <a:pt x="865" y="32795"/>
                    <a:pt x="909" y="32447"/>
                  </a:cubicBezTo>
                  <a:cubicBezTo>
                    <a:pt x="920" y="32398"/>
                    <a:pt x="925" y="32343"/>
                    <a:pt x="930" y="32295"/>
                  </a:cubicBezTo>
                  <a:cubicBezTo>
                    <a:pt x="1035" y="31484"/>
                    <a:pt x="1236" y="30626"/>
                    <a:pt x="1567" y="29575"/>
                  </a:cubicBezTo>
                  <a:cubicBezTo>
                    <a:pt x="2170" y="27671"/>
                    <a:pt x="2960" y="25881"/>
                    <a:pt x="3857" y="23902"/>
                  </a:cubicBezTo>
                  <a:cubicBezTo>
                    <a:pt x="4031" y="23511"/>
                    <a:pt x="4216" y="23113"/>
                    <a:pt x="4390" y="22733"/>
                  </a:cubicBezTo>
                  <a:cubicBezTo>
                    <a:pt x="4999" y="21405"/>
                    <a:pt x="5625" y="20034"/>
                    <a:pt x="6174" y="18653"/>
                  </a:cubicBezTo>
                  <a:cubicBezTo>
                    <a:pt x="6234" y="18500"/>
                    <a:pt x="6300" y="18348"/>
                    <a:pt x="6365" y="18191"/>
                  </a:cubicBezTo>
                  <a:cubicBezTo>
                    <a:pt x="6817" y="17087"/>
                    <a:pt x="7334" y="15829"/>
                    <a:pt x="7176" y="14671"/>
                  </a:cubicBezTo>
                  <a:cubicBezTo>
                    <a:pt x="6897" y="12686"/>
                    <a:pt x="5853" y="10841"/>
                    <a:pt x="4841" y="9053"/>
                  </a:cubicBezTo>
                  <a:cubicBezTo>
                    <a:pt x="4635" y="8687"/>
                    <a:pt x="4434" y="8340"/>
                    <a:pt x="4243" y="7986"/>
                  </a:cubicBezTo>
                  <a:cubicBezTo>
                    <a:pt x="4189" y="7883"/>
                    <a:pt x="4135" y="7785"/>
                    <a:pt x="4080" y="7682"/>
                  </a:cubicBezTo>
                  <a:cubicBezTo>
                    <a:pt x="3242" y="6153"/>
                    <a:pt x="2378" y="4575"/>
                    <a:pt x="1931" y="2890"/>
                  </a:cubicBezTo>
                  <a:cubicBezTo>
                    <a:pt x="1785" y="2335"/>
                    <a:pt x="1394" y="854"/>
                    <a:pt x="2062" y="191"/>
                  </a:cubicBezTo>
                  <a:cubicBezTo>
                    <a:pt x="2165" y="88"/>
                    <a:pt x="2280" y="45"/>
                    <a:pt x="2405" y="45"/>
                  </a:cubicBezTo>
                  <a:close/>
                  <a:moveTo>
                    <a:pt x="2405" y="0"/>
                  </a:moveTo>
                  <a:cubicBezTo>
                    <a:pt x="2272" y="0"/>
                    <a:pt x="2144" y="46"/>
                    <a:pt x="2029" y="159"/>
                  </a:cubicBezTo>
                  <a:cubicBezTo>
                    <a:pt x="1339" y="844"/>
                    <a:pt x="1736" y="2340"/>
                    <a:pt x="1888" y="2900"/>
                  </a:cubicBezTo>
                  <a:cubicBezTo>
                    <a:pt x="2334" y="4597"/>
                    <a:pt x="3199" y="6174"/>
                    <a:pt x="4037" y="7703"/>
                  </a:cubicBezTo>
                  <a:cubicBezTo>
                    <a:pt x="4091" y="7806"/>
                    <a:pt x="4146" y="7904"/>
                    <a:pt x="4206" y="8008"/>
                  </a:cubicBezTo>
                  <a:cubicBezTo>
                    <a:pt x="4396" y="8361"/>
                    <a:pt x="4602" y="8726"/>
                    <a:pt x="4798" y="9074"/>
                  </a:cubicBezTo>
                  <a:cubicBezTo>
                    <a:pt x="5810" y="10858"/>
                    <a:pt x="6854" y="12701"/>
                    <a:pt x="7126" y="14677"/>
                  </a:cubicBezTo>
                  <a:cubicBezTo>
                    <a:pt x="7284" y="15824"/>
                    <a:pt x="6772" y="17070"/>
                    <a:pt x="6322" y="18169"/>
                  </a:cubicBezTo>
                  <a:cubicBezTo>
                    <a:pt x="6257" y="18332"/>
                    <a:pt x="6191" y="18485"/>
                    <a:pt x="6131" y="18636"/>
                  </a:cubicBezTo>
                  <a:cubicBezTo>
                    <a:pt x="5582" y="20012"/>
                    <a:pt x="4956" y="21383"/>
                    <a:pt x="4347" y="22710"/>
                  </a:cubicBezTo>
                  <a:cubicBezTo>
                    <a:pt x="4173" y="23097"/>
                    <a:pt x="3988" y="23494"/>
                    <a:pt x="3814" y="23885"/>
                  </a:cubicBezTo>
                  <a:cubicBezTo>
                    <a:pt x="2916" y="25866"/>
                    <a:pt x="2127" y="27656"/>
                    <a:pt x="1524" y="29564"/>
                  </a:cubicBezTo>
                  <a:cubicBezTo>
                    <a:pt x="1191" y="30609"/>
                    <a:pt x="990" y="31479"/>
                    <a:pt x="887" y="32290"/>
                  </a:cubicBezTo>
                  <a:cubicBezTo>
                    <a:pt x="877" y="32338"/>
                    <a:pt x="871" y="32393"/>
                    <a:pt x="865" y="32441"/>
                  </a:cubicBezTo>
                  <a:cubicBezTo>
                    <a:pt x="817" y="32795"/>
                    <a:pt x="762" y="33192"/>
                    <a:pt x="849" y="33513"/>
                  </a:cubicBezTo>
                  <a:cubicBezTo>
                    <a:pt x="898" y="33693"/>
                    <a:pt x="990" y="33862"/>
                    <a:pt x="1078" y="34030"/>
                  </a:cubicBezTo>
                  <a:cubicBezTo>
                    <a:pt x="1153" y="34166"/>
                    <a:pt x="1230" y="34302"/>
                    <a:pt x="1279" y="34444"/>
                  </a:cubicBezTo>
                  <a:cubicBezTo>
                    <a:pt x="1648" y="35499"/>
                    <a:pt x="1540" y="36511"/>
                    <a:pt x="909" y="37821"/>
                  </a:cubicBezTo>
                  <a:lnTo>
                    <a:pt x="871" y="37892"/>
                  </a:lnTo>
                  <a:cubicBezTo>
                    <a:pt x="447" y="38778"/>
                    <a:pt x="1" y="39698"/>
                    <a:pt x="88" y="40726"/>
                  </a:cubicBezTo>
                  <a:cubicBezTo>
                    <a:pt x="126" y="41188"/>
                    <a:pt x="284" y="41580"/>
                    <a:pt x="447" y="41993"/>
                  </a:cubicBezTo>
                  <a:cubicBezTo>
                    <a:pt x="501" y="42119"/>
                    <a:pt x="550" y="42249"/>
                    <a:pt x="599" y="42380"/>
                  </a:cubicBezTo>
                  <a:cubicBezTo>
                    <a:pt x="702" y="42651"/>
                    <a:pt x="784" y="42935"/>
                    <a:pt x="860" y="43206"/>
                  </a:cubicBezTo>
                  <a:cubicBezTo>
                    <a:pt x="975" y="43593"/>
                    <a:pt x="1088" y="43990"/>
                    <a:pt x="1257" y="44366"/>
                  </a:cubicBezTo>
                  <a:cubicBezTo>
                    <a:pt x="1746" y="45443"/>
                    <a:pt x="2438" y="46487"/>
                    <a:pt x="3313" y="47487"/>
                  </a:cubicBezTo>
                  <a:cubicBezTo>
                    <a:pt x="3950" y="48205"/>
                    <a:pt x="4683" y="48842"/>
                    <a:pt x="5386" y="49462"/>
                  </a:cubicBezTo>
                  <a:cubicBezTo>
                    <a:pt x="5870" y="49881"/>
                    <a:pt x="6365" y="50316"/>
                    <a:pt x="6832" y="50778"/>
                  </a:cubicBezTo>
                  <a:cubicBezTo>
                    <a:pt x="6903" y="50848"/>
                    <a:pt x="6975" y="50919"/>
                    <a:pt x="7050" y="50991"/>
                  </a:cubicBezTo>
                  <a:cubicBezTo>
                    <a:pt x="7698" y="51637"/>
                    <a:pt x="8361" y="52312"/>
                    <a:pt x="9253" y="52551"/>
                  </a:cubicBezTo>
                  <a:cubicBezTo>
                    <a:pt x="9481" y="52611"/>
                    <a:pt x="9704" y="52638"/>
                    <a:pt x="9922" y="52638"/>
                  </a:cubicBezTo>
                  <a:cubicBezTo>
                    <a:pt x="10324" y="52638"/>
                    <a:pt x="10689" y="52535"/>
                    <a:pt x="10967" y="52339"/>
                  </a:cubicBezTo>
                  <a:cubicBezTo>
                    <a:pt x="11559" y="51905"/>
                    <a:pt x="11570" y="51121"/>
                    <a:pt x="11516" y="50484"/>
                  </a:cubicBezTo>
                  <a:cubicBezTo>
                    <a:pt x="11478" y="50005"/>
                    <a:pt x="11396" y="49522"/>
                    <a:pt x="11320" y="49048"/>
                  </a:cubicBezTo>
                  <a:cubicBezTo>
                    <a:pt x="11190" y="48282"/>
                    <a:pt x="11059" y="47487"/>
                    <a:pt x="11097" y="46693"/>
                  </a:cubicBezTo>
                  <a:cubicBezTo>
                    <a:pt x="11108" y="46487"/>
                    <a:pt x="11145" y="46291"/>
                    <a:pt x="11185" y="46095"/>
                  </a:cubicBezTo>
                  <a:cubicBezTo>
                    <a:pt x="11217" y="45948"/>
                    <a:pt x="11243" y="45790"/>
                    <a:pt x="11266" y="45632"/>
                  </a:cubicBezTo>
                  <a:cubicBezTo>
                    <a:pt x="11303" y="45230"/>
                    <a:pt x="11266" y="44790"/>
                    <a:pt x="11223" y="44366"/>
                  </a:cubicBezTo>
                  <a:cubicBezTo>
                    <a:pt x="11195" y="44115"/>
                    <a:pt x="11173" y="43854"/>
                    <a:pt x="11168" y="43608"/>
                  </a:cubicBezTo>
                  <a:cubicBezTo>
                    <a:pt x="11130" y="42074"/>
                    <a:pt x="11185" y="40563"/>
                    <a:pt x="11243" y="39137"/>
                  </a:cubicBezTo>
                  <a:cubicBezTo>
                    <a:pt x="11260" y="38762"/>
                    <a:pt x="11276" y="38376"/>
                    <a:pt x="11293" y="38001"/>
                  </a:cubicBezTo>
                  <a:cubicBezTo>
                    <a:pt x="11364" y="36538"/>
                    <a:pt x="11429" y="35020"/>
                    <a:pt x="11429" y="33524"/>
                  </a:cubicBezTo>
                  <a:cubicBezTo>
                    <a:pt x="11424" y="32501"/>
                    <a:pt x="11386" y="31658"/>
                    <a:pt x="11315" y="30870"/>
                  </a:cubicBezTo>
                  <a:cubicBezTo>
                    <a:pt x="11293" y="30641"/>
                    <a:pt x="11260" y="30407"/>
                    <a:pt x="11228" y="30184"/>
                  </a:cubicBezTo>
                  <a:cubicBezTo>
                    <a:pt x="11152" y="29575"/>
                    <a:pt x="11070" y="29004"/>
                    <a:pt x="11157" y="28406"/>
                  </a:cubicBezTo>
                  <a:cubicBezTo>
                    <a:pt x="11374" y="26790"/>
                    <a:pt x="11994" y="25169"/>
                    <a:pt x="12588" y="23609"/>
                  </a:cubicBezTo>
                  <a:cubicBezTo>
                    <a:pt x="12691" y="23341"/>
                    <a:pt x="12800" y="23059"/>
                    <a:pt x="12897" y="22786"/>
                  </a:cubicBezTo>
                  <a:cubicBezTo>
                    <a:pt x="12963" y="22623"/>
                    <a:pt x="13023" y="22455"/>
                    <a:pt x="13088" y="22286"/>
                  </a:cubicBezTo>
                  <a:cubicBezTo>
                    <a:pt x="13730" y="20567"/>
                    <a:pt x="14399" y="18784"/>
                    <a:pt x="14866" y="16977"/>
                  </a:cubicBezTo>
                  <a:cubicBezTo>
                    <a:pt x="15166" y="15814"/>
                    <a:pt x="15541" y="14366"/>
                    <a:pt x="15220" y="13088"/>
                  </a:cubicBezTo>
                  <a:cubicBezTo>
                    <a:pt x="14926" y="11903"/>
                    <a:pt x="14089" y="10886"/>
                    <a:pt x="13327" y="10015"/>
                  </a:cubicBezTo>
                  <a:cubicBezTo>
                    <a:pt x="11941" y="8438"/>
                    <a:pt x="10347" y="6997"/>
                    <a:pt x="8802" y="5609"/>
                  </a:cubicBezTo>
                  <a:cubicBezTo>
                    <a:pt x="8273" y="5130"/>
                    <a:pt x="7730" y="4640"/>
                    <a:pt x="7203" y="4145"/>
                  </a:cubicBezTo>
                  <a:cubicBezTo>
                    <a:pt x="6686" y="3673"/>
                    <a:pt x="6179" y="3178"/>
                    <a:pt x="5685" y="2694"/>
                  </a:cubicBezTo>
                  <a:cubicBezTo>
                    <a:pt x="4984" y="2008"/>
                    <a:pt x="4259" y="1301"/>
                    <a:pt x="3508" y="643"/>
                  </a:cubicBezTo>
                  <a:cubicBezTo>
                    <a:pt x="3493" y="626"/>
                    <a:pt x="3476" y="610"/>
                    <a:pt x="3455" y="593"/>
                  </a:cubicBezTo>
                  <a:cubicBezTo>
                    <a:pt x="3201" y="368"/>
                    <a:pt x="2784" y="0"/>
                    <a:pt x="240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2"/>
            <p:cNvSpPr/>
            <p:nvPr/>
          </p:nvSpPr>
          <p:spPr>
            <a:xfrm>
              <a:off x="4030375" y="363275"/>
              <a:ext cx="240975" cy="1309325"/>
            </a:xfrm>
            <a:custGeom>
              <a:avLst/>
              <a:gdLst/>
              <a:ahLst/>
              <a:cxnLst/>
              <a:rect l="l" t="t" r="r" b="b"/>
              <a:pathLst>
                <a:path w="9639" h="52373" extrusionOk="0">
                  <a:moveTo>
                    <a:pt x="43" y="1"/>
                  </a:moveTo>
                  <a:lnTo>
                    <a:pt x="0" y="23"/>
                  </a:lnTo>
                  <a:cubicBezTo>
                    <a:pt x="22" y="61"/>
                    <a:pt x="2165" y="3570"/>
                    <a:pt x="3443" y="5011"/>
                  </a:cubicBezTo>
                  <a:cubicBezTo>
                    <a:pt x="3894" y="5522"/>
                    <a:pt x="4373" y="6039"/>
                    <a:pt x="4830" y="6533"/>
                  </a:cubicBezTo>
                  <a:cubicBezTo>
                    <a:pt x="6108" y="7916"/>
                    <a:pt x="7431" y="9340"/>
                    <a:pt x="8475" y="10929"/>
                  </a:cubicBezTo>
                  <a:cubicBezTo>
                    <a:pt x="9161" y="11963"/>
                    <a:pt x="9590" y="12909"/>
                    <a:pt x="9454" y="14144"/>
                  </a:cubicBezTo>
                  <a:cubicBezTo>
                    <a:pt x="9269" y="15824"/>
                    <a:pt x="8802" y="17494"/>
                    <a:pt x="8345" y="19105"/>
                  </a:cubicBezTo>
                  <a:lnTo>
                    <a:pt x="8312" y="19229"/>
                  </a:lnTo>
                  <a:cubicBezTo>
                    <a:pt x="8077" y="20062"/>
                    <a:pt x="7828" y="20910"/>
                    <a:pt x="7588" y="21732"/>
                  </a:cubicBezTo>
                  <a:cubicBezTo>
                    <a:pt x="7163" y="23185"/>
                    <a:pt x="6729" y="24679"/>
                    <a:pt x="6347" y="26170"/>
                  </a:cubicBezTo>
                  <a:cubicBezTo>
                    <a:pt x="6086" y="27177"/>
                    <a:pt x="5799" y="28367"/>
                    <a:pt x="5624" y="29559"/>
                  </a:cubicBezTo>
                  <a:cubicBezTo>
                    <a:pt x="5494" y="30440"/>
                    <a:pt x="5473" y="31359"/>
                    <a:pt x="5564" y="32083"/>
                  </a:cubicBezTo>
                  <a:cubicBezTo>
                    <a:pt x="5592" y="32258"/>
                    <a:pt x="5603" y="32436"/>
                    <a:pt x="5608" y="32617"/>
                  </a:cubicBezTo>
                  <a:cubicBezTo>
                    <a:pt x="5614" y="33302"/>
                    <a:pt x="5499" y="34008"/>
                    <a:pt x="5330" y="34726"/>
                  </a:cubicBezTo>
                  <a:cubicBezTo>
                    <a:pt x="5200" y="35276"/>
                    <a:pt x="5037" y="35831"/>
                    <a:pt x="4873" y="36375"/>
                  </a:cubicBezTo>
                  <a:cubicBezTo>
                    <a:pt x="4830" y="36526"/>
                    <a:pt x="4781" y="36679"/>
                    <a:pt x="4738" y="36832"/>
                  </a:cubicBezTo>
                  <a:lnTo>
                    <a:pt x="4657" y="37114"/>
                  </a:lnTo>
                  <a:cubicBezTo>
                    <a:pt x="4216" y="38632"/>
                    <a:pt x="3764" y="40204"/>
                    <a:pt x="3568" y="41798"/>
                  </a:cubicBezTo>
                  <a:cubicBezTo>
                    <a:pt x="3422" y="43048"/>
                    <a:pt x="3432" y="44196"/>
                    <a:pt x="3606" y="45208"/>
                  </a:cubicBezTo>
                  <a:cubicBezTo>
                    <a:pt x="3819" y="46400"/>
                    <a:pt x="4253" y="47444"/>
                    <a:pt x="4918" y="48308"/>
                  </a:cubicBezTo>
                  <a:cubicBezTo>
                    <a:pt x="5799" y="49473"/>
                    <a:pt x="7050" y="52035"/>
                    <a:pt x="7196" y="52345"/>
                  </a:cubicBezTo>
                  <a:cubicBezTo>
                    <a:pt x="7208" y="52362"/>
                    <a:pt x="7213" y="52372"/>
                    <a:pt x="7213" y="52372"/>
                  </a:cubicBezTo>
                  <a:lnTo>
                    <a:pt x="7256" y="52355"/>
                  </a:lnTo>
                  <a:lnTo>
                    <a:pt x="7256" y="52350"/>
                  </a:lnTo>
                  <a:cubicBezTo>
                    <a:pt x="7251" y="52350"/>
                    <a:pt x="7246" y="52339"/>
                    <a:pt x="7240" y="52323"/>
                  </a:cubicBezTo>
                  <a:lnTo>
                    <a:pt x="7240" y="52317"/>
                  </a:lnTo>
                  <a:cubicBezTo>
                    <a:pt x="7082" y="51996"/>
                    <a:pt x="5832" y="49440"/>
                    <a:pt x="4956" y="48282"/>
                  </a:cubicBezTo>
                  <a:cubicBezTo>
                    <a:pt x="3759" y="46704"/>
                    <a:pt x="3307" y="44555"/>
                    <a:pt x="3612" y="41896"/>
                  </a:cubicBezTo>
                  <a:cubicBezTo>
                    <a:pt x="3796" y="40269"/>
                    <a:pt x="4259" y="38670"/>
                    <a:pt x="4705" y="37126"/>
                  </a:cubicBezTo>
                  <a:lnTo>
                    <a:pt x="4776" y="36892"/>
                  </a:lnTo>
                  <a:cubicBezTo>
                    <a:pt x="4820" y="36744"/>
                    <a:pt x="4858" y="36603"/>
                    <a:pt x="4901" y="36456"/>
                  </a:cubicBezTo>
                  <a:cubicBezTo>
                    <a:pt x="5069" y="35885"/>
                    <a:pt x="5238" y="35308"/>
                    <a:pt x="5375" y="34738"/>
                  </a:cubicBezTo>
                  <a:cubicBezTo>
                    <a:pt x="5548" y="34013"/>
                    <a:pt x="5669" y="33302"/>
                    <a:pt x="5652" y="32622"/>
                  </a:cubicBezTo>
                  <a:cubicBezTo>
                    <a:pt x="5652" y="32436"/>
                    <a:pt x="5641" y="32251"/>
                    <a:pt x="5619" y="32072"/>
                  </a:cubicBezTo>
                  <a:cubicBezTo>
                    <a:pt x="5413" y="30353"/>
                    <a:pt x="5897" y="28128"/>
                    <a:pt x="6397" y="26175"/>
                  </a:cubicBezTo>
                  <a:cubicBezTo>
                    <a:pt x="6778" y="24691"/>
                    <a:pt x="7218" y="23190"/>
                    <a:pt x="7637" y="21742"/>
                  </a:cubicBezTo>
                  <a:cubicBezTo>
                    <a:pt x="7876" y="20921"/>
                    <a:pt x="8127" y="20072"/>
                    <a:pt x="8360" y="19236"/>
                  </a:cubicBezTo>
                  <a:lnTo>
                    <a:pt x="8393" y="19115"/>
                  </a:lnTo>
                  <a:cubicBezTo>
                    <a:pt x="8850" y="17499"/>
                    <a:pt x="9317" y="15830"/>
                    <a:pt x="9503" y="14149"/>
                  </a:cubicBezTo>
                  <a:cubicBezTo>
                    <a:pt x="9638" y="12897"/>
                    <a:pt x="9209" y="11946"/>
                    <a:pt x="8518" y="10901"/>
                  </a:cubicBezTo>
                  <a:cubicBezTo>
                    <a:pt x="7469" y="9314"/>
                    <a:pt x="6146" y="7883"/>
                    <a:pt x="4868" y="6501"/>
                  </a:cubicBezTo>
                  <a:cubicBezTo>
                    <a:pt x="4406" y="6006"/>
                    <a:pt x="3932" y="5489"/>
                    <a:pt x="3482" y="4979"/>
                  </a:cubicBezTo>
                  <a:cubicBezTo>
                    <a:pt x="2203" y="3537"/>
                    <a:pt x="65" y="33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2"/>
            <p:cNvSpPr/>
            <p:nvPr/>
          </p:nvSpPr>
          <p:spPr>
            <a:xfrm>
              <a:off x="3438825" y="479900"/>
              <a:ext cx="1490975" cy="1150825"/>
            </a:xfrm>
            <a:custGeom>
              <a:avLst/>
              <a:gdLst/>
              <a:ahLst/>
              <a:cxnLst/>
              <a:rect l="l" t="t" r="r" b="b"/>
              <a:pathLst>
                <a:path w="59639" h="46033" extrusionOk="0">
                  <a:moveTo>
                    <a:pt x="29665" y="47"/>
                  </a:moveTo>
                  <a:cubicBezTo>
                    <a:pt x="30013" y="47"/>
                    <a:pt x="30392" y="89"/>
                    <a:pt x="30810" y="171"/>
                  </a:cubicBezTo>
                  <a:cubicBezTo>
                    <a:pt x="32223" y="449"/>
                    <a:pt x="33589" y="1037"/>
                    <a:pt x="34905" y="1602"/>
                  </a:cubicBezTo>
                  <a:lnTo>
                    <a:pt x="34998" y="1640"/>
                  </a:lnTo>
                  <a:cubicBezTo>
                    <a:pt x="35276" y="1765"/>
                    <a:pt x="35564" y="1885"/>
                    <a:pt x="35836" y="2005"/>
                  </a:cubicBezTo>
                  <a:cubicBezTo>
                    <a:pt x="37005" y="2516"/>
                    <a:pt x="38213" y="3038"/>
                    <a:pt x="39436" y="3462"/>
                  </a:cubicBezTo>
                  <a:cubicBezTo>
                    <a:pt x="40688" y="3898"/>
                    <a:pt x="41922" y="4105"/>
                    <a:pt x="43222" y="4328"/>
                  </a:cubicBezTo>
                  <a:lnTo>
                    <a:pt x="43239" y="4328"/>
                  </a:lnTo>
                  <a:cubicBezTo>
                    <a:pt x="45328" y="4682"/>
                    <a:pt x="47035" y="5671"/>
                    <a:pt x="48183" y="7195"/>
                  </a:cubicBezTo>
                  <a:cubicBezTo>
                    <a:pt x="48700" y="7880"/>
                    <a:pt x="49141" y="8706"/>
                    <a:pt x="49538" y="9718"/>
                  </a:cubicBezTo>
                  <a:cubicBezTo>
                    <a:pt x="49696" y="10115"/>
                    <a:pt x="49820" y="10529"/>
                    <a:pt x="49945" y="10926"/>
                  </a:cubicBezTo>
                  <a:cubicBezTo>
                    <a:pt x="50108" y="11453"/>
                    <a:pt x="50277" y="11997"/>
                    <a:pt x="50512" y="12508"/>
                  </a:cubicBezTo>
                  <a:cubicBezTo>
                    <a:pt x="51431" y="14521"/>
                    <a:pt x="52802" y="16321"/>
                    <a:pt x="54128" y="18063"/>
                  </a:cubicBezTo>
                  <a:cubicBezTo>
                    <a:pt x="54705" y="18818"/>
                    <a:pt x="55298" y="19602"/>
                    <a:pt x="55847" y="20385"/>
                  </a:cubicBezTo>
                  <a:cubicBezTo>
                    <a:pt x="57170" y="22288"/>
                    <a:pt x="59638" y="25824"/>
                    <a:pt x="57419" y="27924"/>
                  </a:cubicBezTo>
                  <a:cubicBezTo>
                    <a:pt x="56495" y="28794"/>
                    <a:pt x="55265" y="29290"/>
                    <a:pt x="54074" y="29767"/>
                  </a:cubicBezTo>
                  <a:cubicBezTo>
                    <a:pt x="53573" y="29968"/>
                    <a:pt x="53063" y="30164"/>
                    <a:pt x="52568" y="30350"/>
                  </a:cubicBezTo>
                  <a:cubicBezTo>
                    <a:pt x="51680" y="30693"/>
                    <a:pt x="50761" y="31040"/>
                    <a:pt x="49880" y="31437"/>
                  </a:cubicBezTo>
                  <a:cubicBezTo>
                    <a:pt x="48423" y="32079"/>
                    <a:pt x="47198" y="32775"/>
                    <a:pt x="46132" y="33565"/>
                  </a:cubicBezTo>
                  <a:cubicBezTo>
                    <a:pt x="45245" y="34223"/>
                    <a:pt x="44424" y="34984"/>
                    <a:pt x="43631" y="35724"/>
                  </a:cubicBezTo>
                  <a:cubicBezTo>
                    <a:pt x="43533" y="35810"/>
                    <a:pt x="43435" y="35898"/>
                    <a:pt x="43342" y="35991"/>
                  </a:cubicBezTo>
                  <a:cubicBezTo>
                    <a:pt x="42368" y="36887"/>
                    <a:pt x="41520" y="37932"/>
                    <a:pt x="40884" y="38742"/>
                  </a:cubicBezTo>
                  <a:cubicBezTo>
                    <a:pt x="40437" y="39320"/>
                    <a:pt x="40056" y="39962"/>
                    <a:pt x="39692" y="40582"/>
                  </a:cubicBezTo>
                  <a:cubicBezTo>
                    <a:pt x="39300" y="41256"/>
                    <a:pt x="38893" y="41946"/>
                    <a:pt x="38387" y="42561"/>
                  </a:cubicBezTo>
                  <a:cubicBezTo>
                    <a:pt x="37320" y="43866"/>
                    <a:pt x="36059" y="44705"/>
                    <a:pt x="34639" y="45053"/>
                  </a:cubicBezTo>
                  <a:cubicBezTo>
                    <a:pt x="34069" y="45190"/>
                    <a:pt x="33465" y="45258"/>
                    <a:pt x="32820" y="45258"/>
                  </a:cubicBezTo>
                  <a:cubicBezTo>
                    <a:pt x="31828" y="45258"/>
                    <a:pt x="30741" y="45096"/>
                    <a:pt x="29537" y="44770"/>
                  </a:cubicBezTo>
                  <a:cubicBezTo>
                    <a:pt x="29248" y="44694"/>
                    <a:pt x="28949" y="44584"/>
                    <a:pt x="28661" y="44487"/>
                  </a:cubicBezTo>
                  <a:cubicBezTo>
                    <a:pt x="28046" y="44264"/>
                    <a:pt x="27410" y="44041"/>
                    <a:pt x="26768" y="44041"/>
                  </a:cubicBezTo>
                  <a:cubicBezTo>
                    <a:pt x="26752" y="44041"/>
                    <a:pt x="26736" y="44041"/>
                    <a:pt x="26720" y="44041"/>
                  </a:cubicBezTo>
                  <a:cubicBezTo>
                    <a:pt x="25925" y="44057"/>
                    <a:pt x="25141" y="44205"/>
                    <a:pt x="24413" y="44361"/>
                  </a:cubicBezTo>
                  <a:cubicBezTo>
                    <a:pt x="23607" y="44536"/>
                    <a:pt x="22797" y="44748"/>
                    <a:pt x="22020" y="44955"/>
                  </a:cubicBezTo>
                  <a:cubicBezTo>
                    <a:pt x="21062" y="45205"/>
                    <a:pt x="20077" y="45460"/>
                    <a:pt x="19093" y="45651"/>
                  </a:cubicBezTo>
                  <a:cubicBezTo>
                    <a:pt x="17956" y="45873"/>
                    <a:pt x="16961" y="45983"/>
                    <a:pt x="16060" y="45983"/>
                  </a:cubicBezTo>
                  <a:cubicBezTo>
                    <a:pt x="15442" y="45983"/>
                    <a:pt x="14869" y="45932"/>
                    <a:pt x="14323" y="45830"/>
                  </a:cubicBezTo>
                  <a:cubicBezTo>
                    <a:pt x="12805" y="45543"/>
                    <a:pt x="11602" y="44753"/>
                    <a:pt x="10532" y="43943"/>
                  </a:cubicBezTo>
                  <a:cubicBezTo>
                    <a:pt x="10151" y="43660"/>
                    <a:pt x="9775" y="43366"/>
                    <a:pt x="9405" y="43083"/>
                  </a:cubicBezTo>
                  <a:cubicBezTo>
                    <a:pt x="7861" y="41881"/>
                    <a:pt x="6267" y="40641"/>
                    <a:pt x="4396" y="39880"/>
                  </a:cubicBezTo>
                  <a:cubicBezTo>
                    <a:pt x="3852" y="39656"/>
                    <a:pt x="3286" y="39483"/>
                    <a:pt x="2742" y="39314"/>
                  </a:cubicBezTo>
                  <a:cubicBezTo>
                    <a:pt x="2410" y="39211"/>
                    <a:pt x="2067" y="39101"/>
                    <a:pt x="1730" y="38988"/>
                  </a:cubicBezTo>
                  <a:cubicBezTo>
                    <a:pt x="985" y="38732"/>
                    <a:pt x="485" y="38428"/>
                    <a:pt x="294" y="37715"/>
                  </a:cubicBezTo>
                  <a:cubicBezTo>
                    <a:pt x="49" y="36806"/>
                    <a:pt x="332" y="35800"/>
                    <a:pt x="610" y="34924"/>
                  </a:cubicBezTo>
                  <a:cubicBezTo>
                    <a:pt x="1061" y="33526"/>
                    <a:pt x="1713" y="32188"/>
                    <a:pt x="2361" y="30948"/>
                  </a:cubicBezTo>
                  <a:cubicBezTo>
                    <a:pt x="2737" y="30214"/>
                    <a:pt x="3144" y="29479"/>
                    <a:pt x="3541" y="28773"/>
                  </a:cubicBezTo>
                  <a:cubicBezTo>
                    <a:pt x="3884" y="28153"/>
                    <a:pt x="4238" y="27515"/>
                    <a:pt x="4575" y="26880"/>
                  </a:cubicBezTo>
                  <a:cubicBezTo>
                    <a:pt x="5147" y="25798"/>
                    <a:pt x="5662" y="24731"/>
                    <a:pt x="5772" y="23529"/>
                  </a:cubicBezTo>
                  <a:cubicBezTo>
                    <a:pt x="5832" y="22843"/>
                    <a:pt x="5793" y="22115"/>
                    <a:pt x="5755" y="21412"/>
                  </a:cubicBezTo>
                  <a:cubicBezTo>
                    <a:pt x="5674" y="19988"/>
                    <a:pt x="5587" y="18520"/>
                    <a:pt x="6315" y="17268"/>
                  </a:cubicBezTo>
                  <a:cubicBezTo>
                    <a:pt x="6822" y="16403"/>
                    <a:pt x="7708" y="15745"/>
                    <a:pt x="9030" y="15244"/>
                  </a:cubicBezTo>
                  <a:cubicBezTo>
                    <a:pt x="10515" y="14684"/>
                    <a:pt x="12119" y="14428"/>
                    <a:pt x="13670" y="14184"/>
                  </a:cubicBezTo>
                  <a:cubicBezTo>
                    <a:pt x="13816" y="14162"/>
                    <a:pt x="13969" y="14134"/>
                    <a:pt x="14115" y="14114"/>
                  </a:cubicBezTo>
                  <a:lnTo>
                    <a:pt x="14198" y="14097"/>
                  </a:lnTo>
                  <a:cubicBezTo>
                    <a:pt x="15677" y="13858"/>
                    <a:pt x="17211" y="13612"/>
                    <a:pt x="18566" y="12939"/>
                  </a:cubicBezTo>
                  <a:cubicBezTo>
                    <a:pt x="19811" y="12319"/>
                    <a:pt x="20758" y="11187"/>
                    <a:pt x="21546" y="10180"/>
                  </a:cubicBezTo>
                  <a:cubicBezTo>
                    <a:pt x="22771" y="8614"/>
                    <a:pt x="23782" y="6851"/>
                    <a:pt x="24717" y="5187"/>
                  </a:cubicBezTo>
                  <a:cubicBezTo>
                    <a:pt x="24865" y="4921"/>
                    <a:pt x="25011" y="4649"/>
                    <a:pt x="25153" y="4381"/>
                  </a:cubicBezTo>
                  <a:cubicBezTo>
                    <a:pt x="25838" y="3115"/>
                    <a:pt x="26545" y="1803"/>
                    <a:pt x="27573" y="836"/>
                  </a:cubicBezTo>
                  <a:cubicBezTo>
                    <a:pt x="28135" y="304"/>
                    <a:pt x="28802" y="47"/>
                    <a:pt x="29665" y="47"/>
                  </a:cubicBezTo>
                  <a:close/>
                  <a:moveTo>
                    <a:pt x="29675" y="1"/>
                  </a:moveTo>
                  <a:cubicBezTo>
                    <a:pt x="29465" y="1"/>
                    <a:pt x="29268" y="16"/>
                    <a:pt x="29080" y="47"/>
                  </a:cubicBezTo>
                  <a:cubicBezTo>
                    <a:pt x="28482" y="139"/>
                    <a:pt x="27975" y="389"/>
                    <a:pt x="27541" y="803"/>
                  </a:cubicBezTo>
                  <a:cubicBezTo>
                    <a:pt x="26512" y="1777"/>
                    <a:pt x="25799" y="3093"/>
                    <a:pt x="25114" y="4360"/>
                  </a:cubicBezTo>
                  <a:cubicBezTo>
                    <a:pt x="24973" y="4627"/>
                    <a:pt x="24820" y="4898"/>
                    <a:pt x="24674" y="5159"/>
                  </a:cubicBezTo>
                  <a:cubicBezTo>
                    <a:pt x="23743" y="6829"/>
                    <a:pt x="22731" y="8586"/>
                    <a:pt x="21508" y="10148"/>
                  </a:cubicBezTo>
                  <a:cubicBezTo>
                    <a:pt x="20725" y="11154"/>
                    <a:pt x="19778" y="12279"/>
                    <a:pt x="18549" y="12894"/>
                  </a:cubicBezTo>
                  <a:cubicBezTo>
                    <a:pt x="17195" y="13569"/>
                    <a:pt x="15666" y="13813"/>
                    <a:pt x="14192" y="14054"/>
                  </a:cubicBezTo>
                  <a:lnTo>
                    <a:pt x="14110" y="14064"/>
                  </a:lnTo>
                  <a:cubicBezTo>
                    <a:pt x="13964" y="14091"/>
                    <a:pt x="13811" y="14114"/>
                    <a:pt x="13658" y="14134"/>
                  </a:cubicBezTo>
                  <a:cubicBezTo>
                    <a:pt x="12109" y="14385"/>
                    <a:pt x="10504" y="14641"/>
                    <a:pt x="9014" y="15201"/>
                  </a:cubicBezTo>
                  <a:cubicBezTo>
                    <a:pt x="7681" y="15701"/>
                    <a:pt x="6789" y="16371"/>
                    <a:pt x="6277" y="17247"/>
                  </a:cubicBezTo>
                  <a:cubicBezTo>
                    <a:pt x="5544" y="18508"/>
                    <a:pt x="5625" y="19988"/>
                    <a:pt x="5707" y="21412"/>
                  </a:cubicBezTo>
                  <a:cubicBezTo>
                    <a:pt x="5745" y="22120"/>
                    <a:pt x="5788" y="22843"/>
                    <a:pt x="5728" y="23523"/>
                  </a:cubicBezTo>
                  <a:cubicBezTo>
                    <a:pt x="5619" y="24714"/>
                    <a:pt x="5102" y="25781"/>
                    <a:pt x="4532" y="26858"/>
                  </a:cubicBezTo>
                  <a:cubicBezTo>
                    <a:pt x="4200" y="27495"/>
                    <a:pt x="3841" y="28130"/>
                    <a:pt x="3498" y="28745"/>
                  </a:cubicBezTo>
                  <a:cubicBezTo>
                    <a:pt x="3106" y="29458"/>
                    <a:pt x="2699" y="30192"/>
                    <a:pt x="2318" y="30927"/>
                  </a:cubicBezTo>
                  <a:cubicBezTo>
                    <a:pt x="1675" y="32167"/>
                    <a:pt x="1018" y="33510"/>
                    <a:pt x="566" y="34908"/>
                  </a:cubicBezTo>
                  <a:cubicBezTo>
                    <a:pt x="284" y="35790"/>
                    <a:pt x="1" y="36806"/>
                    <a:pt x="251" y="37726"/>
                  </a:cubicBezTo>
                  <a:cubicBezTo>
                    <a:pt x="441" y="38461"/>
                    <a:pt x="952" y="38770"/>
                    <a:pt x="1713" y="39031"/>
                  </a:cubicBezTo>
                  <a:cubicBezTo>
                    <a:pt x="2051" y="39146"/>
                    <a:pt x="2393" y="39254"/>
                    <a:pt x="2725" y="39357"/>
                  </a:cubicBezTo>
                  <a:cubicBezTo>
                    <a:pt x="3275" y="39526"/>
                    <a:pt x="3835" y="39701"/>
                    <a:pt x="4379" y="39917"/>
                  </a:cubicBezTo>
                  <a:cubicBezTo>
                    <a:pt x="6245" y="40680"/>
                    <a:pt x="7839" y="41920"/>
                    <a:pt x="9378" y="43116"/>
                  </a:cubicBezTo>
                  <a:cubicBezTo>
                    <a:pt x="9742" y="43404"/>
                    <a:pt x="10123" y="43698"/>
                    <a:pt x="10499" y="43981"/>
                  </a:cubicBezTo>
                  <a:cubicBezTo>
                    <a:pt x="11581" y="44792"/>
                    <a:pt x="12789" y="45586"/>
                    <a:pt x="14311" y="45874"/>
                  </a:cubicBezTo>
                  <a:cubicBezTo>
                    <a:pt x="14905" y="45988"/>
                    <a:pt x="15503" y="46032"/>
                    <a:pt x="16080" y="46032"/>
                  </a:cubicBezTo>
                  <a:cubicBezTo>
                    <a:pt x="17228" y="46032"/>
                    <a:pt x="18299" y="45857"/>
                    <a:pt x="19103" y="45699"/>
                  </a:cubicBezTo>
                  <a:cubicBezTo>
                    <a:pt x="20088" y="45504"/>
                    <a:pt x="21073" y="45249"/>
                    <a:pt x="22030" y="44998"/>
                  </a:cubicBezTo>
                  <a:cubicBezTo>
                    <a:pt x="22808" y="44797"/>
                    <a:pt x="23619" y="44584"/>
                    <a:pt x="24423" y="44411"/>
                  </a:cubicBezTo>
                  <a:cubicBezTo>
                    <a:pt x="25146" y="44253"/>
                    <a:pt x="25925" y="44107"/>
                    <a:pt x="26720" y="44090"/>
                  </a:cubicBezTo>
                  <a:cubicBezTo>
                    <a:pt x="26740" y="44089"/>
                    <a:pt x="26761" y="44089"/>
                    <a:pt x="26782" y="44089"/>
                  </a:cubicBezTo>
                  <a:cubicBezTo>
                    <a:pt x="27407" y="44089"/>
                    <a:pt x="28039" y="44315"/>
                    <a:pt x="28645" y="44531"/>
                  </a:cubicBezTo>
                  <a:cubicBezTo>
                    <a:pt x="28932" y="44634"/>
                    <a:pt x="29233" y="44737"/>
                    <a:pt x="29526" y="44818"/>
                  </a:cubicBezTo>
                  <a:cubicBezTo>
                    <a:pt x="30728" y="45144"/>
                    <a:pt x="31815" y="45306"/>
                    <a:pt x="32809" y="45306"/>
                  </a:cubicBezTo>
                  <a:cubicBezTo>
                    <a:pt x="33461" y="45306"/>
                    <a:pt x="34073" y="45236"/>
                    <a:pt x="34650" y="45096"/>
                  </a:cubicBezTo>
                  <a:cubicBezTo>
                    <a:pt x="35384" y="44916"/>
                    <a:pt x="36086" y="44601"/>
                    <a:pt x="36739" y="44155"/>
                  </a:cubicBezTo>
                  <a:cubicBezTo>
                    <a:pt x="37347" y="43741"/>
                    <a:pt x="37914" y="43219"/>
                    <a:pt x="38424" y="42594"/>
                  </a:cubicBezTo>
                  <a:cubicBezTo>
                    <a:pt x="38931" y="41974"/>
                    <a:pt x="39338" y="41278"/>
                    <a:pt x="39730" y="40608"/>
                  </a:cubicBezTo>
                  <a:cubicBezTo>
                    <a:pt x="40094" y="39988"/>
                    <a:pt x="40475" y="39347"/>
                    <a:pt x="40922" y="38770"/>
                  </a:cubicBezTo>
                  <a:cubicBezTo>
                    <a:pt x="41552" y="37964"/>
                    <a:pt x="42401" y="36920"/>
                    <a:pt x="43370" y="36023"/>
                  </a:cubicBezTo>
                  <a:cubicBezTo>
                    <a:pt x="43467" y="35936"/>
                    <a:pt x="43565" y="35843"/>
                    <a:pt x="43663" y="35757"/>
                  </a:cubicBezTo>
                  <a:cubicBezTo>
                    <a:pt x="44457" y="35017"/>
                    <a:pt x="45273" y="34256"/>
                    <a:pt x="46159" y="33603"/>
                  </a:cubicBezTo>
                  <a:cubicBezTo>
                    <a:pt x="47221" y="32820"/>
                    <a:pt x="48444" y="32122"/>
                    <a:pt x="49897" y="31476"/>
                  </a:cubicBezTo>
                  <a:cubicBezTo>
                    <a:pt x="50783" y="31085"/>
                    <a:pt x="51697" y="30736"/>
                    <a:pt x="52584" y="30393"/>
                  </a:cubicBezTo>
                  <a:cubicBezTo>
                    <a:pt x="53078" y="30203"/>
                    <a:pt x="53590" y="30008"/>
                    <a:pt x="54095" y="29805"/>
                  </a:cubicBezTo>
                  <a:cubicBezTo>
                    <a:pt x="55287" y="29327"/>
                    <a:pt x="56522" y="28833"/>
                    <a:pt x="57452" y="27957"/>
                  </a:cubicBezTo>
                  <a:cubicBezTo>
                    <a:pt x="57974" y="27462"/>
                    <a:pt x="58273" y="26847"/>
                    <a:pt x="58338" y="26140"/>
                  </a:cubicBezTo>
                  <a:cubicBezTo>
                    <a:pt x="58393" y="25530"/>
                    <a:pt x="58285" y="24834"/>
                    <a:pt x="58006" y="24073"/>
                  </a:cubicBezTo>
                  <a:cubicBezTo>
                    <a:pt x="57496" y="22675"/>
                    <a:pt x="56527" y="21282"/>
                    <a:pt x="55885" y="20363"/>
                  </a:cubicBezTo>
                  <a:cubicBezTo>
                    <a:pt x="55335" y="19574"/>
                    <a:pt x="54743" y="18791"/>
                    <a:pt x="54167" y="18035"/>
                  </a:cubicBezTo>
                  <a:cubicBezTo>
                    <a:pt x="52839" y="16294"/>
                    <a:pt x="51469" y="14493"/>
                    <a:pt x="50550" y="12487"/>
                  </a:cubicBezTo>
                  <a:cubicBezTo>
                    <a:pt x="50321" y="11980"/>
                    <a:pt x="50153" y="11437"/>
                    <a:pt x="49990" y="10915"/>
                  </a:cubicBezTo>
                  <a:cubicBezTo>
                    <a:pt x="49864" y="10512"/>
                    <a:pt x="49739" y="10099"/>
                    <a:pt x="49581" y="9701"/>
                  </a:cubicBezTo>
                  <a:cubicBezTo>
                    <a:pt x="49184" y="8684"/>
                    <a:pt x="48738" y="7858"/>
                    <a:pt x="48221" y="7167"/>
                  </a:cubicBezTo>
                  <a:cubicBezTo>
                    <a:pt x="47068" y="5633"/>
                    <a:pt x="45349" y="4637"/>
                    <a:pt x="43244" y="4283"/>
                  </a:cubicBezTo>
                  <a:lnTo>
                    <a:pt x="43234" y="4278"/>
                  </a:lnTo>
                  <a:cubicBezTo>
                    <a:pt x="41928" y="4062"/>
                    <a:pt x="40699" y="3849"/>
                    <a:pt x="39453" y="3419"/>
                  </a:cubicBezTo>
                  <a:cubicBezTo>
                    <a:pt x="38229" y="2995"/>
                    <a:pt x="37021" y="2473"/>
                    <a:pt x="35858" y="1966"/>
                  </a:cubicBezTo>
                  <a:cubicBezTo>
                    <a:pt x="35580" y="1842"/>
                    <a:pt x="35297" y="1722"/>
                    <a:pt x="35015" y="1597"/>
                  </a:cubicBezTo>
                  <a:lnTo>
                    <a:pt x="34922" y="1559"/>
                  </a:lnTo>
                  <a:cubicBezTo>
                    <a:pt x="33606" y="994"/>
                    <a:pt x="32240" y="406"/>
                    <a:pt x="30815" y="123"/>
                  </a:cubicBezTo>
                  <a:cubicBezTo>
                    <a:pt x="30396" y="42"/>
                    <a:pt x="30019" y="1"/>
                    <a:pt x="2967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2"/>
            <p:cNvSpPr/>
            <p:nvPr/>
          </p:nvSpPr>
          <p:spPr>
            <a:xfrm>
              <a:off x="3452950" y="620050"/>
              <a:ext cx="1447075" cy="917500"/>
            </a:xfrm>
            <a:custGeom>
              <a:avLst/>
              <a:gdLst/>
              <a:ahLst/>
              <a:cxnLst/>
              <a:rect l="l" t="t" r="r" b="b"/>
              <a:pathLst>
                <a:path w="57883" h="36700" extrusionOk="0">
                  <a:moveTo>
                    <a:pt x="36674" y="45"/>
                  </a:moveTo>
                  <a:cubicBezTo>
                    <a:pt x="37339" y="45"/>
                    <a:pt x="37964" y="84"/>
                    <a:pt x="38512" y="130"/>
                  </a:cubicBezTo>
                  <a:cubicBezTo>
                    <a:pt x="39137" y="185"/>
                    <a:pt x="39769" y="256"/>
                    <a:pt x="40378" y="321"/>
                  </a:cubicBezTo>
                  <a:cubicBezTo>
                    <a:pt x="40900" y="381"/>
                    <a:pt x="41439" y="440"/>
                    <a:pt x="41966" y="489"/>
                  </a:cubicBezTo>
                  <a:cubicBezTo>
                    <a:pt x="42288" y="517"/>
                    <a:pt x="42619" y="533"/>
                    <a:pt x="42940" y="544"/>
                  </a:cubicBezTo>
                  <a:cubicBezTo>
                    <a:pt x="43648" y="570"/>
                    <a:pt x="44376" y="603"/>
                    <a:pt x="45045" y="799"/>
                  </a:cubicBezTo>
                  <a:cubicBezTo>
                    <a:pt x="46427" y="1202"/>
                    <a:pt x="47472" y="2290"/>
                    <a:pt x="48238" y="4112"/>
                  </a:cubicBezTo>
                  <a:cubicBezTo>
                    <a:pt x="48374" y="4433"/>
                    <a:pt x="48499" y="4770"/>
                    <a:pt x="48614" y="5091"/>
                  </a:cubicBezTo>
                  <a:cubicBezTo>
                    <a:pt x="48777" y="5538"/>
                    <a:pt x="48945" y="5995"/>
                    <a:pt x="49152" y="6435"/>
                  </a:cubicBezTo>
                  <a:cubicBezTo>
                    <a:pt x="49505" y="7190"/>
                    <a:pt x="49957" y="7941"/>
                    <a:pt x="50522" y="8741"/>
                  </a:cubicBezTo>
                  <a:cubicBezTo>
                    <a:pt x="51240" y="9753"/>
                    <a:pt x="52046" y="10715"/>
                    <a:pt x="52824" y="11651"/>
                  </a:cubicBezTo>
                  <a:cubicBezTo>
                    <a:pt x="53661" y="12652"/>
                    <a:pt x="54526" y="13690"/>
                    <a:pt x="55282" y="14779"/>
                  </a:cubicBezTo>
                  <a:cubicBezTo>
                    <a:pt x="56631" y="16732"/>
                    <a:pt x="57883" y="18967"/>
                    <a:pt x="56909" y="20767"/>
                  </a:cubicBezTo>
                  <a:cubicBezTo>
                    <a:pt x="56435" y="21638"/>
                    <a:pt x="55234" y="22024"/>
                    <a:pt x="54434" y="22274"/>
                  </a:cubicBezTo>
                  <a:cubicBezTo>
                    <a:pt x="53334" y="22628"/>
                    <a:pt x="52176" y="22861"/>
                    <a:pt x="51062" y="23084"/>
                  </a:cubicBezTo>
                  <a:cubicBezTo>
                    <a:pt x="50881" y="23122"/>
                    <a:pt x="50708" y="23155"/>
                    <a:pt x="50528" y="23194"/>
                  </a:cubicBezTo>
                  <a:cubicBezTo>
                    <a:pt x="47662" y="23782"/>
                    <a:pt x="44888" y="24423"/>
                    <a:pt x="42461" y="25859"/>
                  </a:cubicBezTo>
                  <a:cubicBezTo>
                    <a:pt x="41722" y="26295"/>
                    <a:pt x="41042" y="26822"/>
                    <a:pt x="40384" y="27327"/>
                  </a:cubicBezTo>
                  <a:cubicBezTo>
                    <a:pt x="40106" y="27540"/>
                    <a:pt x="39823" y="27757"/>
                    <a:pt x="39541" y="27969"/>
                  </a:cubicBezTo>
                  <a:cubicBezTo>
                    <a:pt x="38213" y="28943"/>
                    <a:pt x="37218" y="30357"/>
                    <a:pt x="36418" y="31494"/>
                  </a:cubicBezTo>
                  <a:cubicBezTo>
                    <a:pt x="35303" y="33083"/>
                    <a:pt x="34259" y="34480"/>
                    <a:pt x="32730" y="35503"/>
                  </a:cubicBezTo>
                  <a:cubicBezTo>
                    <a:pt x="31595" y="36262"/>
                    <a:pt x="30301" y="36652"/>
                    <a:pt x="28964" y="36652"/>
                  </a:cubicBezTo>
                  <a:cubicBezTo>
                    <a:pt x="28346" y="36652"/>
                    <a:pt x="27719" y="36569"/>
                    <a:pt x="27095" y="36400"/>
                  </a:cubicBezTo>
                  <a:cubicBezTo>
                    <a:pt x="26311" y="36189"/>
                    <a:pt x="25561" y="35835"/>
                    <a:pt x="24837" y="35498"/>
                  </a:cubicBezTo>
                  <a:cubicBezTo>
                    <a:pt x="24571" y="35373"/>
                    <a:pt x="24300" y="35242"/>
                    <a:pt x="24027" y="35122"/>
                  </a:cubicBezTo>
                  <a:cubicBezTo>
                    <a:pt x="23283" y="34796"/>
                    <a:pt x="22460" y="34475"/>
                    <a:pt x="21508" y="34153"/>
                  </a:cubicBezTo>
                  <a:cubicBezTo>
                    <a:pt x="19698" y="33533"/>
                    <a:pt x="17820" y="33023"/>
                    <a:pt x="16005" y="32533"/>
                  </a:cubicBezTo>
                  <a:lnTo>
                    <a:pt x="15629" y="32435"/>
                  </a:lnTo>
                  <a:cubicBezTo>
                    <a:pt x="14155" y="32032"/>
                    <a:pt x="12490" y="31582"/>
                    <a:pt x="10869" y="31048"/>
                  </a:cubicBezTo>
                  <a:cubicBezTo>
                    <a:pt x="10668" y="30982"/>
                    <a:pt x="10467" y="30907"/>
                    <a:pt x="10271" y="30831"/>
                  </a:cubicBezTo>
                  <a:cubicBezTo>
                    <a:pt x="9869" y="30678"/>
                    <a:pt x="9450" y="30515"/>
                    <a:pt x="9036" y="30445"/>
                  </a:cubicBezTo>
                  <a:cubicBezTo>
                    <a:pt x="8531" y="30357"/>
                    <a:pt x="8014" y="30341"/>
                    <a:pt x="7573" y="30330"/>
                  </a:cubicBezTo>
                  <a:lnTo>
                    <a:pt x="7404" y="30330"/>
                  </a:lnTo>
                  <a:cubicBezTo>
                    <a:pt x="5810" y="30330"/>
                    <a:pt x="4321" y="30700"/>
                    <a:pt x="2584" y="31261"/>
                  </a:cubicBezTo>
                  <a:cubicBezTo>
                    <a:pt x="2201" y="31385"/>
                    <a:pt x="1760" y="31503"/>
                    <a:pt x="1367" y="31503"/>
                  </a:cubicBezTo>
                  <a:cubicBezTo>
                    <a:pt x="1124" y="31503"/>
                    <a:pt x="900" y="31458"/>
                    <a:pt x="719" y="31341"/>
                  </a:cubicBezTo>
                  <a:cubicBezTo>
                    <a:pt x="463" y="31178"/>
                    <a:pt x="312" y="30885"/>
                    <a:pt x="262" y="30472"/>
                  </a:cubicBezTo>
                  <a:cubicBezTo>
                    <a:pt x="45" y="28693"/>
                    <a:pt x="1100" y="26674"/>
                    <a:pt x="1791" y="25342"/>
                  </a:cubicBezTo>
                  <a:cubicBezTo>
                    <a:pt x="2335" y="24297"/>
                    <a:pt x="2993" y="23302"/>
                    <a:pt x="3629" y="22339"/>
                  </a:cubicBezTo>
                  <a:cubicBezTo>
                    <a:pt x="4216" y="21447"/>
                    <a:pt x="4826" y="20528"/>
                    <a:pt x="5338" y="19577"/>
                  </a:cubicBezTo>
                  <a:cubicBezTo>
                    <a:pt x="5697" y="18919"/>
                    <a:pt x="5892" y="18178"/>
                    <a:pt x="6083" y="17466"/>
                  </a:cubicBezTo>
                  <a:cubicBezTo>
                    <a:pt x="6300" y="16645"/>
                    <a:pt x="6528" y="15791"/>
                    <a:pt x="7007" y="15068"/>
                  </a:cubicBezTo>
                  <a:cubicBezTo>
                    <a:pt x="8198" y="13256"/>
                    <a:pt x="10717" y="12831"/>
                    <a:pt x="12741" y="12494"/>
                  </a:cubicBezTo>
                  <a:cubicBezTo>
                    <a:pt x="12865" y="12472"/>
                    <a:pt x="12985" y="12450"/>
                    <a:pt x="13100" y="12429"/>
                  </a:cubicBezTo>
                  <a:cubicBezTo>
                    <a:pt x="13475" y="12369"/>
                    <a:pt x="13856" y="12309"/>
                    <a:pt x="14225" y="12249"/>
                  </a:cubicBezTo>
                  <a:cubicBezTo>
                    <a:pt x="15465" y="12053"/>
                    <a:pt x="16755" y="11847"/>
                    <a:pt x="17984" y="11483"/>
                  </a:cubicBezTo>
                  <a:cubicBezTo>
                    <a:pt x="19409" y="11058"/>
                    <a:pt x="20737" y="10155"/>
                    <a:pt x="21977" y="9274"/>
                  </a:cubicBezTo>
                  <a:cubicBezTo>
                    <a:pt x="23783" y="7974"/>
                    <a:pt x="25457" y="6478"/>
                    <a:pt x="27149" y="4923"/>
                  </a:cubicBezTo>
                  <a:cubicBezTo>
                    <a:pt x="27421" y="4677"/>
                    <a:pt x="27694" y="4416"/>
                    <a:pt x="27960" y="4167"/>
                  </a:cubicBezTo>
                  <a:cubicBezTo>
                    <a:pt x="29173" y="3030"/>
                    <a:pt x="30430" y="1850"/>
                    <a:pt x="31866" y="1072"/>
                  </a:cubicBezTo>
                  <a:cubicBezTo>
                    <a:pt x="33378" y="255"/>
                    <a:pt x="35134" y="45"/>
                    <a:pt x="36674" y="45"/>
                  </a:cubicBezTo>
                  <a:close/>
                  <a:moveTo>
                    <a:pt x="36657" y="0"/>
                  </a:moveTo>
                  <a:cubicBezTo>
                    <a:pt x="36098" y="0"/>
                    <a:pt x="35579" y="27"/>
                    <a:pt x="35091" y="81"/>
                  </a:cubicBezTo>
                  <a:cubicBezTo>
                    <a:pt x="33840" y="218"/>
                    <a:pt x="32773" y="527"/>
                    <a:pt x="31844" y="1034"/>
                  </a:cubicBezTo>
                  <a:cubicBezTo>
                    <a:pt x="30403" y="1811"/>
                    <a:pt x="29145" y="2992"/>
                    <a:pt x="27927" y="4134"/>
                  </a:cubicBezTo>
                  <a:cubicBezTo>
                    <a:pt x="27661" y="4384"/>
                    <a:pt x="27388" y="4645"/>
                    <a:pt x="27117" y="4890"/>
                  </a:cubicBezTo>
                  <a:cubicBezTo>
                    <a:pt x="25425" y="6440"/>
                    <a:pt x="23755" y="7941"/>
                    <a:pt x="21950" y="9236"/>
                  </a:cubicBezTo>
                  <a:cubicBezTo>
                    <a:pt x="20715" y="10117"/>
                    <a:pt x="19387" y="11014"/>
                    <a:pt x="17968" y="11438"/>
                  </a:cubicBezTo>
                  <a:cubicBezTo>
                    <a:pt x="16743" y="11804"/>
                    <a:pt x="15460" y="12005"/>
                    <a:pt x="14215" y="12201"/>
                  </a:cubicBezTo>
                  <a:cubicBezTo>
                    <a:pt x="13851" y="12261"/>
                    <a:pt x="13469" y="12320"/>
                    <a:pt x="13093" y="12385"/>
                  </a:cubicBezTo>
                  <a:cubicBezTo>
                    <a:pt x="12975" y="12407"/>
                    <a:pt x="12854" y="12424"/>
                    <a:pt x="12734" y="12445"/>
                  </a:cubicBezTo>
                  <a:cubicBezTo>
                    <a:pt x="10700" y="12788"/>
                    <a:pt x="8172" y="13212"/>
                    <a:pt x="6969" y="15040"/>
                  </a:cubicBezTo>
                  <a:cubicBezTo>
                    <a:pt x="6485" y="15769"/>
                    <a:pt x="6257" y="16628"/>
                    <a:pt x="6039" y="17455"/>
                  </a:cubicBezTo>
                  <a:cubicBezTo>
                    <a:pt x="5848" y="18168"/>
                    <a:pt x="5652" y="18902"/>
                    <a:pt x="5300" y="19554"/>
                  </a:cubicBezTo>
                  <a:cubicBezTo>
                    <a:pt x="4783" y="20506"/>
                    <a:pt x="4178" y="21425"/>
                    <a:pt x="3591" y="22313"/>
                  </a:cubicBezTo>
                  <a:cubicBezTo>
                    <a:pt x="2955" y="23275"/>
                    <a:pt x="2297" y="24276"/>
                    <a:pt x="1753" y="25321"/>
                  </a:cubicBezTo>
                  <a:cubicBezTo>
                    <a:pt x="1057" y="26659"/>
                    <a:pt x="1" y="28682"/>
                    <a:pt x="214" y="30477"/>
                  </a:cubicBezTo>
                  <a:cubicBezTo>
                    <a:pt x="267" y="30907"/>
                    <a:pt x="425" y="31211"/>
                    <a:pt x="691" y="31386"/>
                  </a:cubicBezTo>
                  <a:cubicBezTo>
                    <a:pt x="880" y="31505"/>
                    <a:pt x="1109" y="31551"/>
                    <a:pt x="1356" y="31551"/>
                  </a:cubicBezTo>
                  <a:cubicBezTo>
                    <a:pt x="1759" y="31551"/>
                    <a:pt x="2208" y="31428"/>
                    <a:pt x="2596" y="31304"/>
                  </a:cubicBezTo>
                  <a:cubicBezTo>
                    <a:pt x="4329" y="30746"/>
                    <a:pt x="5819" y="30378"/>
                    <a:pt x="7403" y="30378"/>
                  </a:cubicBezTo>
                  <a:cubicBezTo>
                    <a:pt x="7459" y="30378"/>
                    <a:pt x="7516" y="30378"/>
                    <a:pt x="7573" y="30379"/>
                  </a:cubicBezTo>
                  <a:cubicBezTo>
                    <a:pt x="8014" y="30385"/>
                    <a:pt x="8524" y="30407"/>
                    <a:pt x="9026" y="30493"/>
                  </a:cubicBezTo>
                  <a:cubicBezTo>
                    <a:pt x="9438" y="30563"/>
                    <a:pt x="9852" y="30721"/>
                    <a:pt x="10254" y="30874"/>
                  </a:cubicBezTo>
                  <a:cubicBezTo>
                    <a:pt x="10450" y="30950"/>
                    <a:pt x="10657" y="31027"/>
                    <a:pt x="10853" y="31092"/>
                  </a:cubicBezTo>
                  <a:cubicBezTo>
                    <a:pt x="12473" y="31630"/>
                    <a:pt x="14144" y="32082"/>
                    <a:pt x="15618" y="32479"/>
                  </a:cubicBezTo>
                  <a:lnTo>
                    <a:pt x="15993" y="32576"/>
                  </a:lnTo>
                  <a:cubicBezTo>
                    <a:pt x="17810" y="33071"/>
                    <a:pt x="19686" y="33578"/>
                    <a:pt x="21498" y="34198"/>
                  </a:cubicBezTo>
                  <a:cubicBezTo>
                    <a:pt x="22444" y="34519"/>
                    <a:pt x="23266" y="34839"/>
                    <a:pt x="24006" y="35165"/>
                  </a:cubicBezTo>
                  <a:cubicBezTo>
                    <a:pt x="24277" y="35285"/>
                    <a:pt x="24549" y="35411"/>
                    <a:pt x="24816" y="35536"/>
                  </a:cubicBezTo>
                  <a:cubicBezTo>
                    <a:pt x="25545" y="35878"/>
                    <a:pt x="26296" y="36232"/>
                    <a:pt x="27084" y="36445"/>
                  </a:cubicBezTo>
                  <a:cubicBezTo>
                    <a:pt x="27715" y="36613"/>
                    <a:pt x="28346" y="36699"/>
                    <a:pt x="28972" y="36699"/>
                  </a:cubicBezTo>
                  <a:cubicBezTo>
                    <a:pt x="29314" y="36699"/>
                    <a:pt x="29662" y="36673"/>
                    <a:pt x="30006" y="36618"/>
                  </a:cubicBezTo>
                  <a:cubicBezTo>
                    <a:pt x="30985" y="36471"/>
                    <a:pt x="31914" y="36106"/>
                    <a:pt x="32758" y="35541"/>
                  </a:cubicBezTo>
                  <a:cubicBezTo>
                    <a:pt x="34292" y="34512"/>
                    <a:pt x="35341" y="33116"/>
                    <a:pt x="36456" y="31522"/>
                  </a:cubicBezTo>
                  <a:cubicBezTo>
                    <a:pt x="37256" y="30390"/>
                    <a:pt x="38251" y="28976"/>
                    <a:pt x="39568" y="28002"/>
                  </a:cubicBezTo>
                  <a:cubicBezTo>
                    <a:pt x="39850" y="27796"/>
                    <a:pt x="40139" y="27578"/>
                    <a:pt x="40410" y="27365"/>
                  </a:cubicBezTo>
                  <a:cubicBezTo>
                    <a:pt x="41070" y="26860"/>
                    <a:pt x="41748" y="26332"/>
                    <a:pt x="42483" y="25903"/>
                  </a:cubicBezTo>
                  <a:cubicBezTo>
                    <a:pt x="44904" y="24467"/>
                    <a:pt x="47678" y="23825"/>
                    <a:pt x="50539" y="23237"/>
                  </a:cubicBezTo>
                  <a:cubicBezTo>
                    <a:pt x="50713" y="23205"/>
                    <a:pt x="50893" y="23167"/>
                    <a:pt x="51067" y="23134"/>
                  </a:cubicBezTo>
                  <a:cubicBezTo>
                    <a:pt x="52187" y="22906"/>
                    <a:pt x="53346" y="22672"/>
                    <a:pt x="54451" y="22323"/>
                  </a:cubicBezTo>
                  <a:cubicBezTo>
                    <a:pt x="55255" y="22062"/>
                    <a:pt x="56468" y="21676"/>
                    <a:pt x="56947" y="20789"/>
                  </a:cubicBezTo>
                  <a:cubicBezTo>
                    <a:pt x="57414" y="19930"/>
                    <a:pt x="57409" y="18864"/>
                    <a:pt x="56936" y="17618"/>
                  </a:cubicBezTo>
                  <a:cubicBezTo>
                    <a:pt x="56545" y="16585"/>
                    <a:pt x="55902" y="15590"/>
                    <a:pt x="55320" y="14757"/>
                  </a:cubicBezTo>
                  <a:cubicBezTo>
                    <a:pt x="54559" y="13664"/>
                    <a:pt x="53693" y="12625"/>
                    <a:pt x="52862" y="11619"/>
                  </a:cubicBezTo>
                  <a:cubicBezTo>
                    <a:pt x="52084" y="10688"/>
                    <a:pt x="51278" y="9720"/>
                    <a:pt x="50560" y="8714"/>
                  </a:cubicBezTo>
                  <a:cubicBezTo>
                    <a:pt x="49995" y="7920"/>
                    <a:pt x="49549" y="7169"/>
                    <a:pt x="49196" y="6412"/>
                  </a:cubicBezTo>
                  <a:cubicBezTo>
                    <a:pt x="48989" y="5978"/>
                    <a:pt x="48820" y="5521"/>
                    <a:pt x="48657" y="5074"/>
                  </a:cubicBezTo>
                  <a:cubicBezTo>
                    <a:pt x="48543" y="4754"/>
                    <a:pt x="48418" y="4416"/>
                    <a:pt x="48282" y="4095"/>
                  </a:cubicBezTo>
                  <a:cubicBezTo>
                    <a:pt x="47509" y="2257"/>
                    <a:pt x="46455" y="1164"/>
                    <a:pt x="45062" y="756"/>
                  </a:cubicBezTo>
                  <a:cubicBezTo>
                    <a:pt x="44387" y="555"/>
                    <a:pt x="43653" y="527"/>
                    <a:pt x="42946" y="500"/>
                  </a:cubicBezTo>
                  <a:cubicBezTo>
                    <a:pt x="42624" y="484"/>
                    <a:pt x="42293" y="472"/>
                    <a:pt x="41972" y="440"/>
                  </a:cubicBezTo>
                  <a:cubicBezTo>
                    <a:pt x="41444" y="392"/>
                    <a:pt x="40906" y="331"/>
                    <a:pt x="40384" y="277"/>
                  </a:cubicBezTo>
                  <a:cubicBezTo>
                    <a:pt x="39775" y="211"/>
                    <a:pt x="39144" y="141"/>
                    <a:pt x="38517" y="87"/>
                  </a:cubicBezTo>
                  <a:cubicBezTo>
                    <a:pt x="37850" y="29"/>
                    <a:pt x="37233" y="0"/>
                    <a:pt x="3665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2"/>
            <p:cNvSpPr/>
            <p:nvPr/>
          </p:nvSpPr>
          <p:spPr>
            <a:xfrm>
              <a:off x="3472675" y="717725"/>
              <a:ext cx="1396225" cy="697725"/>
            </a:xfrm>
            <a:custGeom>
              <a:avLst/>
              <a:gdLst/>
              <a:ahLst/>
              <a:cxnLst/>
              <a:rect l="l" t="t" r="r" b="b"/>
              <a:pathLst>
                <a:path w="55849" h="27909" extrusionOk="0">
                  <a:moveTo>
                    <a:pt x="43286" y="50"/>
                  </a:moveTo>
                  <a:cubicBezTo>
                    <a:pt x="43811" y="50"/>
                    <a:pt x="44340" y="89"/>
                    <a:pt x="44811" y="233"/>
                  </a:cubicBezTo>
                  <a:cubicBezTo>
                    <a:pt x="45992" y="597"/>
                    <a:pt x="46703" y="1734"/>
                    <a:pt x="47335" y="2729"/>
                  </a:cubicBezTo>
                  <a:cubicBezTo>
                    <a:pt x="47449" y="2914"/>
                    <a:pt x="47559" y="3088"/>
                    <a:pt x="47672" y="3256"/>
                  </a:cubicBezTo>
                  <a:cubicBezTo>
                    <a:pt x="48505" y="4518"/>
                    <a:pt x="49495" y="5698"/>
                    <a:pt x="50692" y="6853"/>
                  </a:cubicBezTo>
                  <a:cubicBezTo>
                    <a:pt x="50946" y="7107"/>
                    <a:pt x="51219" y="7358"/>
                    <a:pt x="51475" y="7603"/>
                  </a:cubicBezTo>
                  <a:cubicBezTo>
                    <a:pt x="52540" y="8608"/>
                    <a:pt x="53639" y="9648"/>
                    <a:pt x="54493" y="10872"/>
                  </a:cubicBezTo>
                  <a:cubicBezTo>
                    <a:pt x="54988" y="11590"/>
                    <a:pt x="55342" y="12264"/>
                    <a:pt x="55532" y="12879"/>
                  </a:cubicBezTo>
                  <a:cubicBezTo>
                    <a:pt x="55799" y="13722"/>
                    <a:pt x="55771" y="14450"/>
                    <a:pt x="55450" y="15050"/>
                  </a:cubicBezTo>
                  <a:cubicBezTo>
                    <a:pt x="54634" y="16551"/>
                    <a:pt x="52427" y="16556"/>
                    <a:pt x="50816" y="16556"/>
                  </a:cubicBezTo>
                  <a:cubicBezTo>
                    <a:pt x="50653" y="16556"/>
                    <a:pt x="50496" y="16556"/>
                    <a:pt x="50348" y="16561"/>
                  </a:cubicBezTo>
                  <a:cubicBezTo>
                    <a:pt x="50145" y="16563"/>
                    <a:pt x="49939" y="16563"/>
                    <a:pt x="49732" y="16563"/>
                  </a:cubicBezTo>
                  <a:cubicBezTo>
                    <a:pt x="49234" y="16563"/>
                    <a:pt x="48730" y="16560"/>
                    <a:pt x="48237" y="16556"/>
                  </a:cubicBezTo>
                  <a:cubicBezTo>
                    <a:pt x="47783" y="16552"/>
                    <a:pt x="47325" y="16547"/>
                    <a:pt x="46866" y="16547"/>
                  </a:cubicBezTo>
                  <a:cubicBezTo>
                    <a:pt x="45034" y="16547"/>
                    <a:pt x="43175" y="16614"/>
                    <a:pt x="41378" y="16996"/>
                  </a:cubicBezTo>
                  <a:cubicBezTo>
                    <a:pt x="39942" y="17301"/>
                    <a:pt x="38833" y="17786"/>
                    <a:pt x="37989" y="18471"/>
                  </a:cubicBezTo>
                  <a:cubicBezTo>
                    <a:pt x="36897" y="19363"/>
                    <a:pt x="36026" y="20527"/>
                    <a:pt x="35194" y="21647"/>
                  </a:cubicBezTo>
                  <a:cubicBezTo>
                    <a:pt x="35129" y="21735"/>
                    <a:pt x="35064" y="21821"/>
                    <a:pt x="34999" y="21908"/>
                  </a:cubicBezTo>
                  <a:lnTo>
                    <a:pt x="34993" y="21908"/>
                  </a:lnTo>
                  <a:cubicBezTo>
                    <a:pt x="32990" y="24591"/>
                    <a:pt x="30543" y="27860"/>
                    <a:pt x="27084" y="27860"/>
                  </a:cubicBezTo>
                  <a:cubicBezTo>
                    <a:pt x="26700" y="27860"/>
                    <a:pt x="26303" y="27819"/>
                    <a:pt x="25893" y="27733"/>
                  </a:cubicBezTo>
                  <a:cubicBezTo>
                    <a:pt x="25680" y="27690"/>
                    <a:pt x="25457" y="27609"/>
                    <a:pt x="25240" y="27532"/>
                  </a:cubicBezTo>
                  <a:cubicBezTo>
                    <a:pt x="24995" y="27440"/>
                    <a:pt x="24739" y="27348"/>
                    <a:pt x="24490" y="27304"/>
                  </a:cubicBezTo>
                  <a:cubicBezTo>
                    <a:pt x="24445" y="27299"/>
                    <a:pt x="24397" y="27293"/>
                    <a:pt x="24342" y="27293"/>
                  </a:cubicBezTo>
                  <a:cubicBezTo>
                    <a:pt x="24266" y="27293"/>
                    <a:pt x="24191" y="27299"/>
                    <a:pt x="24108" y="27304"/>
                  </a:cubicBezTo>
                  <a:cubicBezTo>
                    <a:pt x="24044" y="27313"/>
                    <a:pt x="23983" y="27318"/>
                    <a:pt x="23929" y="27318"/>
                  </a:cubicBezTo>
                  <a:cubicBezTo>
                    <a:pt x="23910" y="27318"/>
                    <a:pt x="23892" y="27317"/>
                    <a:pt x="23875" y="27316"/>
                  </a:cubicBezTo>
                  <a:cubicBezTo>
                    <a:pt x="23488" y="27304"/>
                    <a:pt x="23081" y="27239"/>
                    <a:pt x="22624" y="27130"/>
                  </a:cubicBezTo>
                  <a:cubicBezTo>
                    <a:pt x="21704" y="26912"/>
                    <a:pt x="20834" y="26553"/>
                    <a:pt x="19806" y="26091"/>
                  </a:cubicBezTo>
                  <a:cubicBezTo>
                    <a:pt x="18832" y="25651"/>
                    <a:pt x="17859" y="25162"/>
                    <a:pt x="16913" y="24693"/>
                  </a:cubicBezTo>
                  <a:cubicBezTo>
                    <a:pt x="15884" y="24183"/>
                    <a:pt x="14817" y="23649"/>
                    <a:pt x="13747" y="23176"/>
                  </a:cubicBezTo>
                  <a:cubicBezTo>
                    <a:pt x="12370" y="22561"/>
                    <a:pt x="10891" y="21936"/>
                    <a:pt x="9341" y="21658"/>
                  </a:cubicBezTo>
                  <a:cubicBezTo>
                    <a:pt x="9043" y="21604"/>
                    <a:pt x="8753" y="21577"/>
                    <a:pt x="8467" y="21577"/>
                  </a:cubicBezTo>
                  <a:cubicBezTo>
                    <a:pt x="7736" y="21577"/>
                    <a:pt x="7036" y="21754"/>
                    <a:pt x="6316" y="22109"/>
                  </a:cubicBezTo>
                  <a:cubicBezTo>
                    <a:pt x="5451" y="22539"/>
                    <a:pt x="4707" y="23149"/>
                    <a:pt x="3982" y="23736"/>
                  </a:cubicBezTo>
                  <a:cubicBezTo>
                    <a:pt x="3417" y="24198"/>
                    <a:pt x="2835" y="24677"/>
                    <a:pt x="2194" y="25069"/>
                  </a:cubicBezTo>
                  <a:cubicBezTo>
                    <a:pt x="1951" y="25215"/>
                    <a:pt x="1532" y="25427"/>
                    <a:pt x="1138" y="25427"/>
                  </a:cubicBezTo>
                  <a:cubicBezTo>
                    <a:pt x="1035" y="25427"/>
                    <a:pt x="934" y="25412"/>
                    <a:pt x="838" y="25378"/>
                  </a:cubicBezTo>
                  <a:cubicBezTo>
                    <a:pt x="610" y="25292"/>
                    <a:pt x="442" y="25096"/>
                    <a:pt x="338" y="24803"/>
                  </a:cubicBezTo>
                  <a:cubicBezTo>
                    <a:pt x="50" y="23954"/>
                    <a:pt x="268" y="22850"/>
                    <a:pt x="1007" y="21435"/>
                  </a:cubicBezTo>
                  <a:cubicBezTo>
                    <a:pt x="1812" y="19880"/>
                    <a:pt x="3020" y="18580"/>
                    <a:pt x="4200" y="17410"/>
                  </a:cubicBezTo>
                  <a:cubicBezTo>
                    <a:pt x="4368" y="17241"/>
                    <a:pt x="4543" y="17073"/>
                    <a:pt x="4712" y="16910"/>
                  </a:cubicBezTo>
                  <a:cubicBezTo>
                    <a:pt x="5103" y="16529"/>
                    <a:pt x="5506" y="16137"/>
                    <a:pt x="5881" y="15730"/>
                  </a:cubicBezTo>
                  <a:cubicBezTo>
                    <a:pt x="6045" y="15550"/>
                    <a:pt x="6201" y="15364"/>
                    <a:pt x="6359" y="15180"/>
                  </a:cubicBezTo>
                  <a:cubicBezTo>
                    <a:pt x="6599" y="14897"/>
                    <a:pt x="6849" y="14598"/>
                    <a:pt x="7127" y="14332"/>
                  </a:cubicBezTo>
                  <a:cubicBezTo>
                    <a:pt x="8410" y="13097"/>
                    <a:pt x="10112" y="12564"/>
                    <a:pt x="11761" y="12047"/>
                  </a:cubicBezTo>
                  <a:lnTo>
                    <a:pt x="12033" y="11965"/>
                  </a:lnTo>
                  <a:cubicBezTo>
                    <a:pt x="13251" y="11585"/>
                    <a:pt x="14518" y="11193"/>
                    <a:pt x="15710" y="10659"/>
                  </a:cubicBezTo>
                  <a:cubicBezTo>
                    <a:pt x="16652" y="10240"/>
                    <a:pt x="17641" y="9920"/>
                    <a:pt x="18598" y="9610"/>
                  </a:cubicBezTo>
                  <a:cubicBezTo>
                    <a:pt x="18914" y="9512"/>
                    <a:pt x="19240" y="9403"/>
                    <a:pt x="19556" y="9300"/>
                  </a:cubicBezTo>
                  <a:cubicBezTo>
                    <a:pt x="22793" y="8212"/>
                    <a:pt x="25713" y="6416"/>
                    <a:pt x="28537" y="4682"/>
                  </a:cubicBezTo>
                  <a:cubicBezTo>
                    <a:pt x="29401" y="4149"/>
                    <a:pt x="30299" y="3599"/>
                    <a:pt x="31191" y="3077"/>
                  </a:cubicBezTo>
                  <a:cubicBezTo>
                    <a:pt x="33144" y="1935"/>
                    <a:pt x="35694" y="1059"/>
                    <a:pt x="38762" y="477"/>
                  </a:cubicBezTo>
                  <a:cubicBezTo>
                    <a:pt x="39867" y="265"/>
                    <a:pt x="40959" y="135"/>
                    <a:pt x="42021" y="90"/>
                  </a:cubicBezTo>
                  <a:cubicBezTo>
                    <a:pt x="42119" y="90"/>
                    <a:pt x="42217" y="85"/>
                    <a:pt x="42320" y="80"/>
                  </a:cubicBezTo>
                  <a:cubicBezTo>
                    <a:pt x="42630" y="65"/>
                    <a:pt x="42957" y="50"/>
                    <a:pt x="43286" y="50"/>
                  </a:cubicBezTo>
                  <a:close/>
                  <a:moveTo>
                    <a:pt x="43284" y="1"/>
                  </a:moveTo>
                  <a:cubicBezTo>
                    <a:pt x="42954" y="1"/>
                    <a:pt x="42626" y="16"/>
                    <a:pt x="42314" y="31"/>
                  </a:cubicBezTo>
                  <a:cubicBezTo>
                    <a:pt x="42217" y="37"/>
                    <a:pt x="42113" y="42"/>
                    <a:pt x="42016" y="47"/>
                  </a:cubicBezTo>
                  <a:cubicBezTo>
                    <a:pt x="40954" y="90"/>
                    <a:pt x="39862" y="221"/>
                    <a:pt x="38752" y="428"/>
                  </a:cubicBezTo>
                  <a:cubicBezTo>
                    <a:pt x="35679" y="1011"/>
                    <a:pt x="33127" y="1892"/>
                    <a:pt x="31168" y="3039"/>
                  </a:cubicBezTo>
                  <a:cubicBezTo>
                    <a:pt x="30277" y="3561"/>
                    <a:pt x="29380" y="4111"/>
                    <a:pt x="28509" y="4644"/>
                  </a:cubicBezTo>
                  <a:cubicBezTo>
                    <a:pt x="25692" y="6379"/>
                    <a:pt x="22770" y="8168"/>
                    <a:pt x="19545" y="9256"/>
                  </a:cubicBezTo>
                  <a:cubicBezTo>
                    <a:pt x="19223" y="9359"/>
                    <a:pt x="18897" y="9469"/>
                    <a:pt x="18582" y="9567"/>
                  </a:cubicBezTo>
                  <a:cubicBezTo>
                    <a:pt x="17624" y="9876"/>
                    <a:pt x="16635" y="10197"/>
                    <a:pt x="15688" y="10616"/>
                  </a:cubicBezTo>
                  <a:cubicBezTo>
                    <a:pt x="14503" y="11149"/>
                    <a:pt x="13240" y="11540"/>
                    <a:pt x="12017" y="11922"/>
                  </a:cubicBezTo>
                  <a:lnTo>
                    <a:pt x="11750" y="12003"/>
                  </a:lnTo>
                  <a:cubicBezTo>
                    <a:pt x="10097" y="12520"/>
                    <a:pt x="8388" y="13053"/>
                    <a:pt x="7094" y="14299"/>
                  </a:cubicBezTo>
                  <a:cubicBezTo>
                    <a:pt x="6811" y="14565"/>
                    <a:pt x="6560" y="14864"/>
                    <a:pt x="6321" y="15153"/>
                  </a:cubicBezTo>
                  <a:cubicBezTo>
                    <a:pt x="6169" y="15332"/>
                    <a:pt x="6012" y="15522"/>
                    <a:pt x="5849" y="15697"/>
                  </a:cubicBezTo>
                  <a:cubicBezTo>
                    <a:pt x="5473" y="16104"/>
                    <a:pt x="5071" y="16496"/>
                    <a:pt x="4679" y="16877"/>
                  </a:cubicBezTo>
                  <a:cubicBezTo>
                    <a:pt x="4511" y="17040"/>
                    <a:pt x="4336" y="17209"/>
                    <a:pt x="4167" y="17377"/>
                  </a:cubicBezTo>
                  <a:cubicBezTo>
                    <a:pt x="2982" y="18547"/>
                    <a:pt x="1774" y="19852"/>
                    <a:pt x="964" y="21414"/>
                  </a:cubicBezTo>
                  <a:cubicBezTo>
                    <a:pt x="224" y="22838"/>
                    <a:pt x="0" y="23954"/>
                    <a:pt x="294" y="24813"/>
                  </a:cubicBezTo>
                  <a:cubicBezTo>
                    <a:pt x="399" y="25129"/>
                    <a:pt x="577" y="25330"/>
                    <a:pt x="828" y="25423"/>
                  </a:cubicBezTo>
                  <a:cubicBezTo>
                    <a:pt x="928" y="25459"/>
                    <a:pt x="1033" y="25475"/>
                    <a:pt x="1141" y="25475"/>
                  </a:cubicBezTo>
                  <a:cubicBezTo>
                    <a:pt x="1543" y="25475"/>
                    <a:pt x="1971" y="25257"/>
                    <a:pt x="2220" y="25107"/>
                  </a:cubicBezTo>
                  <a:cubicBezTo>
                    <a:pt x="2862" y="24715"/>
                    <a:pt x="3444" y="24236"/>
                    <a:pt x="4015" y="23774"/>
                  </a:cubicBezTo>
                  <a:cubicBezTo>
                    <a:pt x="4733" y="23186"/>
                    <a:pt x="5478" y="22577"/>
                    <a:pt x="6338" y="22153"/>
                  </a:cubicBezTo>
                  <a:cubicBezTo>
                    <a:pt x="7050" y="21797"/>
                    <a:pt x="7745" y="21624"/>
                    <a:pt x="8470" y="21624"/>
                  </a:cubicBezTo>
                  <a:cubicBezTo>
                    <a:pt x="8753" y="21624"/>
                    <a:pt x="9040" y="21650"/>
                    <a:pt x="9334" y="21702"/>
                  </a:cubicBezTo>
                  <a:cubicBezTo>
                    <a:pt x="10875" y="21979"/>
                    <a:pt x="12354" y="22604"/>
                    <a:pt x="13730" y="23214"/>
                  </a:cubicBezTo>
                  <a:cubicBezTo>
                    <a:pt x="14797" y="23693"/>
                    <a:pt x="15862" y="24220"/>
                    <a:pt x="16890" y="24737"/>
                  </a:cubicBezTo>
                  <a:cubicBezTo>
                    <a:pt x="17837" y="25205"/>
                    <a:pt x="18811" y="25689"/>
                    <a:pt x="19790" y="26134"/>
                  </a:cubicBezTo>
                  <a:cubicBezTo>
                    <a:pt x="20817" y="26598"/>
                    <a:pt x="21688" y="26957"/>
                    <a:pt x="22612" y="27179"/>
                  </a:cubicBezTo>
                  <a:cubicBezTo>
                    <a:pt x="23069" y="27288"/>
                    <a:pt x="23483" y="27348"/>
                    <a:pt x="23875" y="27364"/>
                  </a:cubicBezTo>
                  <a:cubicBezTo>
                    <a:pt x="23940" y="27364"/>
                    <a:pt x="24027" y="27359"/>
                    <a:pt x="24114" y="27354"/>
                  </a:cubicBezTo>
                  <a:cubicBezTo>
                    <a:pt x="24188" y="27347"/>
                    <a:pt x="24265" y="27341"/>
                    <a:pt x="24336" y="27341"/>
                  </a:cubicBezTo>
                  <a:cubicBezTo>
                    <a:pt x="24389" y="27341"/>
                    <a:pt x="24440" y="27344"/>
                    <a:pt x="24484" y="27354"/>
                  </a:cubicBezTo>
                  <a:cubicBezTo>
                    <a:pt x="24729" y="27391"/>
                    <a:pt x="24979" y="27484"/>
                    <a:pt x="25223" y="27577"/>
                  </a:cubicBezTo>
                  <a:cubicBezTo>
                    <a:pt x="25441" y="27652"/>
                    <a:pt x="25670" y="27733"/>
                    <a:pt x="25881" y="27778"/>
                  </a:cubicBezTo>
                  <a:cubicBezTo>
                    <a:pt x="26290" y="27864"/>
                    <a:pt x="26692" y="27908"/>
                    <a:pt x="27089" y="27908"/>
                  </a:cubicBezTo>
                  <a:cubicBezTo>
                    <a:pt x="28487" y="27908"/>
                    <a:pt x="29830" y="27381"/>
                    <a:pt x="31163" y="26309"/>
                  </a:cubicBezTo>
                  <a:cubicBezTo>
                    <a:pt x="32654" y="25117"/>
                    <a:pt x="33916" y="23432"/>
                    <a:pt x="35031" y="21936"/>
                  </a:cubicBezTo>
                  <a:lnTo>
                    <a:pt x="35036" y="21936"/>
                  </a:lnTo>
                  <a:cubicBezTo>
                    <a:pt x="35102" y="21848"/>
                    <a:pt x="35162" y="21761"/>
                    <a:pt x="35227" y="21675"/>
                  </a:cubicBezTo>
                  <a:cubicBezTo>
                    <a:pt x="36064" y="20553"/>
                    <a:pt x="36929" y="19395"/>
                    <a:pt x="38017" y="18509"/>
                  </a:cubicBezTo>
                  <a:cubicBezTo>
                    <a:pt x="38855" y="17824"/>
                    <a:pt x="39959" y="17345"/>
                    <a:pt x="41390" y="17040"/>
                  </a:cubicBezTo>
                  <a:cubicBezTo>
                    <a:pt x="43207" y="16652"/>
                    <a:pt x="45093" y="16593"/>
                    <a:pt x="46947" y="16593"/>
                  </a:cubicBezTo>
                  <a:cubicBezTo>
                    <a:pt x="47379" y="16593"/>
                    <a:pt x="47810" y="16596"/>
                    <a:pt x="48237" y="16599"/>
                  </a:cubicBezTo>
                  <a:cubicBezTo>
                    <a:pt x="48717" y="16603"/>
                    <a:pt x="49206" y="16609"/>
                    <a:pt x="49691" y="16609"/>
                  </a:cubicBezTo>
                  <a:cubicBezTo>
                    <a:pt x="49912" y="16609"/>
                    <a:pt x="50131" y="16608"/>
                    <a:pt x="50348" y="16604"/>
                  </a:cubicBezTo>
                  <a:lnTo>
                    <a:pt x="50816" y="16604"/>
                  </a:lnTo>
                  <a:cubicBezTo>
                    <a:pt x="51599" y="16604"/>
                    <a:pt x="52573" y="16599"/>
                    <a:pt x="53438" y="16409"/>
                  </a:cubicBezTo>
                  <a:cubicBezTo>
                    <a:pt x="54450" y="16187"/>
                    <a:pt x="55124" y="15745"/>
                    <a:pt x="55489" y="15070"/>
                  </a:cubicBezTo>
                  <a:cubicBezTo>
                    <a:pt x="55821" y="14462"/>
                    <a:pt x="55848" y="13717"/>
                    <a:pt x="55575" y="12863"/>
                  </a:cubicBezTo>
                  <a:cubicBezTo>
                    <a:pt x="55385" y="12248"/>
                    <a:pt x="55032" y="11568"/>
                    <a:pt x="54531" y="10850"/>
                  </a:cubicBezTo>
                  <a:cubicBezTo>
                    <a:pt x="53677" y="9615"/>
                    <a:pt x="52573" y="8576"/>
                    <a:pt x="51508" y="7571"/>
                  </a:cubicBezTo>
                  <a:cubicBezTo>
                    <a:pt x="51246" y="7325"/>
                    <a:pt x="50979" y="7069"/>
                    <a:pt x="50724" y="6820"/>
                  </a:cubicBezTo>
                  <a:cubicBezTo>
                    <a:pt x="49527" y="5666"/>
                    <a:pt x="48543" y="4491"/>
                    <a:pt x="47710" y="3230"/>
                  </a:cubicBezTo>
                  <a:cubicBezTo>
                    <a:pt x="47602" y="3060"/>
                    <a:pt x="47493" y="2892"/>
                    <a:pt x="47373" y="2708"/>
                  </a:cubicBezTo>
                  <a:cubicBezTo>
                    <a:pt x="46743" y="1701"/>
                    <a:pt x="46025" y="559"/>
                    <a:pt x="44822" y="188"/>
                  </a:cubicBezTo>
                  <a:cubicBezTo>
                    <a:pt x="44346" y="41"/>
                    <a:pt x="43813" y="1"/>
                    <a:pt x="4328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2"/>
            <p:cNvSpPr/>
            <p:nvPr/>
          </p:nvSpPr>
          <p:spPr>
            <a:xfrm>
              <a:off x="3492250" y="832225"/>
              <a:ext cx="1356075" cy="469800"/>
            </a:xfrm>
            <a:custGeom>
              <a:avLst/>
              <a:gdLst/>
              <a:ahLst/>
              <a:cxnLst/>
              <a:rect l="l" t="t" r="r" b="b"/>
              <a:pathLst>
                <a:path w="54243" h="18792" extrusionOk="0">
                  <a:moveTo>
                    <a:pt x="41183" y="45"/>
                  </a:moveTo>
                  <a:cubicBezTo>
                    <a:pt x="41501" y="45"/>
                    <a:pt x="41811" y="68"/>
                    <a:pt x="42114" y="112"/>
                  </a:cubicBezTo>
                  <a:cubicBezTo>
                    <a:pt x="44093" y="406"/>
                    <a:pt x="45840" y="1462"/>
                    <a:pt x="47531" y="2484"/>
                  </a:cubicBezTo>
                  <a:cubicBezTo>
                    <a:pt x="48684" y="3186"/>
                    <a:pt x="49930" y="3925"/>
                    <a:pt x="51240" y="4600"/>
                  </a:cubicBezTo>
                  <a:cubicBezTo>
                    <a:pt x="51360" y="4660"/>
                    <a:pt x="51480" y="4720"/>
                    <a:pt x="51606" y="4779"/>
                  </a:cubicBezTo>
                  <a:cubicBezTo>
                    <a:pt x="52400" y="5177"/>
                    <a:pt x="53215" y="5584"/>
                    <a:pt x="53710" y="6292"/>
                  </a:cubicBezTo>
                  <a:cubicBezTo>
                    <a:pt x="54129" y="6900"/>
                    <a:pt x="54195" y="7788"/>
                    <a:pt x="53499" y="8310"/>
                  </a:cubicBezTo>
                  <a:cubicBezTo>
                    <a:pt x="52914" y="8750"/>
                    <a:pt x="52113" y="8879"/>
                    <a:pt x="51298" y="8879"/>
                  </a:cubicBezTo>
                  <a:cubicBezTo>
                    <a:pt x="50642" y="8879"/>
                    <a:pt x="49977" y="8796"/>
                    <a:pt x="49407" y="8723"/>
                  </a:cubicBezTo>
                  <a:cubicBezTo>
                    <a:pt x="49294" y="8712"/>
                    <a:pt x="49184" y="8695"/>
                    <a:pt x="49081" y="8685"/>
                  </a:cubicBezTo>
                  <a:cubicBezTo>
                    <a:pt x="47863" y="8539"/>
                    <a:pt x="46623" y="8316"/>
                    <a:pt x="45426" y="8098"/>
                  </a:cubicBezTo>
                  <a:cubicBezTo>
                    <a:pt x="43620" y="7771"/>
                    <a:pt x="41749" y="7429"/>
                    <a:pt x="39883" y="7352"/>
                  </a:cubicBezTo>
                  <a:cubicBezTo>
                    <a:pt x="39694" y="7344"/>
                    <a:pt x="39499" y="7338"/>
                    <a:pt x="39301" y="7338"/>
                  </a:cubicBezTo>
                  <a:cubicBezTo>
                    <a:pt x="38361" y="7338"/>
                    <a:pt x="37343" y="7465"/>
                    <a:pt x="36440" y="8027"/>
                  </a:cubicBezTo>
                  <a:cubicBezTo>
                    <a:pt x="35260" y="8767"/>
                    <a:pt x="34329" y="9898"/>
                    <a:pt x="33551" y="10899"/>
                  </a:cubicBezTo>
                  <a:cubicBezTo>
                    <a:pt x="33214" y="11329"/>
                    <a:pt x="32883" y="11791"/>
                    <a:pt x="32534" y="12275"/>
                  </a:cubicBezTo>
                  <a:cubicBezTo>
                    <a:pt x="30935" y="14479"/>
                    <a:pt x="29124" y="16980"/>
                    <a:pt x="26464" y="17432"/>
                  </a:cubicBezTo>
                  <a:cubicBezTo>
                    <a:pt x="26039" y="17507"/>
                    <a:pt x="25637" y="17720"/>
                    <a:pt x="25251" y="17926"/>
                  </a:cubicBezTo>
                  <a:cubicBezTo>
                    <a:pt x="25050" y="18036"/>
                    <a:pt x="24849" y="18144"/>
                    <a:pt x="24641" y="18237"/>
                  </a:cubicBezTo>
                  <a:cubicBezTo>
                    <a:pt x="24136" y="18454"/>
                    <a:pt x="23630" y="18606"/>
                    <a:pt x="23124" y="18689"/>
                  </a:cubicBezTo>
                  <a:cubicBezTo>
                    <a:pt x="22868" y="18728"/>
                    <a:pt x="22608" y="18748"/>
                    <a:pt x="22345" y="18748"/>
                  </a:cubicBezTo>
                  <a:cubicBezTo>
                    <a:pt x="21701" y="18748"/>
                    <a:pt x="21036" y="18630"/>
                    <a:pt x="20361" y="18395"/>
                  </a:cubicBezTo>
                  <a:cubicBezTo>
                    <a:pt x="19284" y="18024"/>
                    <a:pt x="18294" y="17426"/>
                    <a:pt x="17331" y="16855"/>
                  </a:cubicBezTo>
                  <a:cubicBezTo>
                    <a:pt x="16896" y="16593"/>
                    <a:pt x="16450" y="16322"/>
                    <a:pt x="15999" y="16083"/>
                  </a:cubicBezTo>
                  <a:cubicBezTo>
                    <a:pt x="14987" y="15528"/>
                    <a:pt x="13899" y="15027"/>
                    <a:pt x="12768" y="15027"/>
                  </a:cubicBezTo>
                  <a:cubicBezTo>
                    <a:pt x="12648" y="15027"/>
                    <a:pt x="12533" y="15033"/>
                    <a:pt x="12420" y="15044"/>
                  </a:cubicBezTo>
                  <a:cubicBezTo>
                    <a:pt x="11125" y="15169"/>
                    <a:pt x="9721" y="15609"/>
                    <a:pt x="8699" y="15930"/>
                  </a:cubicBezTo>
                  <a:cubicBezTo>
                    <a:pt x="7709" y="16241"/>
                    <a:pt x="6741" y="16643"/>
                    <a:pt x="5805" y="17029"/>
                  </a:cubicBezTo>
                  <a:cubicBezTo>
                    <a:pt x="5071" y="17334"/>
                    <a:pt x="4315" y="17650"/>
                    <a:pt x="3553" y="17921"/>
                  </a:cubicBezTo>
                  <a:cubicBezTo>
                    <a:pt x="3039" y="18102"/>
                    <a:pt x="2280" y="18369"/>
                    <a:pt x="1553" y="18369"/>
                  </a:cubicBezTo>
                  <a:cubicBezTo>
                    <a:pt x="1250" y="18369"/>
                    <a:pt x="953" y="18323"/>
                    <a:pt x="681" y="18204"/>
                  </a:cubicBezTo>
                  <a:cubicBezTo>
                    <a:pt x="409" y="18090"/>
                    <a:pt x="219" y="17899"/>
                    <a:pt x="131" y="17660"/>
                  </a:cubicBezTo>
                  <a:cubicBezTo>
                    <a:pt x="45" y="17409"/>
                    <a:pt x="78" y="17127"/>
                    <a:pt x="219" y="16855"/>
                  </a:cubicBezTo>
                  <a:cubicBezTo>
                    <a:pt x="698" y="15941"/>
                    <a:pt x="1775" y="15332"/>
                    <a:pt x="2558" y="14886"/>
                  </a:cubicBezTo>
                  <a:cubicBezTo>
                    <a:pt x="3733" y="14218"/>
                    <a:pt x="5059" y="13651"/>
                    <a:pt x="6730" y="13091"/>
                  </a:cubicBezTo>
                  <a:cubicBezTo>
                    <a:pt x="6926" y="13026"/>
                    <a:pt x="7122" y="12960"/>
                    <a:pt x="7311" y="12900"/>
                  </a:cubicBezTo>
                  <a:cubicBezTo>
                    <a:pt x="8699" y="12443"/>
                    <a:pt x="10010" y="12014"/>
                    <a:pt x="11234" y="11198"/>
                  </a:cubicBezTo>
                  <a:cubicBezTo>
                    <a:pt x="11516" y="11007"/>
                    <a:pt x="11827" y="10844"/>
                    <a:pt x="12131" y="10693"/>
                  </a:cubicBezTo>
                  <a:cubicBezTo>
                    <a:pt x="12327" y="10588"/>
                    <a:pt x="12528" y="10485"/>
                    <a:pt x="12718" y="10377"/>
                  </a:cubicBezTo>
                  <a:cubicBezTo>
                    <a:pt x="13094" y="10159"/>
                    <a:pt x="13464" y="9915"/>
                    <a:pt x="13818" y="9681"/>
                  </a:cubicBezTo>
                  <a:cubicBezTo>
                    <a:pt x="14029" y="9539"/>
                    <a:pt x="14252" y="9393"/>
                    <a:pt x="14476" y="9257"/>
                  </a:cubicBezTo>
                  <a:cubicBezTo>
                    <a:pt x="14840" y="9025"/>
                    <a:pt x="15204" y="8929"/>
                    <a:pt x="15584" y="8929"/>
                  </a:cubicBezTo>
                  <a:cubicBezTo>
                    <a:pt x="16051" y="8929"/>
                    <a:pt x="16539" y="9074"/>
                    <a:pt x="17076" y="9289"/>
                  </a:cubicBezTo>
                  <a:cubicBezTo>
                    <a:pt x="18349" y="9800"/>
                    <a:pt x="19512" y="10221"/>
                    <a:pt x="20838" y="10221"/>
                  </a:cubicBezTo>
                  <a:cubicBezTo>
                    <a:pt x="20895" y="10221"/>
                    <a:pt x="20951" y="10220"/>
                    <a:pt x="21008" y="10219"/>
                  </a:cubicBezTo>
                  <a:cubicBezTo>
                    <a:pt x="22151" y="10186"/>
                    <a:pt x="23325" y="9909"/>
                    <a:pt x="24603" y="9381"/>
                  </a:cubicBezTo>
                  <a:cubicBezTo>
                    <a:pt x="25577" y="8979"/>
                    <a:pt x="26611" y="8424"/>
                    <a:pt x="27857" y="7641"/>
                  </a:cubicBezTo>
                  <a:cubicBezTo>
                    <a:pt x="28874" y="7005"/>
                    <a:pt x="29820" y="6199"/>
                    <a:pt x="30739" y="5421"/>
                  </a:cubicBezTo>
                  <a:cubicBezTo>
                    <a:pt x="31158" y="5068"/>
                    <a:pt x="31588" y="4703"/>
                    <a:pt x="32017" y="4361"/>
                  </a:cubicBezTo>
                  <a:cubicBezTo>
                    <a:pt x="32921" y="3643"/>
                    <a:pt x="34128" y="2712"/>
                    <a:pt x="35434" y="1940"/>
                  </a:cubicBezTo>
                  <a:cubicBezTo>
                    <a:pt x="37551" y="680"/>
                    <a:pt x="39479" y="45"/>
                    <a:pt x="41183" y="45"/>
                  </a:cubicBezTo>
                  <a:close/>
                  <a:moveTo>
                    <a:pt x="41177" y="0"/>
                  </a:moveTo>
                  <a:cubicBezTo>
                    <a:pt x="39466" y="0"/>
                    <a:pt x="37529" y="639"/>
                    <a:pt x="35406" y="1897"/>
                  </a:cubicBezTo>
                  <a:cubicBezTo>
                    <a:pt x="34101" y="2675"/>
                    <a:pt x="32893" y="3604"/>
                    <a:pt x="31991" y="4322"/>
                  </a:cubicBezTo>
                  <a:cubicBezTo>
                    <a:pt x="31560" y="4671"/>
                    <a:pt x="31126" y="5035"/>
                    <a:pt x="30712" y="5389"/>
                  </a:cubicBezTo>
                  <a:cubicBezTo>
                    <a:pt x="29793" y="6161"/>
                    <a:pt x="28846" y="6966"/>
                    <a:pt x="27829" y="7603"/>
                  </a:cubicBezTo>
                  <a:cubicBezTo>
                    <a:pt x="25876" y="8832"/>
                    <a:pt x="23538" y="10094"/>
                    <a:pt x="21008" y="10171"/>
                  </a:cubicBezTo>
                  <a:cubicBezTo>
                    <a:pt x="20948" y="10176"/>
                    <a:pt x="20888" y="10176"/>
                    <a:pt x="20829" y="10176"/>
                  </a:cubicBezTo>
                  <a:cubicBezTo>
                    <a:pt x="19512" y="10176"/>
                    <a:pt x="18354" y="9752"/>
                    <a:pt x="17092" y="9245"/>
                  </a:cubicBezTo>
                  <a:cubicBezTo>
                    <a:pt x="16550" y="9026"/>
                    <a:pt x="16056" y="8880"/>
                    <a:pt x="15582" y="8880"/>
                  </a:cubicBezTo>
                  <a:cubicBezTo>
                    <a:pt x="15195" y="8880"/>
                    <a:pt x="14823" y="8978"/>
                    <a:pt x="14448" y="9212"/>
                  </a:cubicBezTo>
                  <a:cubicBezTo>
                    <a:pt x="14225" y="9355"/>
                    <a:pt x="14008" y="9501"/>
                    <a:pt x="13790" y="9642"/>
                  </a:cubicBezTo>
                  <a:cubicBezTo>
                    <a:pt x="13437" y="9877"/>
                    <a:pt x="13072" y="10116"/>
                    <a:pt x="12696" y="10334"/>
                  </a:cubicBezTo>
                  <a:cubicBezTo>
                    <a:pt x="12507" y="10442"/>
                    <a:pt x="12305" y="10550"/>
                    <a:pt x="12109" y="10648"/>
                  </a:cubicBezTo>
                  <a:cubicBezTo>
                    <a:pt x="11805" y="10806"/>
                    <a:pt x="11495" y="10970"/>
                    <a:pt x="11207" y="11160"/>
                  </a:cubicBezTo>
                  <a:cubicBezTo>
                    <a:pt x="9987" y="11976"/>
                    <a:pt x="8682" y="12400"/>
                    <a:pt x="7301" y="12857"/>
                  </a:cubicBezTo>
                  <a:cubicBezTo>
                    <a:pt x="7110" y="12917"/>
                    <a:pt x="6909" y="12983"/>
                    <a:pt x="6713" y="13048"/>
                  </a:cubicBezTo>
                  <a:cubicBezTo>
                    <a:pt x="5044" y="13608"/>
                    <a:pt x="3716" y="14178"/>
                    <a:pt x="2536" y="14848"/>
                  </a:cubicBezTo>
                  <a:cubicBezTo>
                    <a:pt x="1747" y="15295"/>
                    <a:pt x="665" y="15908"/>
                    <a:pt x="181" y="16834"/>
                  </a:cubicBezTo>
                  <a:cubicBezTo>
                    <a:pt x="28" y="17116"/>
                    <a:pt x="1" y="17416"/>
                    <a:pt x="88" y="17677"/>
                  </a:cubicBezTo>
                  <a:cubicBezTo>
                    <a:pt x="181" y="17926"/>
                    <a:pt x="377" y="18127"/>
                    <a:pt x="665" y="18247"/>
                  </a:cubicBezTo>
                  <a:cubicBezTo>
                    <a:pt x="942" y="18368"/>
                    <a:pt x="1241" y="18416"/>
                    <a:pt x="1546" y="18416"/>
                  </a:cubicBezTo>
                  <a:cubicBezTo>
                    <a:pt x="2280" y="18416"/>
                    <a:pt x="3048" y="18144"/>
                    <a:pt x="3570" y="17964"/>
                  </a:cubicBezTo>
                  <a:cubicBezTo>
                    <a:pt x="4331" y="17693"/>
                    <a:pt x="5087" y="17377"/>
                    <a:pt x="5822" y="17073"/>
                  </a:cubicBezTo>
                  <a:cubicBezTo>
                    <a:pt x="6756" y="16686"/>
                    <a:pt x="7725" y="16284"/>
                    <a:pt x="8709" y="15973"/>
                  </a:cubicBezTo>
                  <a:cubicBezTo>
                    <a:pt x="9733" y="15654"/>
                    <a:pt x="11136" y="15212"/>
                    <a:pt x="12420" y="15092"/>
                  </a:cubicBezTo>
                  <a:cubicBezTo>
                    <a:pt x="12536" y="15081"/>
                    <a:pt x="12653" y="15076"/>
                    <a:pt x="12769" y="15076"/>
                  </a:cubicBezTo>
                  <a:cubicBezTo>
                    <a:pt x="13890" y="15076"/>
                    <a:pt x="14971" y="15573"/>
                    <a:pt x="15977" y="16121"/>
                  </a:cubicBezTo>
                  <a:cubicBezTo>
                    <a:pt x="16429" y="16365"/>
                    <a:pt x="16874" y="16633"/>
                    <a:pt x="17310" y="16894"/>
                  </a:cubicBezTo>
                  <a:cubicBezTo>
                    <a:pt x="18272" y="17469"/>
                    <a:pt x="19268" y="18062"/>
                    <a:pt x="20345" y="18438"/>
                  </a:cubicBezTo>
                  <a:cubicBezTo>
                    <a:pt x="21025" y="18677"/>
                    <a:pt x="21688" y="18792"/>
                    <a:pt x="22336" y="18792"/>
                  </a:cubicBezTo>
                  <a:cubicBezTo>
                    <a:pt x="22602" y="18792"/>
                    <a:pt x="22869" y="18775"/>
                    <a:pt x="23130" y="18732"/>
                  </a:cubicBezTo>
                  <a:cubicBezTo>
                    <a:pt x="23641" y="18650"/>
                    <a:pt x="24152" y="18498"/>
                    <a:pt x="24658" y="18280"/>
                  </a:cubicBezTo>
                  <a:cubicBezTo>
                    <a:pt x="24870" y="18187"/>
                    <a:pt x="25072" y="18079"/>
                    <a:pt x="25273" y="17971"/>
                  </a:cubicBezTo>
                  <a:cubicBezTo>
                    <a:pt x="25653" y="17763"/>
                    <a:pt x="26051" y="17552"/>
                    <a:pt x="26476" y="17481"/>
                  </a:cubicBezTo>
                  <a:cubicBezTo>
                    <a:pt x="27671" y="17274"/>
                    <a:pt x="28798" y="16648"/>
                    <a:pt x="29918" y="15561"/>
                  </a:cubicBezTo>
                  <a:cubicBezTo>
                    <a:pt x="30902" y="14603"/>
                    <a:pt x="31751" y="13434"/>
                    <a:pt x="32572" y="12302"/>
                  </a:cubicBezTo>
                  <a:cubicBezTo>
                    <a:pt x="32921" y="11818"/>
                    <a:pt x="33252" y="11361"/>
                    <a:pt x="33590" y="10926"/>
                  </a:cubicBezTo>
                  <a:cubicBezTo>
                    <a:pt x="34362" y="9930"/>
                    <a:pt x="35287" y="8805"/>
                    <a:pt x="36468" y="8070"/>
                  </a:cubicBezTo>
                  <a:cubicBezTo>
                    <a:pt x="37366" y="7508"/>
                    <a:pt x="38388" y="7384"/>
                    <a:pt x="39331" y="7384"/>
                  </a:cubicBezTo>
                  <a:cubicBezTo>
                    <a:pt x="39518" y="7384"/>
                    <a:pt x="39703" y="7389"/>
                    <a:pt x="39883" y="7396"/>
                  </a:cubicBezTo>
                  <a:cubicBezTo>
                    <a:pt x="41743" y="7477"/>
                    <a:pt x="43615" y="7814"/>
                    <a:pt x="45420" y="8141"/>
                  </a:cubicBezTo>
                  <a:cubicBezTo>
                    <a:pt x="46618" y="8359"/>
                    <a:pt x="47853" y="8582"/>
                    <a:pt x="49076" y="8728"/>
                  </a:cubicBezTo>
                  <a:cubicBezTo>
                    <a:pt x="49179" y="8745"/>
                    <a:pt x="49289" y="8755"/>
                    <a:pt x="49402" y="8772"/>
                  </a:cubicBezTo>
                  <a:cubicBezTo>
                    <a:pt x="49975" y="8843"/>
                    <a:pt x="50640" y="8925"/>
                    <a:pt x="51297" y="8925"/>
                  </a:cubicBezTo>
                  <a:cubicBezTo>
                    <a:pt x="52120" y="8925"/>
                    <a:pt x="52929" y="8795"/>
                    <a:pt x="53525" y="8348"/>
                  </a:cubicBezTo>
                  <a:cubicBezTo>
                    <a:pt x="54243" y="7809"/>
                    <a:pt x="54184" y="6890"/>
                    <a:pt x="53748" y="6270"/>
                  </a:cubicBezTo>
                  <a:cubicBezTo>
                    <a:pt x="53248" y="5552"/>
                    <a:pt x="52389" y="5117"/>
                    <a:pt x="51627" y="4741"/>
                  </a:cubicBezTo>
                  <a:cubicBezTo>
                    <a:pt x="51501" y="4676"/>
                    <a:pt x="51383" y="4616"/>
                    <a:pt x="51262" y="4557"/>
                  </a:cubicBezTo>
                  <a:cubicBezTo>
                    <a:pt x="49952" y="3882"/>
                    <a:pt x="48706" y="3142"/>
                    <a:pt x="47552" y="2446"/>
                  </a:cubicBezTo>
                  <a:cubicBezTo>
                    <a:pt x="45862" y="1417"/>
                    <a:pt x="44110" y="357"/>
                    <a:pt x="42124" y="69"/>
                  </a:cubicBezTo>
                  <a:cubicBezTo>
                    <a:pt x="41817" y="23"/>
                    <a:pt x="41501" y="0"/>
                    <a:pt x="411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2"/>
            <p:cNvSpPr/>
            <p:nvPr/>
          </p:nvSpPr>
          <p:spPr>
            <a:xfrm>
              <a:off x="3495950" y="926125"/>
              <a:ext cx="1340825" cy="327775"/>
            </a:xfrm>
            <a:custGeom>
              <a:avLst/>
              <a:gdLst/>
              <a:ahLst/>
              <a:cxnLst/>
              <a:rect l="l" t="t" r="r" b="b"/>
              <a:pathLst>
                <a:path w="53633" h="13111" extrusionOk="0">
                  <a:moveTo>
                    <a:pt x="39422" y="0"/>
                  </a:moveTo>
                  <a:cubicBezTo>
                    <a:pt x="38359" y="0"/>
                    <a:pt x="37460" y="183"/>
                    <a:pt x="36596" y="566"/>
                  </a:cubicBezTo>
                  <a:cubicBezTo>
                    <a:pt x="35509" y="1050"/>
                    <a:pt x="34427" y="1780"/>
                    <a:pt x="33290" y="2792"/>
                  </a:cubicBezTo>
                  <a:cubicBezTo>
                    <a:pt x="32974" y="3074"/>
                    <a:pt x="32669" y="3373"/>
                    <a:pt x="32371" y="3678"/>
                  </a:cubicBezTo>
                  <a:cubicBezTo>
                    <a:pt x="31608" y="4450"/>
                    <a:pt x="30897" y="5293"/>
                    <a:pt x="30205" y="6114"/>
                  </a:cubicBezTo>
                  <a:cubicBezTo>
                    <a:pt x="29253" y="7236"/>
                    <a:pt x="28351" y="8301"/>
                    <a:pt x="27355" y="9199"/>
                  </a:cubicBezTo>
                  <a:cubicBezTo>
                    <a:pt x="27224" y="9313"/>
                    <a:pt x="27094" y="9428"/>
                    <a:pt x="26958" y="9541"/>
                  </a:cubicBezTo>
                  <a:cubicBezTo>
                    <a:pt x="25556" y="10693"/>
                    <a:pt x="23639" y="11919"/>
                    <a:pt x="21815" y="11919"/>
                  </a:cubicBezTo>
                  <a:cubicBezTo>
                    <a:pt x="21390" y="11919"/>
                    <a:pt x="20969" y="11852"/>
                    <a:pt x="20561" y="11702"/>
                  </a:cubicBezTo>
                  <a:cubicBezTo>
                    <a:pt x="19811" y="11424"/>
                    <a:pt x="19218" y="10901"/>
                    <a:pt x="18641" y="10396"/>
                  </a:cubicBezTo>
                  <a:cubicBezTo>
                    <a:pt x="18352" y="10140"/>
                    <a:pt x="18053" y="9879"/>
                    <a:pt x="17738" y="9651"/>
                  </a:cubicBezTo>
                  <a:cubicBezTo>
                    <a:pt x="17236" y="9283"/>
                    <a:pt x="16741" y="9100"/>
                    <a:pt x="16256" y="9100"/>
                  </a:cubicBezTo>
                  <a:cubicBezTo>
                    <a:pt x="15931" y="9100"/>
                    <a:pt x="15611" y="9182"/>
                    <a:pt x="15296" y="9345"/>
                  </a:cubicBezTo>
                  <a:cubicBezTo>
                    <a:pt x="14180" y="9933"/>
                    <a:pt x="12886" y="10221"/>
                    <a:pt x="11634" y="10499"/>
                  </a:cubicBezTo>
                  <a:cubicBezTo>
                    <a:pt x="11499" y="10527"/>
                    <a:pt x="11363" y="10559"/>
                    <a:pt x="11227" y="10592"/>
                  </a:cubicBezTo>
                  <a:cubicBezTo>
                    <a:pt x="10384" y="10781"/>
                    <a:pt x="9520" y="10962"/>
                    <a:pt x="8682" y="11135"/>
                  </a:cubicBezTo>
                  <a:cubicBezTo>
                    <a:pt x="7582" y="11364"/>
                    <a:pt x="6445" y="11597"/>
                    <a:pt x="5336" y="11865"/>
                  </a:cubicBezTo>
                  <a:cubicBezTo>
                    <a:pt x="3601" y="12277"/>
                    <a:pt x="81" y="13055"/>
                    <a:pt x="48" y="13066"/>
                  </a:cubicBezTo>
                  <a:lnTo>
                    <a:pt x="0" y="13078"/>
                  </a:lnTo>
                  <a:lnTo>
                    <a:pt x="38" y="13105"/>
                  </a:lnTo>
                  <a:cubicBezTo>
                    <a:pt x="43" y="13110"/>
                    <a:pt x="43" y="13110"/>
                    <a:pt x="60" y="13110"/>
                  </a:cubicBezTo>
                  <a:cubicBezTo>
                    <a:pt x="60" y="13110"/>
                    <a:pt x="93" y="13105"/>
                    <a:pt x="141" y="13088"/>
                  </a:cubicBezTo>
                  <a:cubicBezTo>
                    <a:pt x="163" y="13088"/>
                    <a:pt x="186" y="13083"/>
                    <a:pt x="212" y="13078"/>
                  </a:cubicBezTo>
                  <a:cubicBezTo>
                    <a:pt x="316" y="13050"/>
                    <a:pt x="457" y="13023"/>
                    <a:pt x="636" y="12980"/>
                  </a:cubicBezTo>
                  <a:cubicBezTo>
                    <a:pt x="995" y="12903"/>
                    <a:pt x="1491" y="12789"/>
                    <a:pt x="2046" y="12664"/>
                  </a:cubicBezTo>
                  <a:cubicBezTo>
                    <a:pt x="3046" y="12441"/>
                    <a:pt x="4439" y="12126"/>
                    <a:pt x="5347" y="11908"/>
                  </a:cubicBezTo>
                  <a:cubicBezTo>
                    <a:pt x="6457" y="11647"/>
                    <a:pt x="7594" y="11408"/>
                    <a:pt x="8697" y="11180"/>
                  </a:cubicBezTo>
                  <a:cubicBezTo>
                    <a:pt x="9530" y="11005"/>
                    <a:pt x="10389" y="10826"/>
                    <a:pt x="11238" y="10635"/>
                  </a:cubicBezTo>
                  <a:cubicBezTo>
                    <a:pt x="11373" y="10608"/>
                    <a:pt x="11510" y="10575"/>
                    <a:pt x="11646" y="10548"/>
                  </a:cubicBezTo>
                  <a:cubicBezTo>
                    <a:pt x="12897" y="10266"/>
                    <a:pt x="14192" y="9982"/>
                    <a:pt x="15317" y="9390"/>
                  </a:cubicBezTo>
                  <a:cubicBezTo>
                    <a:pt x="15624" y="9229"/>
                    <a:pt x="15936" y="9149"/>
                    <a:pt x="16253" y="9149"/>
                  </a:cubicBezTo>
                  <a:cubicBezTo>
                    <a:pt x="16730" y="9149"/>
                    <a:pt x="17217" y="9330"/>
                    <a:pt x="17711" y="9689"/>
                  </a:cubicBezTo>
                  <a:cubicBezTo>
                    <a:pt x="18026" y="9917"/>
                    <a:pt x="18325" y="10178"/>
                    <a:pt x="18608" y="10434"/>
                  </a:cubicBezTo>
                  <a:cubicBezTo>
                    <a:pt x="19191" y="10939"/>
                    <a:pt x="19788" y="11467"/>
                    <a:pt x="20544" y="11745"/>
                  </a:cubicBezTo>
                  <a:cubicBezTo>
                    <a:pt x="20946" y="11894"/>
                    <a:pt x="21375" y="11968"/>
                    <a:pt x="21828" y="11968"/>
                  </a:cubicBezTo>
                  <a:cubicBezTo>
                    <a:pt x="22514" y="11968"/>
                    <a:pt x="23256" y="11797"/>
                    <a:pt x="24043" y="11456"/>
                  </a:cubicBezTo>
                  <a:cubicBezTo>
                    <a:pt x="24978" y="11054"/>
                    <a:pt x="25969" y="10422"/>
                    <a:pt x="26985" y="9580"/>
                  </a:cubicBezTo>
                  <a:cubicBezTo>
                    <a:pt x="27121" y="9465"/>
                    <a:pt x="27257" y="9352"/>
                    <a:pt x="27388" y="9232"/>
                  </a:cubicBezTo>
                  <a:cubicBezTo>
                    <a:pt x="28399" y="8328"/>
                    <a:pt x="29313" y="7246"/>
                    <a:pt x="30270" y="6114"/>
                  </a:cubicBezTo>
                  <a:cubicBezTo>
                    <a:pt x="30955" y="5305"/>
                    <a:pt x="31658" y="4472"/>
                    <a:pt x="32403" y="3706"/>
                  </a:cubicBezTo>
                  <a:cubicBezTo>
                    <a:pt x="32680" y="3428"/>
                    <a:pt x="32963" y="3156"/>
                    <a:pt x="33252" y="2895"/>
                  </a:cubicBezTo>
                  <a:cubicBezTo>
                    <a:pt x="34410" y="1851"/>
                    <a:pt x="35509" y="1105"/>
                    <a:pt x="36619" y="616"/>
                  </a:cubicBezTo>
                  <a:cubicBezTo>
                    <a:pt x="37478" y="234"/>
                    <a:pt x="38366" y="50"/>
                    <a:pt x="39413" y="50"/>
                  </a:cubicBezTo>
                  <a:cubicBezTo>
                    <a:pt x="39725" y="50"/>
                    <a:pt x="40051" y="66"/>
                    <a:pt x="40394" y="99"/>
                  </a:cubicBezTo>
                  <a:cubicBezTo>
                    <a:pt x="42634" y="305"/>
                    <a:pt x="44843" y="953"/>
                    <a:pt x="46975" y="1578"/>
                  </a:cubicBezTo>
                  <a:cubicBezTo>
                    <a:pt x="47339" y="1682"/>
                    <a:pt x="47715" y="1791"/>
                    <a:pt x="48084" y="1899"/>
                  </a:cubicBezTo>
                  <a:cubicBezTo>
                    <a:pt x="48188" y="1926"/>
                    <a:pt x="48292" y="1959"/>
                    <a:pt x="48395" y="1986"/>
                  </a:cubicBezTo>
                  <a:cubicBezTo>
                    <a:pt x="49651" y="2351"/>
                    <a:pt x="50956" y="2727"/>
                    <a:pt x="52267" y="2737"/>
                  </a:cubicBezTo>
                  <a:lnTo>
                    <a:pt x="52279" y="2737"/>
                  </a:lnTo>
                  <a:cubicBezTo>
                    <a:pt x="52719" y="2737"/>
                    <a:pt x="53579" y="2552"/>
                    <a:pt x="53584" y="2546"/>
                  </a:cubicBezTo>
                  <a:lnTo>
                    <a:pt x="53633" y="2536"/>
                  </a:lnTo>
                  <a:lnTo>
                    <a:pt x="53584" y="2498"/>
                  </a:lnTo>
                  <a:lnTo>
                    <a:pt x="53573" y="2503"/>
                  </a:lnTo>
                  <a:cubicBezTo>
                    <a:pt x="53515" y="2514"/>
                    <a:pt x="52715" y="2688"/>
                    <a:pt x="52280" y="2688"/>
                  </a:cubicBezTo>
                  <a:cubicBezTo>
                    <a:pt x="52272" y="2688"/>
                    <a:pt x="52264" y="2688"/>
                    <a:pt x="52257" y="2687"/>
                  </a:cubicBezTo>
                  <a:cubicBezTo>
                    <a:pt x="50951" y="2677"/>
                    <a:pt x="49656" y="2302"/>
                    <a:pt x="48406" y="1943"/>
                  </a:cubicBezTo>
                  <a:cubicBezTo>
                    <a:pt x="48308" y="1911"/>
                    <a:pt x="48205" y="1883"/>
                    <a:pt x="48107" y="1856"/>
                  </a:cubicBezTo>
                  <a:cubicBezTo>
                    <a:pt x="47725" y="1748"/>
                    <a:pt x="47339" y="1633"/>
                    <a:pt x="46970" y="1524"/>
                  </a:cubicBezTo>
                  <a:cubicBezTo>
                    <a:pt x="44853" y="904"/>
                    <a:pt x="42667" y="262"/>
                    <a:pt x="40442" y="50"/>
                  </a:cubicBezTo>
                  <a:cubicBezTo>
                    <a:pt x="40085" y="17"/>
                    <a:pt x="39746" y="0"/>
                    <a:pt x="394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2" name="Google Shape;2182;p42"/>
          <p:cNvSpPr/>
          <p:nvPr/>
        </p:nvSpPr>
        <p:spPr>
          <a:xfrm>
            <a:off x="0" y="651180"/>
            <a:ext cx="737400" cy="737400"/>
          </a:xfrm>
          <a:prstGeom prst="mathMultiply">
            <a:avLst>
              <a:gd name="adj1" fmla="val 1448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3" name="Google Shape;2183;p42"/>
          <p:cNvSpPr/>
          <p:nvPr/>
        </p:nvSpPr>
        <p:spPr>
          <a:xfrm>
            <a:off x="4762595" y="4126330"/>
            <a:ext cx="737400" cy="737400"/>
          </a:xfrm>
          <a:prstGeom prst="mathMultiply">
            <a:avLst>
              <a:gd name="adj1" fmla="val 1448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p52"/>
          <p:cNvSpPr txBox="1">
            <a:spLocks noGrp="1"/>
          </p:cNvSpPr>
          <p:nvPr>
            <p:ph type="body" idx="1"/>
          </p:nvPr>
        </p:nvSpPr>
        <p:spPr>
          <a:xfrm>
            <a:off x="202208" y="1624299"/>
            <a:ext cx="3490200" cy="27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L</a:t>
            </a:r>
            <a:r>
              <a:rPr lang="en-US" sz="1800" dirty="0">
                <a:solidFill>
                  <a:schemeClr val="dk1"/>
                </a:solidFill>
              </a:rPr>
              <a:t>aser beams can travel very long distances. </a:t>
            </a:r>
            <a:endParaRPr sz="1800" dirty="0"/>
          </a:p>
        </p:txBody>
      </p:sp>
      <p:sp>
        <p:nvSpPr>
          <p:cNvPr id="2481" name="Google Shape;2481;p52"/>
          <p:cNvSpPr/>
          <p:nvPr/>
        </p:nvSpPr>
        <p:spPr>
          <a:xfrm>
            <a:off x="3026983" y="3294096"/>
            <a:ext cx="737400" cy="737400"/>
          </a:xfrm>
          <a:prstGeom prst="mathMultiply">
            <a:avLst>
              <a:gd name="adj1" fmla="val 1448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974A9F6-99E9-44BE-B219-48E61F126E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68" b="2403"/>
          <a:stretch/>
        </p:blipFill>
        <p:spPr>
          <a:xfrm>
            <a:off x="3855904" y="1203299"/>
            <a:ext cx="5288096" cy="299799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5CF69A-15C2-4193-BC81-DBBF29C59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29791" y="-634160"/>
            <a:ext cx="3142485" cy="29532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p46"/>
          <p:cNvSpPr txBox="1">
            <a:spLocks noGrp="1"/>
          </p:cNvSpPr>
          <p:nvPr>
            <p:ph type="title"/>
          </p:nvPr>
        </p:nvSpPr>
        <p:spPr>
          <a:xfrm>
            <a:off x="853950" y="1703069"/>
            <a:ext cx="2189947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PRECISION TOOLS</a:t>
            </a:r>
          </a:p>
        </p:txBody>
      </p:sp>
      <p:sp>
        <p:nvSpPr>
          <p:cNvPr id="2242" name="Google Shape;2242;p46"/>
          <p:cNvSpPr txBox="1">
            <a:spLocks noGrp="1"/>
          </p:cNvSpPr>
          <p:nvPr>
            <p:ph type="title" idx="2"/>
          </p:nvPr>
        </p:nvSpPr>
        <p:spPr>
          <a:xfrm>
            <a:off x="3477002" y="1703069"/>
            <a:ext cx="21900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DELICATE SURGERIES</a:t>
            </a:r>
          </a:p>
        </p:txBody>
      </p:sp>
      <p:sp>
        <p:nvSpPr>
          <p:cNvPr id="2244" name="Google Shape;2244;p46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WHERE IS IT USED?</a:t>
            </a:r>
          </a:p>
        </p:txBody>
      </p:sp>
      <p:sp>
        <p:nvSpPr>
          <p:cNvPr id="2245" name="Google Shape;2245;p46"/>
          <p:cNvSpPr txBox="1">
            <a:spLocks noGrp="1"/>
          </p:cNvSpPr>
          <p:nvPr>
            <p:ph type="title" idx="4"/>
          </p:nvPr>
        </p:nvSpPr>
        <p:spPr>
          <a:xfrm>
            <a:off x="6100103" y="2951645"/>
            <a:ext cx="21900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20" dirty="0"/>
              <a:t>SPECTROMETER</a:t>
            </a:r>
          </a:p>
        </p:txBody>
      </p:sp>
      <p:sp>
        <p:nvSpPr>
          <p:cNvPr id="2247" name="Google Shape;2247;p46"/>
          <p:cNvSpPr txBox="1">
            <a:spLocks noGrp="1"/>
          </p:cNvSpPr>
          <p:nvPr>
            <p:ph type="title" idx="6"/>
          </p:nvPr>
        </p:nvSpPr>
        <p:spPr>
          <a:xfrm>
            <a:off x="853923" y="2951645"/>
            <a:ext cx="21900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LASER PRINTERS</a:t>
            </a:r>
          </a:p>
        </p:txBody>
      </p:sp>
      <p:sp>
        <p:nvSpPr>
          <p:cNvPr id="2249" name="Google Shape;2249;p46"/>
          <p:cNvSpPr txBox="1">
            <a:spLocks noGrp="1"/>
          </p:cNvSpPr>
          <p:nvPr>
            <p:ph type="title" idx="8"/>
          </p:nvPr>
        </p:nvSpPr>
        <p:spPr>
          <a:xfrm>
            <a:off x="6100103" y="1703069"/>
            <a:ext cx="21900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PROCESSING INFORMATION</a:t>
            </a:r>
            <a:endParaRPr dirty="0"/>
          </a:p>
        </p:txBody>
      </p:sp>
      <p:sp>
        <p:nvSpPr>
          <p:cNvPr id="2251" name="Google Shape;2251;p46"/>
          <p:cNvSpPr txBox="1">
            <a:spLocks noGrp="1"/>
          </p:cNvSpPr>
          <p:nvPr>
            <p:ph type="title" idx="13"/>
          </p:nvPr>
        </p:nvSpPr>
        <p:spPr>
          <a:xfrm>
            <a:off x="3477028" y="2951645"/>
            <a:ext cx="2189974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BAR CODE SCANNERS</a:t>
            </a:r>
          </a:p>
        </p:txBody>
      </p:sp>
    </p:spTree>
    <p:extLst>
      <p:ext uri="{BB962C8B-B14F-4D97-AF65-F5344CB8AC3E}">
        <p14:creationId xmlns:p14="http://schemas.microsoft.com/office/powerpoint/2010/main" val="3354018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p39"/>
          <p:cNvSpPr txBox="1">
            <a:spLocks noGrp="1"/>
          </p:cNvSpPr>
          <p:nvPr>
            <p:ph type="title"/>
          </p:nvPr>
        </p:nvSpPr>
        <p:spPr>
          <a:xfrm>
            <a:off x="2268919" y="3033618"/>
            <a:ext cx="489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br>
              <a:rPr lang="en" dirty="0"/>
            </a:br>
            <a:r>
              <a:rPr lang="en" sz="4100" dirty="0"/>
              <a:t>FOR ATTENTION</a:t>
            </a:r>
            <a:endParaRPr sz="4100" dirty="0"/>
          </a:p>
        </p:txBody>
      </p:sp>
      <p:grpSp>
        <p:nvGrpSpPr>
          <p:cNvPr id="2094" name="Google Shape;2094;p39"/>
          <p:cNvGrpSpPr/>
          <p:nvPr/>
        </p:nvGrpSpPr>
        <p:grpSpPr>
          <a:xfrm>
            <a:off x="2505129" y="-196993"/>
            <a:ext cx="4424480" cy="2989070"/>
            <a:chOff x="3628850" y="-589118"/>
            <a:chExt cx="3773999" cy="2989070"/>
          </a:xfrm>
        </p:grpSpPr>
        <p:sp>
          <p:nvSpPr>
            <p:cNvPr id="2095" name="Google Shape;2095;p39"/>
            <p:cNvSpPr/>
            <p:nvPr/>
          </p:nvSpPr>
          <p:spPr>
            <a:xfrm>
              <a:off x="3628850" y="1851880"/>
              <a:ext cx="3773999" cy="548072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b="1" i="0" dirty="0"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Poppins"/>
                </a:rPr>
                <a:t>THANK YOU</a:t>
              </a:r>
            </a:p>
          </p:txBody>
        </p:sp>
        <p:sp>
          <p:nvSpPr>
            <p:cNvPr id="2096" name="Google Shape;2096;p39"/>
            <p:cNvSpPr/>
            <p:nvPr/>
          </p:nvSpPr>
          <p:spPr>
            <a:xfrm>
              <a:off x="3628850" y="1363918"/>
              <a:ext cx="3773999" cy="548072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b="1" i="0" dirty="0"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Poppins"/>
                </a:rPr>
                <a:t>THANK YOU</a:t>
              </a:r>
              <a:endParaRPr b="1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Poppins"/>
              </a:endParaRPr>
            </a:p>
          </p:txBody>
        </p:sp>
        <p:sp>
          <p:nvSpPr>
            <p:cNvPr id="2097" name="Google Shape;2097;p39"/>
            <p:cNvSpPr/>
            <p:nvPr/>
          </p:nvSpPr>
          <p:spPr>
            <a:xfrm>
              <a:off x="3628850" y="875957"/>
              <a:ext cx="3773999" cy="548072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b="1" i="0" dirty="0"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Poppins"/>
                </a:rPr>
                <a:t>THANK YOU</a:t>
              </a:r>
            </a:p>
          </p:txBody>
        </p:sp>
        <p:sp>
          <p:nvSpPr>
            <p:cNvPr id="2098" name="Google Shape;2098;p39"/>
            <p:cNvSpPr/>
            <p:nvPr/>
          </p:nvSpPr>
          <p:spPr>
            <a:xfrm>
              <a:off x="3628850" y="386805"/>
              <a:ext cx="3773999" cy="548072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b="1" i="0" dirty="0"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Poppins"/>
                </a:rPr>
                <a:t>THANK YOU</a:t>
              </a:r>
              <a:endParaRPr b="1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Poppins"/>
              </a:endParaRPr>
            </a:p>
          </p:txBody>
        </p:sp>
        <p:sp>
          <p:nvSpPr>
            <p:cNvPr id="2099" name="Google Shape;2099;p39"/>
            <p:cNvSpPr/>
            <p:nvPr/>
          </p:nvSpPr>
          <p:spPr>
            <a:xfrm>
              <a:off x="3628850" y="-101157"/>
              <a:ext cx="3773999" cy="548072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b="1" i="0" dirty="0"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Poppins"/>
                </a:rPr>
                <a:t>THANK YOU</a:t>
              </a:r>
              <a:endParaRPr b="1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Poppins"/>
              </a:endParaRPr>
            </a:p>
          </p:txBody>
        </p:sp>
        <p:sp>
          <p:nvSpPr>
            <p:cNvPr id="2100" name="Google Shape;2100;p39"/>
            <p:cNvSpPr/>
            <p:nvPr/>
          </p:nvSpPr>
          <p:spPr>
            <a:xfrm>
              <a:off x="3628850" y="-589118"/>
              <a:ext cx="3773999" cy="548072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b="1" i="0" dirty="0"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Poppins"/>
                </a:rPr>
                <a:t>THANK YOU</a:t>
              </a:r>
              <a:endParaRPr b="1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Poppin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Abstract Style Talent Agency by Slidesgo">
  <a:themeElements>
    <a:clrScheme name="Simple Light">
      <a:dk1>
        <a:srgbClr val="000000"/>
      </a:dk1>
      <a:lt1>
        <a:srgbClr val="FFFFFF"/>
      </a:lt1>
      <a:dk2>
        <a:srgbClr val="00CBFF"/>
      </a:dk2>
      <a:lt2>
        <a:srgbClr val="FF76D2"/>
      </a:lt2>
      <a:accent1>
        <a:srgbClr val="A341FD"/>
      </a:accent1>
      <a:accent2>
        <a:srgbClr val="FFF23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145</Words>
  <Application>Microsoft Office PowerPoint</Application>
  <PresentationFormat>Экран (16:9)</PresentationFormat>
  <Paragraphs>32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Poppins</vt:lpstr>
      <vt:lpstr>Bebas Neue</vt:lpstr>
      <vt:lpstr>Arial</vt:lpstr>
      <vt:lpstr>Abstract Style Talent Agency by Slidesgo</vt:lpstr>
      <vt:lpstr>LASER TECHNOLOGY </vt:lpstr>
      <vt:lpstr>WHAT IS IT?</vt:lpstr>
      <vt:lpstr>1</vt:lpstr>
      <vt:lpstr>Презентация PowerPoint</vt:lpstr>
      <vt:lpstr>PRECISION TOOLS</vt:lpstr>
      <vt:lpstr>THANK YOU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TECHNOLOGY </dc:title>
  <cp:lastModifiedBy>Чернухин Виктор Сергеевич</cp:lastModifiedBy>
  <cp:revision>2</cp:revision>
  <dcterms:modified xsi:type="dcterms:W3CDTF">2022-02-25T11:54:50Z</dcterms:modified>
</cp:coreProperties>
</file>