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0" r:id="rId3"/>
    <p:sldId id="262" r:id="rId4"/>
    <p:sldId id="271" r:id="rId5"/>
    <p:sldId id="265" r:id="rId6"/>
    <p:sldId id="259" r:id="rId7"/>
    <p:sldId id="300" r:id="rId8"/>
    <p:sldId id="301" r:id="rId9"/>
    <p:sldId id="302" r:id="rId10"/>
    <p:sldId id="303" r:id="rId11"/>
    <p:sldId id="268" r:id="rId12"/>
    <p:sldId id="304" r:id="rId13"/>
    <p:sldId id="305" r:id="rId14"/>
    <p:sldId id="306" r:id="rId15"/>
    <p:sldId id="277" r:id="rId16"/>
    <p:sldId id="263" r:id="rId17"/>
    <p:sldId id="258" r:id="rId18"/>
  </p:sldIdLst>
  <p:sldSz cx="9144000" cy="5143500" type="screen16x9"/>
  <p:notesSz cx="6858000" cy="9144000"/>
  <p:embeddedFontLst>
    <p:embeddedFont>
      <p:font typeface="Bellota Text" panose="020B0604020202020204" charset="-52"/>
      <p:regular r:id="rId20"/>
      <p:bold r:id="rId21"/>
      <p:italic r:id="rId22"/>
      <p:boldItalic r:id="rId23"/>
    </p:embeddedFont>
    <p:embeddedFont>
      <p:font typeface="Rammetto One" panose="020B0604020202020204" charset="0"/>
      <p:regular r:id="rId24"/>
    </p:embeddedFont>
    <p:embeddedFont>
      <p:font typeface="Segoe UI Black" panose="020B0A02040204020203" pitchFamily="34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53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96FF"/>
    <a:srgbClr val="98DA82"/>
    <a:srgbClr val="7AF0E0"/>
    <a:srgbClr val="FFF869"/>
    <a:srgbClr val="B4FE98"/>
    <a:srgbClr val="49BE23"/>
    <a:srgbClr val="388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38DAE1-2E2F-4945-8FC4-F0DD539877F9}">
  <a:tblStyle styleId="{B838DAE1-2E2F-4945-8FC4-F0DD53987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340"/>
        <p:guide pos="449"/>
        <p:guide orient="horz" pos="2900"/>
        <p:guide pos="5311"/>
        <p:guide orient="horz" pos="5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c3a9f8001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fc3a9f8001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51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c3a9f8001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c3a9f8001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2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fc3a9f8001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fc3a9f8001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72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37da8f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c37da8f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7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fbd057e1c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fbd057e1c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c3a9f80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c3a9f80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c37da8f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c37da8f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37da8f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c37da8f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fc3a9f8001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fc3a9f8001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c3a9f800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c3a9f800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37da8f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c37da8f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864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37da8f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c37da8f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35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c37da8f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fc37da8f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38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3525" y="1989550"/>
            <a:ext cx="6817200" cy="1005900"/>
          </a:xfrm>
          <a:prstGeom prst="rect">
            <a:avLst/>
          </a:prstGeom>
          <a:effectLst>
            <a:outerShdw blurRad="57150" dist="19050" dir="34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4782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" name="Google Shape;13;p2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" name="Google Shape;14;p2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" name="Google Shape;15;p2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" name="Google Shape;16;p2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7" name="Google Shape;17;p2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9" name="Google Shape;139;p16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40" name="Google Shape;140;p16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41" name="Google Shape;141;p16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142" name="Google Shape;142;p16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3" name="Google Shape;143;p16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7199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2"/>
          </p:nvPr>
        </p:nvSpPr>
        <p:spPr>
          <a:xfrm>
            <a:off x="7199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33302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4"/>
          </p:nvPr>
        </p:nvSpPr>
        <p:spPr>
          <a:xfrm>
            <a:off x="33302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5"/>
          </p:nvPr>
        </p:nvSpPr>
        <p:spPr>
          <a:xfrm>
            <a:off x="59405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59405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7"/>
          </p:nvPr>
        </p:nvSpPr>
        <p:spPr>
          <a:xfrm>
            <a:off x="7199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8"/>
          </p:nvPr>
        </p:nvSpPr>
        <p:spPr>
          <a:xfrm>
            <a:off x="7199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9"/>
          </p:nvPr>
        </p:nvSpPr>
        <p:spPr>
          <a:xfrm>
            <a:off x="33302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3"/>
          </p:nvPr>
        </p:nvSpPr>
        <p:spPr>
          <a:xfrm>
            <a:off x="33302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4"/>
          </p:nvPr>
        </p:nvSpPr>
        <p:spPr>
          <a:xfrm>
            <a:off x="59405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5"/>
          </p:nvPr>
        </p:nvSpPr>
        <p:spPr>
          <a:xfrm>
            <a:off x="59405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8" name="Google Shape;208;p20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09" name="Google Shape;209;p20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10" name="Google Shape;210;p20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11" name="Google Shape;211;p20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12" name="Google Shape;212;p20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13" name="Google Shape;213;p20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4999250" y="2200650"/>
            <a:ext cx="30354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7" name="Google Shape;227;p22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8" name="Google Shape;228;p22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9" name="Google Shape;229;p22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30" name="Google Shape;230;p22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31" name="Google Shape;231;p22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32" name="Google Shape;232;p22"/>
          <p:cNvSpPr txBox="1">
            <a:spLocks noGrp="1"/>
          </p:cNvSpPr>
          <p:nvPr>
            <p:ph type="subTitle" idx="1"/>
          </p:nvPr>
        </p:nvSpPr>
        <p:spPr>
          <a:xfrm>
            <a:off x="1491456" y="162272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2"/>
          </p:nvPr>
        </p:nvSpPr>
        <p:spPr>
          <a:xfrm>
            <a:off x="1491469" y="212127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3"/>
          </p:nvPr>
        </p:nvSpPr>
        <p:spPr>
          <a:xfrm>
            <a:off x="4999631" y="296097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4"/>
          </p:nvPr>
        </p:nvSpPr>
        <p:spPr>
          <a:xfrm>
            <a:off x="4999644" y="345952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4"/>
          <p:cNvCxnSpPr/>
          <p:nvPr/>
        </p:nvCxnSpPr>
        <p:spPr>
          <a:xfrm>
            <a:off x="7194000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9" name="Google Shape;249;p24"/>
          <p:cNvCxnSpPr/>
          <p:nvPr/>
        </p:nvCxnSpPr>
        <p:spPr>
          <a:xfrm>
            <a:off x="7194000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0" name="Google Shape;250;p24"/>
          <p:cNvCxnSpPr/>
          <p:nvPr/>
        </p:nvCxnSpPr>
        <p:spPr>
          <a:xfrm>
            <a:off x="-76775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1" name="Google Shape;251;p24"/>
          <p:cNvCxnSpPr/>
          <p:nvPr/>
        </p:nvCxnSpPr>
        <p:spPr>
          <a:xfrm>
            <a:off x="-76775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2" name="Google Shape;252;p24"/>
          <p:cNvSpPr/>
          <p:nvPr/>
        </p:nvSpPr>
        <p:spPr>
          <a:xfrm flipH="1">
            <a:off x="70195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53" name="Google Shape;253;p24"/>
          <p:cNvSpPr/>
          <p:nvPr/>
        </p:nvSpPr>
        <p:spPr>
          <a:xfrm rot="10800000" flipH="1">
            <a:off x="185005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5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6" name="Google Shape;256;p25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7" name="Google Shape;257;p25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8" name="Google Shape;258;p25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259" name="Google Shape;259;p25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60" name="Google Shape;260;p25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78150" y="1878825"/>
            <a:ext cx="34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1" name="Google Shape;21;p3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" name="Google Shape;22;p3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3" name="Google Shape;23;p3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4" name="Google Shape;24;p3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" name="Google Shape;25;p3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171375" y="2827800"/>
            <a:ext cx="25986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5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40" name="Google Shape;40;p5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41" name="Google Shape;41;p5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42" name="Google Shape;42;p5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43" name="Google Shape;43;p5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44" name="Google Shape;44;p5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491450" y="288477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491463" y="338332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4999625" y="2884775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999638" y="338332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2" name="Google Shape;52;p6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3" name="Google Shape;53;p6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4" name="Google Shape;54;p6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55" name="Google Shape;55;p6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56" name="Google Shape;56;p6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24800" y="1557050"/>
            <a:ext cx="40452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024800" y="2555750"/>
            <a:ext cx="40452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77" name="Google Shape;77;p9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78" name="Google Shape;78;p9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79" name="Google Shape;79;p9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80" name="Google Shape;80;p9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81" name="Google Shape;81;p9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82" name="Google Shape;82;p9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0000" y="2645675"/>
            <a:ext cx="7704000" cy="1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7" name="Google Shape;107;p13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8" name="Google Shape;108;p13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09" name="Google Shape;109;p13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10" name="Google Shape;110;p13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574838" y="171920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2"/>
          </p:nvPr>
        </p:nvSpPr>
        <p:spPr>
          <a:xfrm>
            <a:off x="14900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3"/>
          </p:nvPr>
        </p:nvSpPr>
        <p:spPr>
          <a:xfrm>
            <a:off x="5001100" y="1719200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4"/>
          </p:nvPr>
        </p:nvSpPr>
        <p:spPr>
          <a:xfrm>
            <a:off x="50009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5"/>
          </p:nvPr>
        </p:nvSpPr>
        <p:spPr>
          <a:xfrm>
            <a:off x="1574825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6"/>
          </p:nvPr>
        </p:nvSpPr>
        <p:spPr>
          <a:xfrm>
            <a:off x="14900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7"/>
          </p:nvPr>
        </p:nvSpPr>
        <p:spPr>
          <a:xfrm>
            <a:off x="5085738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8"/>
          </p:nvPr>
        </p:nvSpPr>
        <p:spPr>
          <a:xfrm>
            <a:off x="50009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2" name="Google Shape;122;p14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3" name="Google Shape;123;p14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4" name="Google Shape;124;p14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25" name="Google Shape;125;p14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6" name="Google Shape;126;p14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7" name="Google Shape;127;p14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1" name="Google Shape;131;p15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2" name="Google Shape;132;p15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3" name="Google Shape;133;p15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34" name="Google Shape;134;p15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35" name="Google Shape;135;p15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34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6" r:id="rId11"/>
    <p:sldLayoutId id="2147483668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2372025" y="3120075"/>
            <a:ext cx="4478700" cy="5334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ctrTitle"/>
          </p:nvPr>
        </p:nvSpPr>
        <p:spPr>
          <a:xfrm>
            <a:off x="720000" y="1989550"/>
            <a:ext cx="7703999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Ореола, свидетеля, виктимности</a:t>
            </a:r>
            <a:endParaRPr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720000" y="314782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Светличная Алина</a:t>
            </a:r>
            <a:endParaRPr dirty="0"/>
          </a:p>
        </p:txBody>
      </p:sp>
      <p:sp>
        <p:nvSpPr>
          <p:cNvPr id="274" name="Google Shape;274;p29"/>
          <p:cNvSpPr/>
          <p:nvPr/>
        </p:nvSpPr>
        <p:spPr>
          <a:xfrm>
            <a:off x="2139642" y="1837175"/>
            <a:ext cx="4711083" cy="533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0" i="0" dirty="0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</a:rPr>
              <a:t>Эффекты</a:t>
            </a:r>
            <a:endParaRPr b="0" i="0" dirty="0"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316225" y="2192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458525" y="41089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9"/>
          <p:cNvSpPr/>
          <p:nvPr/>
        </p:nvSpPr>
        <p:spPr>
          <a:xfrm rot="-1817197">
            <a:off x="7415114" y="8874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"/>
          <p:cNvSpPr/>
          <p:nvPr/>
        </p:nvSpPr>
        <p:spPr>
          <a:xfrm rot="1147067">
            <a:off x="1209054" y="15355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7696025" y="387860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9"/>
          <p:cNvGrpSpPr/>
          <p:nvPr/>
        </p:nvGrpSpPr>
        <p:grpSpPr>
          <a:xfrm rot="-2090537">
            <a:off x="8732767" y="219188"/>
            <a:ext cx="128746" cy="345588"/>
            <a:chOff x="3223450" y="280100"/>
            <a:chExt cx="128750" cy="345600"/>
          </a:xfrm>
        </p:grpSpPr>
        <p:cxnSp>
          <p:nvCxnSpPr>
            <p:cNvPr id="281" name="Google Shape;281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2" name="Google Shape;282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283" name="Google Shape;283;p29"/>
          <p:cNvGrpSpPr/>
          <p:nvPr/>
        </p:nvGrpSpPr>
        <p:grpSpPr>
          <a:xfrm rot="1595748">
            <a:off x="1733589" y="3527342"/>
            <a:ext cx="128752" cy="345605"/>
            <a:chOff x="3223450" y="280100"/>
            <a:chExt cx="128750" cy="345600"/>
          </a:xfrm>
        </p:grpSpPr>
        <p:cxnSp>
          <p:nvCxnSpPr>
            <p:cNvPr id="284" name="Google Shape;284;p2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285" name="Google Shape;285;p2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/>
          <p:nvPr/>
        </p:nvSpPr>
        <p:spPr>
          <a:xfrm>
            <a:off x="2201277" y="3652269"/>
            <a:ext cx="2268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867773" y="1787873"/>
            <a:ext cx="2268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4811602" y="3652269"/>
            <a:ext cx="2268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9"/>
          <p:cNvSpPr/>
          <p:nvPr/>
        </p:nvSpPr>
        <p:spPr>
          <a:xfrm>
            <a:off x="3546936" y="1810175"/>
            <a:ext cx="2268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6144293" y="1810175"/>
            <a:ext cx="2268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Факторы влияния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38" name="Google Shape;538;p39"/>
          <p:cNvSpPr txBox="1">
            <a:spLocks noGrp="1"/>
          </p:cNvSpPr>
          <p:nvPr>
            <p:ph type="subTitle" idx="1"/>
          </p:nvPr>
        </p:nvSpPr>
        <p:spPr>
          <a:xfrm>
            <a:off x="2049385" y="3534707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Групповая сплоченность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0" name="Google Shape;540;p39"/>
          <p:cNvSpPr txBox="1">
            <a:spLocks noGrp="1"/>
          </p:cNvSpPr>
          <p:nvPr>
            <p:ph type="subTitle" idx="3"/>
          </p:nvPr>
        </p:nvSpPr>
        <p:spPr>
          <a:xfrm>
            <a:off x="4712642" y="352082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Диффузия ответственности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7"/>
          </p:nvPr>
        </p:nvSpPr>
        <p:spPr>
          <a:xfrm>
            <a:off x="784072" y="1807898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SOS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9"/>
          </p:nvPr>
        </p:nvSpPr>
        <p:spPr>
          <a:xfrm>
            <a:off x="3383829" y="1832381"/>
            <a:ext cx="2594214" cy="42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Неоднозначность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48" name="Google Shape;548;p39"/>
          <p:cNvSpPr txBox="1">
            <a:spLocks noGrp="1"/>
          </p:cNvSpPr>
          <p:nvPr>
            <p:ph type="subTitle" idx="14"/>
          </p:nvPr>
        </p:nvSpPr>
        <p:spPr>
          <a:xfrm>
            <a:off x="6059774" y="1692887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Понимание обстановки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50" name="Google Shape;550;p39"/>
          <p:cNvSpPr/>
          <p:nvPr/>
        </p:nvSpPr>
        <p:spPr>
          <a:xfrm>
            <a:off x="1629650" y="1017723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239900" y="1017723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6850193" y="1017723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2907252" y="2858742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5517502" y="2858742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 rot="-1595748" flipH="1">
            <a:off x="1043093" y="3126811"/>
            <a:ext cx="128752" cy="345605"/>
            <a:chOff x="3223450" y="280100"/>
            <a:chExt cx="128750" cy="345600"/>
          </a:xfrm>
        </p:grpSpPr>
        <p:cxnSp>
          <p:nvCxnSpPr>
            <p:cNvPr id="561" name="Google Shape;561;p39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562" name="Google Shape;562;p39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68" name="Google Shape;13587;p71">
            <a:extLst>
              <a:ext uri="{FF2B5EF4-FFF2-40B4-BE49-F238E27FC236}">
                <a16:creationId xmlns:a16="http://schemas.microsoft.com/office/drawing/2014/main" id="{7D7C219F-9E0B-44F9-95EE-C721B80C62C6}"/>
              </a:ext>
            </a:extLst>
          </p:cNvPr>
          <p:cNvGrpSpPr/>
          <p:nvPr/>
        </p:nvGrpSpPr>
        <p:grpSpPr>
          <a:xfrm>
            <a:off x="1834358" y="1162863"/>
            <a:ext cx="382828" cy="358601"/>
            <a:chOff x="2753373" y="2902523"/>
            <a:chExt cx="347552" cy="325557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9" name="Google Shape;13588;p71">
              <a:extLst>
                <a:ext uri="{FF2B5EF4-FFF2-40B4-BE49-F238E27FC236}">
                  <a16:creationId xmlns:a16="http://schemas.microsoft.com/office/drawing/2014/main" id="{2D6E6633-FC12-4DCB-85A9-E48D1E90E7DD}"/>
                </a:ext>
              </a:extLst>
            </p:cNvPr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589;p71">
              <a:extLst>
                <a:ext uri="{FF2B5EF4-FFF2-40B4-BE49-F238E27FC236}">
                  <a16:creationId xmlns:a16="http://schemas.microsoft.com/office/drawing/2014/main" id="{3D1C4CC1-DF37-40FD-A0DC-32B1EB1F5EFF}"/>
                </a:ext>
              </a:extLst>
            </p:cNvPr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590;p71">
              <a:extLst>
                <a:ext uri="{FF2B5EF4-FFF2-40B4-BE49-F238E27FC236}">
                  <a16:creationId xmlns:a16="http://schemas.microsoft.com/office/drawing/2014/main" id="{3A3DA427-E127-4EE7-A29D-376F4C8FB725}"/>
                </a:ext>
              </a:extLst>
            </p:cNvPr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Google Shape;13591;p71">
              <a:extLst>
                <a:ext uri="{FF2B5EF4-FFF2-40B4-BE49-F238E27FC236}">
                  <a16:creationId xmlns:a16="http://schemas.microsoft.com/office/drawing/2014/main" id="{4DB3AFFB-ED57-47B7-BA4B-DB6753A79BE3}"/>
                </a:ext>
              </a:extLst>
            </p:cNvPr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Google Shape;13592;p71">
              <a:extLst>
                <a:ext uri="{FF2B5EF4-FFF2-40B4-BE49-F238E27FC236}">
                  <a16:creationId xmlns:a16="http://schemas.microsoft.com/office/drawing/2014/main" id="{8F403FFF-1F23-45AB-9C0E-2360886479E6}"/>
                </a:ext>
              </a:extLst>
            </p:cNvPr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Google Shape;13593;p71">
              <a:extLst>
                <a:ext uri="{FF2B5EF4-FFF2-40B4-BE49-F238E27FC236}">
                  <a16:creationId xmlns:a16="http://schemas.microsoft.com/office/drawing/2014/main" id="{6C9E3657-7D07-4688-97DB-8B0C44B02FC4}"/>
                </a:ext>
              </a:extLst>
            </p:cNvPr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oogle Shape;10358;p65">
            <a:extLst>
              <a:ext uri="{FF2B5EF4-FFF2-40B4-BE49-F238E27FC236}">
                <a16:creationId xmlns:a16="http://schemas.microsoft.com/office/drawing/2014/main" id="{702FD47D-881E-42CC-8E14-80F3876F6330}"/>
              </a:ext>
            </a:extLst>
          </p:cNvPr>
          <p:cNvGrpSpPr/>
          <p:nvPr/>
        </p:nvGrpSpPr>
        <p:grpSpPr>
          <a:xfrm>
            <a:off x="4402508" y="1163200"/>
            <a:ext cx="356164" cy="355815"/>
            <a:chOff x="3040984" y="3681059"/>
            <a:chExt cx="356164" cy="355815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8" name="Google Shape;10359;p65">
              <a:extLst>
                <a:ext uri="{FF2B5EF4-FFF2-40B4-BE49-F238E27FC236}">
                  <a16:creationId xmlns:a16="http://schemas.microsoft.com/office/drawing/2014/main" id="{DDCE194F-8CF6-4DEC-B847-A0AF5B15F713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360;p65">
              <a:extLst>
                <a:ext uri="{FF2B5EF4-FFF2-40B4-BE49-F238E27FC236}">
                  <a16:creationId xmlns:a16="http://schemas.microsoft.com/office/drawing/2014/main" id="{35D405C7-01F8-46FF-BD58-7A1AFA660263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361;p65">
              <a:extLst>
                <a:ext uri="{FF2B5EF4-FFF2-40B4-BE49-F238E27FC236}">
                  <a16:creationId xmlns:a16="http://schemas.microsoft.com/office/drawing/2014/main" id="{4B312916-8E8B-43B6-82F2-79C1D37AB7C7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2905;p69">
            <a:extLst>
              <a:ext uri="{FF2B5EF4-FFF2-40B4-BE49-F238E27FC236}">
                <a16:creationId xmlns:a16="http://schemas.microsoft.com/office/drawing/2014/main" id="{C5670C83-C8E7-4C33-A514-E51DB56D9A9D}"/>
              </a:ext>
            </a:extLst>
          </p:cNvPr>
          <p:cNvGrpSpPr/>
          <p:nvPr/>
        </p:nvGrpSpPr>
        <p:grpSpPr>
          <a:xfrm>
            <a:off x="7017830" y="1189810"/>
            <a:ext cx="337069" cy="302593"/>
            <a:chOff x="3441065" y="4302505"/>
            <a:chExt cx="337069" cy="302593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93" name="Google Shape;12906;p69">
              <a:extLst>
                <a:ext uri="{FF2B5EF4-FFF2-40B4-BE49-F238E27FC236}">
                  <a16:creationId xmlns:a16="http://schemas.microsoft.com/office/drawing/2014/main" id="{8A6281BD-B0A2-44DA-9501-912A9E8A5EFA}"/>
                </a:ext>
              </a:extLst>
            </p:cNvPr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07;p69">
              <a:extLst>
                <a:ext uri="{FF2B5EF4-FFF2-40B4-BE49-F238E27FC236}">
                  <a16:creationId xmlns:a16="http://schemas.microsoft.com/office/drawing/2014/main" id="{7B5C09C8-E532-466C-9342-C69332A0A2FE}"/>
                </a:ext>
              </a:extLst>
            </p:cNvPr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08;p69">
              <a:extLst>
                <a:ext uri="{FF2B5EF4-FFF2-40B4-BE49-F238E27FC236}">
                  <a16:creationId xmlns:a16="http://schemas.microsoft.com/office/drawing/2014/main" id="{DE0FC88D-1A96-4B98-9B1A-A4B8D6409FCB}"/>
                </a:ext>
              </a:extLst>
            </p:cNvPr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09;p69">
              <a:extLst>
                <a:ext uri="{FF2B5EF4-FFF2-40B4-BE49-F238E27FC236}">
                  <a16:creationId xmlns:a16="http://schemas.microsoft.com/office/drawing/2014/main" id="{5411E8B0-971E-4C52-97D5-EEAD34D4B8B2}"/>
                </a:ext>
              </a:extLst>
            </p:cNvPr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10;p69">
              <a:extLst>
                <a:ext uri="{FF2B5EF4-FFF2-40B4-BE49-F238E27FC236}">
                  <a16:creationId xmlns:a16="http://schemas.microsoft.com/office/drawing/2014/main" id="{5EFF95E5-BB60-4882-BEED-CF54AD300906}"/>
                </a:ext>
              </a:extLst>
            </p:cNvPr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911;p69">
              <a:extLst>
                <a:ext uri="{FF2B5EF4-FFF2-40B4-BE49-F238E27FC236}">
                  <a16:creationId xmlns:a16="http://schemas.microsoft.com/office/drawing/2014/main" id="{7759A87C-9048-4295-98FB-808DF3B8CD53}"/>
                </a:ext>
              </a:extLst>
            </p:cNvPr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912;p69">
              <a:extLst>
                <a:ext uri="{FF2B5EF4-FFF2-40B4-BE49-F238E27FC236}">
                  <a16:creationId xmlns:a16="http://schemas.microsoft.com/office/drawing/2014/main" id="{48A03A58-2393-4ED4-98D7-4F669760F49B}"/>
                </a:ext>
              </a:extLst>
            </p:cNvPr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913;p69">
              <a:extLst>
                <a:ext uri="{FF2B5EF4-FFF2-40B4-BE49-F238E27FC236}">
                  <a16:creationId xmlns:a16="http://schemas.microsoft.com/office/drawing/2014/main" id="{0C1DA3FF-94FA-4466-A2DD-11E9F393FC64}"/>
                </a:ext>
              </a:extLst>
            </p:cNvPr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914;p69">
              <a:extLst>
                <a:ext uri="{FF2B5EF4-FFF2-40B4-BE49-F238E27FC236}">
                  <a16:creationId xmlns:a16="http://schemas.microsoft.com/office/drawing/2014/main" id="{178A761E-2545-4078-A0FF-B40469D630A7}"/>
                </a:ext>
              </a:extLst>
            </p:cNvPr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915;p69">
              <a:extLst>
                <a:ext uri="{FF2B5EF4-FFF2-40B4-BE49-F238E27FC236}">
                  <a16:creationId xmlns:a16="http://schemas.microsoft.com/office/drawing/2014/main" id="{8A36448B-A87F-4079-A83C-F545A37BBE71}"/>
                </a:ext>
              </a:extLst>
            </p:cNvPr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916;p69">
              <a:extLst>
                <a:ext uri="{FF2B5EF4-FFF2-40B4-BE49-F238E27FC236}">
                  <a16:creationId xmlns:a16="http://schemas.microsoft.com/office/drawing/2014/main" id="{D045859D-F647-4E13-8DFE-DE84F4C491B7}"/>
                </a:ext>
              </a:extLst>
            </p:cNvPr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917;p69">
              <a:extLst>
                <a:ext uri="{FF2B5EF4-FFF2-40B4-BE49-F238E27FC236}">
                  <a16:creationId xmlns:a16="http://schemas.microsoft.com/office/drawing/2014/main" id="{CE997EE7-473B-4A12-BAFE-A51F3B390740}"/>
                </a:ext>
              </a:extLst>
            </p:cNvPr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918;p69">
              <a:extLst>
                <a:ext uri="{FF2B5EF4-FFF2-40B4-BE49-F238E27FC236}">
                  <a16:creationId xmlns:a16="http://schemas.microsoft.com/office/drawing/2014/main" id="{5C28E991-D9CC-4515-8D4B-FB18F437BFF5}"/>
                </a:ext>
              </a:extLst>
            </p:cNvPr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1314;p67">
            <a:extLst>
              <a:ext uri="{FF2B5EF4-FFF2-40B4-BE49-F238E27FC236}">
                <a16:creationId xmlns:a16="http://schemas.microsoft.com/office/drawing/2014/main" id="{0474C253-5524-42E8-97E9-298919623E4B}"/>
              </a:ext>
            </a:extLst>
          </p:cNvPr>
          <p:cNvGrpSpPr/>
          <p:nvPr/>
        </p:nvGrpSpPr>
        <p:grpSpPr>
          <a:xfrm>
            <a:off x="3044726" y="2999479"/>
            <a:ext cx="398321" cy="371013"/>
            <a:chOff x="7070872" y="2410871"/>
            <a:chExt cx="398321" cy="371013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07" name="Google Shape;11315;p67">
              <a:extLst>
                <a:ext uri="{FF2B5EF4-FFF2-40B4-BE49-F238E27FC236}">
                  <a16:creationId xmlns:a16="http://schemas.microsoft.com/office/drawing/2014/main" id="{17170B19-5475-4C0B-B997-FF355D3CB52B}"/>
                </a:ext>
              </a:extLst>
            </p:cNvPr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Google Shape;11316;p67">
              <a:extLst>
                <a:ext uri="{FF2B5EF4-FFF2-40B4-BE49-F238E27FC236}">
                  <a16:creationId xmlns:a16="http://schemas.microsoft.com/office/drawing/2014/main" id="{EED5CB20-CCAA-4607-96B1-989F1FF2B924}"/>
                </a:ext>
              </a:extLst>
            </p:cNvPr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11317;p67">
              <a:extLst>
                <a:ext uri="{FF2B5EF4-FFF2-40B4-BE49-F238E27FC236}">
                  <a16:creationId xmlns:a16="http://schemas.microsoft.com/office/drawing/2014/main" id="{C538EFEA-5B7E-4775-AFD1-6352957C02B0}"/>
                </a:ext>
              </a:extLst>
            </p:cNvPr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Google Shape;11318;p67">
              <a:extLst>
                <a:ext uri="{FF2B5EF4-FFF2-40B4-BE49-F238E27FC236}">
                  <a16:creationId xmlns:a16="http://schemas.microsoft.com/office/drawing/2014/main" id="{3000C479-2346-42B9-AC52-48C2B63796F2}"/>
                </a:ext>
              </a:extLst>
            </p:cNvPr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" name="Google Shape;10982;p67">
            <a:extLst>
              <a:ext uri="{FF2B5EF4-FFF2-40B4-BE49-F238E27FC236}">
                <a16:creationId xmlns:a16="http://schemas.microsoft.com/office/drawing/2014/main" id="{19BE121B-60C0-456E-A201-FDBBC9F51E79}"/>
              </a:ext>
            </a:extLst>
          </p:cNvPr>
          <p:cNvGrpSpPr/>
          <p:nvPr/>
        </p:nvGrpSpPr>
        <p:grpSpPr>
          <a:xfrm>
            <a:off x="5649519" y="2961308"/>
            <a:ext cx="432000" cy="468000"/>
            <a:chOff x="6675256" y="1516169"/>
            <a:chExt cx="327823" cy="357009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114" name="Google Shape;10983;p67">
              <a:extLst>
                <a:ext uri="{FF2B5EF4-FFF2-40B4-BE49-F238E27FC236}">
                  <a16:creationId xmlns:a16="http://schemas.microsoft.com/office/drawing/2014/main" id="{CACDD66E-FC63-4A7F-BCDE-E841B204C5E4}"/>
                </a:ext>
              </a:extLst>
            </p:cNvPr>
            <p:cNvSpPr/>
            <p:nvPr/>
          </p:nvSpPr>
          <p:spPr>
            <a:xfrm>
              <a:off x="6675256" y="1516169"/>
              <a:ext cx="111078" cy="188737"/>
            </a:xfrm>
            <a:custGeom>
              <a:avLst/>
              <a:gdLst/>
              <a:ahLst/>
              <a:cxnLst/>
              <a:rect l="l" t="t" r="r" b="b"/>
              <a:pathLst>
                <a:path w="3490" h="5930" extrusionOk="0">
                  <a:moveTo>
                    <a:pt x="1703" y="334"/>
                  </a:moveTo>
                  <a:cubicBezTo>
                    <a:pt x="2001" y="334"/>
                    <a:pt x="2239" y="548"/>
                    <a:pt x="2239" y="786"/>
                  </a:cubicBezTo>
                  <a:lnTo>
                    <a:pt x="2239" y="810"/>
                  </a:lnTo>
                  <a:cubicBezTo>
                    <a:pt x="2072" y="739"/>
                    <a:pt x="1894" y="715"/>
                    <a:pt x="1703" y="715"/>
                  </a:cubicBezTo>
                  <a:cubicBezTo>
                    <a:pt x="1513" y="715"/>
                    <a:pt x="1334" y="751"/>
                    <a:pt x="1168" y="810"/>
                  </a:cubicBezTo>
                  <a:lnTo>
                    <a:pt x="1168" y="786"/>
                  </a:lnTo>
                  <a:cubicBezTo>
                    <a:pt x="1168" y="536"/>
                    <a:pt x="1406" y="334"/>
                    <a:pt x="1703" y="334"/>
                  </a:cubicBezTo>
                  <a:close/>
                  <a:moveTo>
                    <a:pt x="1680" y="1037"/>
                  </a:moveTo>
                  <a:cubicBezTo>
                    <a:pt x="2263" y="1037"/>
                    <a:pt x="2739" y="1513"/>
                    <a:pt x="2739" y="2096"/>
                  </a:cubicBezTo>
                  <a:cubicBezTo>
                    <a:pt x="2739" y="2215"/>
                    <a:pt x="2727" y="2322"/>
                    <a:pt x="2680" y="2418"/>
                  </a:cubicBezTo>
                  <a:cubicBezTo>
                    <a:pt x="2215" y="1941"/>
                    <a:pt x="1406" y="1763"/>
                    <a:pt x="1358" y="1751"/>
                  </a:cubicBezTo>
                  <a:cubicBezTo>
                    <a:pt x="1346" y="1748"/>
                    <a:pt x="1334" y="1746"/>
                    <a:pt x="1321" y="1746"/>
                  </a:cubicBezTo>
                  <a:cubicBezTo>
                    <a:pt x="1283" y="1746"/>
                    <a:pt x="1245" y="1760"/>
                    <a:pt x="1227" y="1787"/>
                  </a:cubicBezTo>
                  <a:cubicBezTo>
                    <a:pt x="1179" y="1810"/>
                    <a:pt x="1168" y="1858"/>
                    <a:pt x="1168" y="1918"/>
                  </a:cubicBezTo>
                  <a:cubicBezTo>
                    <a:pt x="1168" y="1929"/>
                    <a:pt x="1144" y="2037"/>
                    <a:pt x="1025" y="2156"/>
                  </a:cubicBezTo>
                  <a:cubicBezTo>
                    <a:pt x="965" y="2215"/>
                    <a:pt x="965" y="2322"/>
                    <a:pt x="1025" y="2394"/>
                  </a:cubicBezTo>
                  <a:cubicBezTo>
                    <a:pt x="1053" y="2428"/>
                    <a:pt x="1092" y="2443"/>
                    <a:pt x="1133" y="2443"/>
                  </a:cubicBezTo>
                  <a:cubicBezTo>
                    <a:pt x="1178" y="2443"/>
                    <a:pt x="1225" y="2425"/>
                    <a:pt x="1263" y="2394"/>
                  </a:cubicBezTo>
                  <a:cubicBezTo>
                    <a:pt x="1358" y="2299"/>
                    <a:pt x="1418" y="2215"/>
                    <a:pt x="1441" y="2120"/>
                  </a:cubicBezTo>
                  <a:cubicBezTo>
                    <a:pt x="1727" y="2215"/>
                    <a:pt x="2299" y="2406"/>
                    <a:pt x="2549" y="2775"/>
                  </a:cubicBezTo>
                  <a:cubicBezTo>
                    <a:pt x="2501" y="3192"/>
                    <a:pt x="2132" y="3513"/>
                    <a:pt x="1703" y="3513"/>
                  </a:cubicBezTo>
                  <a:cubicBezTo>
                    <a:pt x="1239" y="3513"/>
                    <a:pt x="870" y="3168"/>
                    <a:pt x="822" y="2715"/>
                  </a:cubicBezTo>
                  <a:cubicBezTo>
                    <a:pt x="822" y="2691"/>
                    <a:pt x="810" y="2680"/>
                    <a:pt x="787" y="2644"/>
                  </a:cubicBezTo>
                  <a:cubicBezTo>
                    <a:pt x="691" y="2477"/>
                    <a:pt x="632" y="2287"/>
                    <a:pt x="632" y="2096"/>
                  </a:cubicBezTo>
                  <a:cubicBezTo>
                    <a:pt x="632" y="1513"/>
                    <a:pt x="1108" y="1037"/>
                    <a:pt x="1680" y="1037"/>
                  </a:cubicBezTo>
                  <a:close/>
                  <a:moveTo>
                    <a:pt x="2061" y="3775"/>
                  </a:moveTo>
                  <a:lnTo>
                    <a:pt x="2061" y="3954"/>
                  </a:lnTo>
                  <a:cubicBezTo>
                    <a:pt x="2061" y="4013"/>
                    <a:pt x="2072" y="4073"/>
                    <a:pt x="2108" y="4120"/>
                  </a:cubicBezTo>
                  <a:lnTo>
                    <a:pt x="1703" y="4501"/>
                  </a:lnTo>
                  <a:lnTo>
                    <a:pt x="1299" y="4120"/>
                  </a:lnTo>
                  <a:cubicBezTo>
                    <a:pt x="1334" y="4073"/>
                    <a:pt x="1346" y="4013"/>
                    <a:pt x="1346" y="3954"/>
                  </a:cubicBezTo>
                  <a:lnTo>
                    <a:pt x="1346" y="3775"/>
                  </a:lnTo>
                  <a:cubicBezTo>
                    <a:pt x="1465" y="3799"/>
                    <a:pt x="1584" y="3834"/>
                    <a:pt x="1703" y="3834"/>
                  </a:cubicBezTo>
                  <a:cubicBezTo>
                    <a:pt x="1822" y="3834"/>
                    <a:pt x="1953" y="3823"/>
                    <a:pt x="2061" y="3775"/>
                  </a:cubicBezTo>
                  <a:close/>
                  <a:moveTo>
                    <a:pt x="1727" y="1"/>
                  </a:moveTo>
                  <a:cubicBezTo>
                    <a:pt x="1251" y="1"/>
                    <a:pt x="870" y="334"/>
                    <a:pt x="870" y="775"/>
                  </a:cubicBezTo>
                  <a:cubicBezTo>
                    <a:pt x="870" y="846"/>
                    <a:pt x="882" y="906"/>
                    <a:pt x="894" y="977"/>
                  </a:cubicBezTo>
                  <a:cubicBezTo>
                    <a:pt x="560" y="1227"/>
                    <a:pt x="346" y="1632"/>
                    <a:pt x="346" y="2096"/>
                  </a:cubicBezTo>
                  <a:cubicBezTo>
                    <a:pt x="346" y="2334"/>
                    <a:pt x="406" y="2572"/>
                    <a:pt x="537" y="2799"/>
                  </a:cubicBezTo>
                  <a:cubicBezTo>
                    <a:pt x="584" y="3132"/>
                    <a:pt x="775" y="3430"/>
                    <a:pt x="1060" y="3632"/>
                  </a:cubicBezTo>
                  <a:lnTo>
                    <a:pt x="1060" y="3954"/>
                  </a:lnTo>
                  <a:lnTo>
                    <a:pt x="1060" y="3965"/>
                  </a:lnTo>
                  <a:lnTo>
                    <a:pt x="394" y="4299"/>
                  </a:lnTo>
                  <a:cubicBezTo>
                    <a:pt x="156" y="4418"/>
                    <a:pt x="1" y="4656"/>
                    <a:pt x="1" y="4906"/>
                  </a:cubicBezTo>
                  <a:lnTo>
                    <a:pt x="1" y="5775"/>
                  </a:lnTo>
                  <a:cubicBezTo>
                    <a:pt x="1" y="5859"/>
                    <a:pt x="84" y="5930"/>
                    <a:pt x="167" y="5930"/>
                  </a:cubicBezTo>
                  <a:cubicBezTo>
                    <a:pt x="263" y="5930"/>
                    <a:pt x="334" y="5859"/>
                    <a:pt x="334" y="5775"/>
                  </a:cubicBezTo>
                  <a:lnTo>
                    <a:pt x="334" y="4906"/>
                  </a:lnTo>
                  <a:cubicBezTo>
                    <a:pt x="334" y="4775"/>
                    <a:pt x="406" y="4644"/>
                    <a:pt x="525" y="4585"/>
                  </a:cubicBezTo>
                  <a:lnTo>
                    <a:pt x="1072" y="4311"/>
                  </a:lnTo>
                  <a:lnTo>
                    <a:pt x="1584" y="4787"/>
                  </a:lnTo>
                  <a:lnTo>
                    <a:pt x="1584" y="5775"/>
                  </a:lnTo>
                  <a:cubicBezTo>
                    <a:pt x="1584" y="5859"/>
                    <a:pt x="1656" y="5930"/>
                    <a:pt x="1751" y="5930"/>
                  </a:cubicBezTo>
                  <a:cubicBezTo>
                    <a:pt x="1834" y="5930"/>
                    <a:pt x="1906" y="5859"/>
                    <a:pt x="1906" y="5775"/>
                  </a:cubicBezTo>
                  <a:lnTo>
                    <a:pt x="1906" y="4787"/>
                  </a:lnTo>
                  <a:lnTo>
                    <a:pt x="2418" y="4311"/>
                  </a:lnTo>
                  <a:lnTo>
                    <a:pt x="2965" y="4585"/>
                  </a:lnTo>
                  <a:cubicBezTo>
                    <a:pt x="3084" y="4644"/>
                    <a:pt x="3156" y="4763"/>
                    <a:pt x="3156" y="4906"/>
                  </a:cubicBezTo>
                  <a:lnTo>
                    <a:pt x="3156" y="5775"/>
                  </a:lnTo>
                  <a:cubicBezTo>
                    <a:pt x="3156" y="5859"/>
                    <a:pt x="3239" y="5930"/>
                    <a:pt x="3323" y="5930"/>
                  </a:cubicBezTo>
                  <a:cubicBezTo>
                    <a:pt x="3406" y="5930"/>
                    <a:pt x="3489" y="5859"/>
                    <a:pt x="3489" y="5775"/>
                  </a:cubicBezTo>
                  <a:lnTo>
                    <a:pt x="3489" y="4906"/>
                  </a:lnTo>
                  <a:cubicBezTo>
                    <a:pt x="3442" y="4656"/>
                    <a:pt x="3299" y="4418"/>
                    <a:pt x="3073" y="4299"/>
                  </a:cubicBezTo>
                  <a:lnTo>
                    <a:pt x="2406" y="3965"/>
                  </a:lnTo>
                  <a:lnTo>
                    <a:pt x="2406" y="3954"/>
                  </a:lnTo>
                  <a:lnTo>
                    <a:pt x="2406" y="3632"/>
                  </a:lnTo>
                  <a:cubicBezTo>
                    <a:pt x="2668" y="3430"/>
                    <a:pt x="2858" y="3132"/>
                    <a:pt x="2918" y="2799"/>
                  </a:cubicBezTo>
                  <a:cubicBezTo>
                    <a:pt x="3037" y="2584"/>
                    <a:pt x="3120" y="2346"/>
                    <a:pt x="3120" y="2096"/>
                  </a:cubicBezTo>
                  <a:cubicBezTo>
                    <a:pt x="3120" y="1632"/>
                    <a:pt x="2894" y="1227"/>
                    <a:pt x="2561" y="977"/>
                  </a:cubicBezTo>
                  <a:cubicBezTo>
                    <a:pt x="2573" y="917"/>
                    <a:pt x="2596" y="846"/>
                    <a:pt x="2596" y="775"/>
                  </a:cubicBezTo>
                  <a:cubicBezTo>
                    <a:pt x="2596" y="334"/>
                    <a:pt x="2203" y="1"/>
                    <a:pt x="1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984;p67">
              <a:extLst>
                <a:ext uri="{FF2B5EF4-FFF2-40B4-BE49-F238E27FC236}">
                  <a16:creationId xmlns:a16="http://schemas.microsoft.com/office/drawing/2014/main" id="{F612E02A-C47B-4CD7-987E-D9400D57B891}"/>
                </a:ext>
              </a:extLst>
            </p:cNvPr>
            <p:cNvSpPr/>
            <p:nvPr/>
          </p:nvSpPr>
          <p:spPr>
            <a:xfrm>
              <a:off x="6696103" y="1679507"/>
              <a:ext cx="10630" cy="26162"/>
            </a:xfrm>
            <a:custGeom>
              <a:avLst/>
              <a:gdLst/>
              <a:ahLst/>
              <a:cxnLst/>
              <a:rect l="l" t="t" r="r" b="b"/>
              <a:pathLst>
                <a:path w="334" h="8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84" y="822"/>
                    <a:pt x="167" y="822"/>
                  </a:cubicBezTo>
                  <a:cubicBezTo>
                    <a:pt x="263" y="822"/>
                    <a:pt x="334" y="738"/>
                    <a:pt x="334" y="65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985;p67">
              <a:extLst>
                <a:ext uri="{FF2B5EF4-FFF2-40B4-BE49-F238E27FC236}">
                  <a16:creationId xmlns:a16="http://schemas.microsoft.com/office/drawing/2014/main" id="{BADF0C9F-EAD3-49A9-ADB7-66582979A1A5}"/>
                </a:ext>
              </a:extLst>
            </p:cNvPr>
            <p:cNvSpPr/>
            <p:nvPr/>
          </p:nvSpPr>
          <p:spPr>
            <a:xfrm>
              <a:off x="6752183" y="1679507"/>
              <a:ext cx="10280" cy="26162"/>
            </a:xfrm>
            <a:custGeom>
              <a:avLst/>
              <a:gdLst/>
              <a:ahLst/>
              <a:cxnLst/>
              <a:rect l="l" t="t" r="r" b="b"/>
              <a:pathLst>
                <a:path w="323" h="8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655"/>
                  </a:lnTo>
                  <a:cubicBezTo>
                    <a:pt x="1" y="738"/>
                    <a:pt x="72" y="822"/>
                    <a:pt x="167" y="822"/>
                  </a:cubicBezTo>
                  <a:cubicBezTo>
                    <a:pt x="251" y="822"/>
                    <a:pt x="322" y="738"/>
                    <a:pt x="322" y="655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86;p67">
              <a:extLst>
                <a:ext uri="{FF2B5EF4-FFF2-40B4-BE49-F238E27FC236}">
                  <a16:creationId xmlns:a16="http://schemas.microsoft.com/office/drawing/2014/main" id="{29ABB1BA-8FC5-46E9-814F-4532575FD912}"/>
                </a:ext>
              </a:extLst>
            </p:cNvPr>
            <p:cNvSpPr/>
            <p:nvPr/>
          </p:nvSpPr>
          <p:spPr>
            <a:xfrm>
              <a:off x="6919310" y="1734060"/>
              <a:ext cx="45131" cy="15946"/>
            </a:xfrm>
            <a:custGeom>
              <a:avLst/>
              <a:gdLst/>
              <a:ahLst/>
              <a:cxnLst/>
              <a:rect l="l" t="t" r="r" b="b"/>
              <a:pathLst>
                <a:path w="1418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346" y="322"/>
                    <a:pt x="881" y="358"/>
                    <a:pt x="1143" y="489"/>
                  </a:cubicBezTo>
                  <a:cubicBezTo>
                    <a:pt x="1179" y="501"/>
                    <a:pt x="1191" y="501"/>
                    <a:pt x="1227" y="501"/>
                  </a:cubicBezTo>
                  <a:cubicBezTo>
                    <a:pt x="1286" y="501"/>
                    <a:pt x="1346" y="477"/>
                    <a:pt x="1370" y="417"/>
                  </a:cubicBezTo>
                  <a:cubicBezTo>
                    <a:pt x="1417" y="334"/>
                    <a:pt x="1382" y="239"/>
                    <a:pt x="1298" y="191"/>
                  </a:cubicBezTo>
                  <a:cubicBezTo>
                    <a:pt x="905" y="1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987;p67">
              <a:extLst>
                <a:ext uri="{FF2B5EF4-FFF2-40B4-BE49-F238E27FC236}">
                  <a16:creationId xmlns:a16="http://schemas.microsoft.com/office/drawing/2014/main" id="{6BD0CB05-C652-436B-A1D9-1577D6379E5D}"/>
                </a:ext>
              </a:extLst>
            </p:cNvPr>
            <p:cNvSpPr/>
            <p:nvPr/>
          </p:nvSpPr>
          <p:spPr>
            <a:xfrm>
              <a:off x="6879907" y="1706020"/>
              <a:ext cx="123172" cy="167158"/>
            </a:xfrm>
            <a:custGeom>
              <a:avLst/>
              <a:gdLst/>
              <a:ahLst/>
              <a:cxnLst/>
              <a:rect l="l" t="t" r="r" b="b"/>
              <a:pathLst>
                <a:path w="3870" h="5252" extrusionOk="0">
                  <a:moveTo>
                    <a:pt x="3001" y="310"/>
                  </a:moveTo>
                  <a:lnTo>
                    <a:pt x="3001" y="989"/>
                  </a:lnTo>
                  <a:cubicBezTo>
                    <a:pt x="3001" y="1096"/>
                    <a:pt x="2965" y="1215"/>
                    <a:pt x="2917" y="1310"/>
                  </a:cubicBezTo>
                  <a:lnTo>
                    <a:pt x="2834" y="1477"/>
                  </a:lnTo>
                  <a:cubicBezTo>
                    <a:pt x="2822" y="1501"/>
                    <a:pt x="2822" y="1513"/>
                    <a:pt x="2822" y="1549"/>
                  </a:cubicBezTo>
                  <a:lnTo>
                    <a:pt x="2822" y="1906"/>
                  </a:lnTo>
                  <a:cubicBezTo>
                    <a:pt x="2822" y="2144"/>
                    <a:pt x="2727" y="2370"/>
                    <a:pt x="2548" y="2537"/>
                  </a:cubicBezTo>
                  <a:cubicBezTo>
                    <a:pt x="2381" y="2727"/>
                    <a:pt x="2167" y="2811"/>
                    <a:pt x="1905" y="2811"/>
                  </a:cubicBezTo>
                  <a:cubicBezTo>
                    <a:pt x="1429" y="2799"/>
                    <a:pt x="1048" y="2382"/>
                    <a:pt x="1048" y="1870"/>
                  </a:cubicBezTo>
                  <a:lnTo>
                    <a:pt x="1048" y="1560"/>
                  </a:lnTo>
                  <a:cubicBezTo>
                    <a:pt x="1048" y="1525"/>
                    <a:pt x="1048" y="1513"/>
                    <a:pt x="1036" y="1489"/>
                  </a:cubicBezTo>
                  <a:lnTo>
                    <a:pt x="929" y="1275"/>
                  </a:lnTo>
                  <a:cubicBezTo>
                    <a:pt x="893" y="1203"/>
                    <a:pt x="869" y="1108"/>
                    <a:pt x="869" y="1037"/>
                  </a:cubicBezTo>
                  <a:lnTo>
                    <a:pt x="869" y="1025"/>
                  </a:lnTo>
                  <a:cubicBezTo>
                    <a:pt x="869" y="632"/>
                    <a:pt x="1179" y="310"/>
                    <a:pt x="1584" y="310"/>
                  </a:cubicBezTo>
                  <a:close/>
                  <a:moveTo>
                    <a:pt x="2310" y="3084"/>
                  </a:moveTo>
                  <a:cubicBezTo>
                    <a:pt x="2310" y="3120"/>
                    <a:pt x="2322" y="3180"/>
                    <a:pt x="2346" y="3227"/>
                  </a:cubicBezTo>
                  <a:lnTo>
                    <a:pt x="2191" y="3358"/>
                  </a:lnTo>
                  <a:cubicBezTo>
                    <a:pt x="2119" y="3430"/>
                    <a:pt x="2024" y="3465"/>
                    <a:pt x="1941" y="3465"/>
                  </a:cubicBezTo>
                  <a:cubicBezTo>
                    <a:pt x="1846" y="3465"/>
                    <a:pt x="1750" y="3418"/>
                    <a:pt x="1679" y="3358"/>
                  </a:cubicBezTo>
                  <a:lnTo>
                    <a:pt x="1548" y="3227"/>
                  </a:lnTo>
                  <a:cubicBezTo>
                    <a:pt x="1560" y="3180"/>
                    <a:pt x="1584" y="3120"/>
                    <a:pt x="1584" y="3084"/>
                  </a:cubicBezTo>
                  <a:cubicBezTo>
                    <a:pt x="1679" y="3108"/>
                    <a:pt x="1786" y="3132"/>
                    <a:pt x="1905" y="3132"/>
                  </a:cubicBezTo>
                  <a:lnTo>
                    <a:pt x="1953" y="3132"/>
                  </a:lnTo>
                  <a:cubicBezTo>
                    <a:pt x="2072" y="3132"/>
                    <a:pt x="2203" y="3120"/>
                    <a:pt x="2310" y="3084"/>
                  </a:cubicBezTo>
                  <a:close/>
                  <a:moveTo>
                    <a:pt x="1584" y="1"/>
                  </a:moveTo>
                  <a:cubicBezTo>
                    <a:pt x="1000" y="1"/>
                    <a:pt x="536" y="465"/>
                    <a:pt x="536" y="1037"/>
                  </a:cubicBezTo>
                  <a:lnTo>
                    <a:pt x="536" y="1060"/>
                  </a:lnTo>
                  <a:cubicBezTo>
                    <a:pt x="536" y="1191"/>
                    <a:pt x="572" y="1322"/>
                    <a:pt x="631" y="1441"/>
                  </a:cubicBezTo>
                  <a:lnTo>
                    <a:pt x="715" y="1608"/>
                  </a:lnTo>
                  <a:lnTo>
                    <a:pt x="715" y="1870"/>
                  </a:lnTo>
                  <a:cubicBezTo>
                    <a:pt x="715" y="2311"/>
                    <a:pt x="929" y="2680"/>
                    <a:pt x="1238" y="2918"/>
                  </a:cubicBezTo>
                  <a:lnTo>
                    <a:pt x="1238" y="3061"/>
                  </a:lnTo>
                  <a:cubicBezTo>
                    <a:pt x="1238" y="3156"/>
                    <a:pt x="1179" y="3227"/>
                    <a:pt x="1107" y="3239"/>
                  </a:cubicBezTo>
                  <a:lnTo>
                    <a:pt x="512" y="3406"/>
                  </a:lnTo>
                  <a:cubicBezTo>
                    <a:pt x="214" y="3501"/>
                    <a:pt x="0" y="3763"/>
                    <a:pt x="0" y="4073"/>
                  </a:cubicBezTo>
                  <a:lnTo>
                    <a:pt x="0" y="5085"/>
                  </a:lnTo>
                  <a:cubicBezTo>
                    <a:pt x="0" y="5180"/>
                    <a:pt x="83" y="5251"/>
                    <a:pt x="167" y="5251"/>
                  </a:cubicBezTo>
                  <a:cubicBezTo>
                    <a:pt x="250" y="5251"/>
                    <a:pt x="334" y="5180"/>
                    <a:pt x="334" y="5085"/>
                  </a:cubicBezTo>
                  <a:lnTo>
                    <a:pt x="334" y="4073"/>
                  </a:lnTo>
                  <a:cubicBezTo>
                    <a:pt x="334" y="3918"/>
                    <a:pt x="429" y="3775"/>
                    <a:pt x="595" y="3739"/>
                  </a:cubicBezTo>
                  <a:lnTo>
                    <a:pt x="1191" y="3573"/>
                  </a:lnTo>
                  <a:cubicBezTo>
                    <a:pt x="1238" y="3561"/>
                    <a:pt x="1298" y="3525"/>
                    <a:pt x="1346" y="3513"/>
                  </a:cubicBezTo>
                  <a:lnTo>
                    <a:pt x="1441" y="3620"/>
                  </a:lnTo>
                  <a:cubicBezTo>
                    <a:pt x="1584" y="3751"/>
                    <a:pt x="1738" y="3823"/>
                    <a:pt x="1941" y="3823"/>
                  </a:cubicBezTo>
                  <a:cubicBezTo>
                    <a:pt x="2131" y="3823"/>
                    <a:pt x="2298" y="3751"/>
                    <a:pt x="2429" y="3620"/>
                  </a:cubicBezTo>
                  <a:lnTo>
                    <a:pt x="2536" y="3513"/>
                  </a:lnTo>
                  <a:cubicBezTo>
                    <a:pt x="2572" y="3537"/>
                    <a:pt x="2620" y="3561"/>
                    <a:pt x="2679" y="3573"/>
                  </a:cubicBezTo>
                  <a:lnTo>
                    <a:pt x="3274" y="3739"/>
                  </a:lnTo>
                  <a:cubicBezTo>
                    <a:pt x="3429" y="3775"/>
                    <a:pt x="3548" y="3930"/>
                    <a:pt x="3548" y="4073"/>
                  </a:cubicBezTo>
                  <a:lnTo>
                    <a:pt x="3548" y="5085"/>
                  </a:lnTo>
                  <a:cubicBezTo>
                    <a:pt x="3548" y="5180"/>
                    <a:pt x="3620" y="5251"/>
                    <a:pt x="3703" y="5251"/>
                  </a:cubicBezTo>
                  <a:cubicBezTo>
                    <a:pt x="3798" y="5251"/>
                    <a:pt x="3870" y="5180"/>
                    <a:pt x="3870" y="5085"/>
                  </a:cubicBezTo>
                  <a:lnTo>
                    <a:pt x="3870" y="4073"/>
                  </a:lnTo>
                  <a:cubicBezTo>
                    <a:pt x="3858" y="3763"/>
                    <a:pt x="3655" y="3501"/>
                    <a:pt x="3358" y="3406"/>
                  </a:cubicBezTo>
                  <a:lnTo>
                    <a:pt x="2762" y="3239"/>
                  </a:lnTo>
                  <a:cubicBezTo>
                    <a:pt x="2679" y="3215"/>
                    <a:pt x="2620" y="3156"/>
                    <a:pt x="2620" y="3061"/>
                  </a:cubicBezTo>
                  <a:lnTo>
                    <a:pt x="2620" y="2930"/>
                  </a:lnTo>
                  <a:cubicBezTo>
                    <a:pt x="2679" y="2882"/>
                    <a:pt x="2727" y="2858"/>
                    <a:pt x="2786" y="2799"/>
                  </a:cubicBezTo>
                  <a:cubicBezTo>
                    <a:pt x="3024" y="2561"/>
                    <a:pt x="3155" y="2263"/>
                    <a:pt x="3155" y="1918"/>
                  </a:cubicBezTo>
                  <a:lnTo>
                    <a:pt x="3155" y="1608"/>
                  </a:lnTo>
                  <a:lnTo>
                    <a:pt x="3215" y="1477"/>
                  </a:lnTo>
                  <a:cubicBezTo>
                    <a:pt x="3298" y="1322"/>
                    <a:pt x="3322" y="1179"/>
                    <a:pt x="3322" y="1013"/>
                  </a:cubicBezTo>
                  <a:lnTo>
                    <a:pt x="3322" y="167"/>
                  </a:lnTo>
                  <a:cubicBezTo>
                    <a:pt x="3322" y="72"/>
                    <a:pt x="3251" y="1"/>
                    <a:pt x="3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988;p67">
              <a:extLst>
                <a:ext uri="{FF2B5EF4-FFF2-40B4-BE49-F238E27FC236}">
                  <a16:creationId xmlns:a16="http://schemas.microsoft.com/office/drawing/2014/main" id="{FE0DDC4F-DB80-4745-8011-3BD2A98FDE9C}"/>
                </a:ext>
              </a:extLst>
            </p:cNvPr>
            <p:cNvSpPr/>
            <p:nvPr/>
          </p:nvSpPr>
          <p:spPr>
            <a:xfrm>
              <a:off x="6902632" y="1840173"/>
              <a:ext cx="10630" cy="32623"/>
            </a:xfrm>
            <a:custGeom>
              <a:avLst/>
              <a:gdLst/>
              <a:ahLst/>
              <a:cxnLst/>
              <a:rect l="l" t="t" r="r" b="b"/>
              <a:pathLst>
                <a:path w="334" h="1025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84" y="1024"/>
                    <a:pt x="167" y="1024"/>
                  </a:cubicBezTo>
                  <a:cubicBezTo>
                    <a:pt x="262" y="1024"/>
                    <a:pt x="334" y="953"/>
                    <a:pt x="334" y="85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989;p67">
              <a:extLst>
                <a:ext uri="{FF2B5EF4-FFF2-40B4-BE49-F238E27FC236}">
                  <a16:creationId xmlns:a16="http://schemas.microsoft.com/office/drawing/2014/main" id="{67F3F6E0-3BC6-4F1B-85D1-414E9116324B}"/>
                </a:ext>
              </a:extLst>
            </p:cNvPr>
            <p:cNvSpPr/>
            <p:nvPr/>
          </p:nvSpPr>
          <p:spPr>
            <a:xfrm>
              <a:off x="6970075" y="1840173"/>
              <a:ext cx="10280" cy="32623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858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990;p67">
              <a:extLst>
                <a:ext uri="{FF2B5EF4-FFF2-40B4-BE49-F238E27FC236}">
                  <a16:creationId xmlns:a16="http://schemas.microsoft.com/office/drawing/2014/main" id="{CB3E2056-7D3B-450C-AF78-4A8E8DAC62E0}"/>
                </a:ext>
              </a:extLst>
            </p:cNvPr>
            <p:cNvSpPr/>
            <p:nvPr/>
          </p:nvSpPr>
          <p:spPr>
            <a:xfrm>
              <a:off x="6772267" y="1594241"/>
              <a:ext cx="182690" cy="100830"/>
            </a:xfrm>
            <a:custGeom>
              <a:avLst/>
              <a:gdLst/>
              <a:ahLst/>
              <a:cxnLst/>
              <a:rect l="l" t="t" r="r" b="b"/>
              <a:pathLst>
                <a:path w="5740" h="3168" extrusionOk="0">
                  <a:moveTo>
                    <a:pt x="2001" y="0"/>
                  </a:moveTo>
                  <a:cubicBezTo>
                    <a:pt x="1334" y="0"/>
                    <a:pt x="679" y="191"/>
                    <a:pt x="108" y="548"/>
                  </a:cubicBezTo>
                  <a:cubicBezTo>
                    <a:pt x="36" y="596"/>
                    <a:pt x="1" y="691"/>
                    <a:pt x="72" y="774"/>
                  </a:cubicBezTo>
                  <a:cubicBezTo>
                    <a:pt x="95" y="820"/>
                    <a:pt x="148" y="847"/>
                    <a:pt x="202" y="847"/>
                  </a:cubicBezTo>
                  <a:cubicBezTo>
                    <a:pt x="231" y="847"/>
                    <a:pt x="261" y="839"/>
                    <a:pt x="287" y="822"/>
                  </a:cubicBezTo>
                  <a:cubicBezTo>
                    <a:pt x="798" y="489"/>
                    <a:pt x="1394" y="310"/>
                    <a:pt x="2001" y="310"/>
                  </a:cubicBezTo>
                  <a:cubicBezTo>
                    <a:pt x="2763" y="310"/>
                    <a:pt x="3489" y="584"/>
                    <a:pt x="4073" y="1084"/>
                  </a:cubicBezTo>
                  <a:cubicBezTo>
                    <a:pt x="4501" y="1453"/>
                    <a:pt x="4835" y="1953"/>
                    <a:pt x="5013" y="2477"/>
                  </a:cubicBezTo>
                  <a:lnTo>
                    <a:pt x="4739" y="2203"/>
                  </a:lnTo>
                  <a:cubicBezTo>
                    <a:pt x="4710" y="2173"/>
                    <a:pt x="4668" y="2158"/>
                    <a:pt x="4625" y="2158"/>
                  </a:cubicBezTo>
                  <a:cubicBezTo>
                    <a:pt x="4582" y="2158"/>
                    <a:pt x="4537" y="2173"/>
                    <a:pt x="4501" y="2203"/>
                  </a:cubicBezTo>
                  <a:cubicBezTo>
                    <a:pt x="4442" y="2263"/>
                    <a:pt x="4442" y="2370"/>
                    <a:pt x="4501" y="2441"/>
                  </a:cubicBezTo>
                  <a:lnTo>
                    <a:pt x="5168" y="3120"/>
                  </a:lnTo>
                  <a:cubicBezTo>
                    <a:pt x="5204" y="3156"/>
                    <a:pt x="5251" y="3167"/>
                    <a:pt x="5287" y="3167"/>
                  </a:cubicBezTo>
                  <a:lnTo>
                    <a:pt x="5335" y="3167"/>
                  </a:lnTo>
                  <a:cubicBezTo>
                    <a:pt x="5394" y="3156"/>
                    <a:pt x="5442" y="3108"/>
                    <a:pt x="5454" y="3048"/>
                  </a:cubicBezTo>
                  <a:lnTo>
                    <a:pt x="5740" y="2132"/>
                  </a:lnTo>
                  <a:cubicBezTo>
                    <a:pt x="5740" y="2072"/>
                    <a:pt x="5692" y="1977"/>
                    <a:pt x="5609" y="1953"/>
                  </a:cubicBezTo>
                  <a:cubicBezTo>
                    <a:pt x="5589" y="1946"/>
                    <a:pt x="5570" y="1942"/>
                    <a:pt x="5552" y="1942"/>
                  </a:cubicBezTo>
                  <a:cubicBezTo>
                    <a:pt x="5481" y="1942"/>
                    <a:pt x="5423" y="1992"/>
                    <a:pt x="5394" y="2048"/>
                  </a:cubicBezTo>
                  <a:lnTo>
                    <a:pt x="5311" y="2382"/>
                  </a:lnTo>
                  <a:cubicBezTo>
                    <a:pt x="5109" y="1798"/>
                    <a:pt x="4751" y="1262"/>
                    <a:pt x="4275" y="846"/>
                  </a:cubicBezTo>
                  <a:cubicBezTo>
                    <a:pt x="3644" y="298"/>
                    <a:pt x="2834" y="0"/>
                    <a:pt x="2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991;p67">
              <a:extLst>
                <a:ext uri="{FF2B5EF4-FFF2-40B4-BE49-F238E27FC236}">
                  <a16:creationId xmlns:a16="http://schemas.microsoft.com/office/drawing/2014/main" id="{681EEF83-38F0-4AA0-9480-32AAC195318E}"/>
                </a:ext>
              </a:extLst>
            </p:cNvPr>
            <p:cNvSpPr/>
            <p:nvPr/>
          </p:nvSpPr>
          <p:spPr>
            <a:xfrm>
              <a:off x="6716950" y="1716268"/>
              <a:ext cx="181926" cy="100448"/>
            </a:xfrm>
            <a:custGeom>
              <a:avLst/>
              <a:gdLst/>
              <a:ahLst/>
              <a:cxnLst/>
              <a:rect l="l" t="t" r="r" b="b"/>
              <a:pathLst>
                <a:path w="5716" h="3156" extrusionOk="0">
                  <a:moveTo>
                    <a:pt x="440" y="0"/>
                  </a:moveTo>
                  <a:cubicBezTo>
                    <a:pt x="421" y="0"/>
                    <a:pt x="401" y="4"/>
                    <a:pt x="381" y="12"/>
                  </a:cubicBezTo>
                  <a:cubicBezTo>
                    <a:pt x="322" y="36"/>
                    <a:pt x="274" y="72"/>
                    <a:pt x="262" y="131"/>
                  </a:cubicBezTo>
                  <a:lnTo>
                    <a:pt x="24" y="1060"/>
                  </a:lnTo>
                  <a:cubicBezTo>
                    <a:pt x="0" y="1155"/>
                    <a:pt x="48" y="1238"/>
                    <a:pt x="143" y="1250"/>
                  </a:cubicBezTo>
                  <a:lnTo>
                    <a:pt x="179" y="1250"/>
                  </a:lnTo>
                  <a:cubicBezTo>
                    <a:pt x="262" y="1250"/>
                    <a:pt x="322" y="1203"/>
                    <a:pt x="346" y="1131"/>
                  </a:cubicBezTo>
                  <a:lnTo>
                    <a:pt x="417" y="834"/>
                  </a:lnTo>
                  <a:cubicBezTo>
                    <a:pt x="631" y="1405"/>
                    <a:pt x="977" y="1905"/>
                    <a:pt x="1429" y="2310"/>
                  </a:cubicBezTo>
                  <a:cubicBezTo>
                    <a:pt x="2072" y="2858"/>
                    <a:pt x="2882" y="3155"/>
                    <a:pt x="3715" y="3155"/>
                  </a:cubicBezTo>
                  <a:cubicBezTo>
                    <a:pt x="4382" y="3155"/>
                    <a:pt x="5037" y="2965"/>
                    <a:pt x="5596" y="2608"/>
                  </a:cubicBezTo>
                  <a:cubicBezTo>
                    <a:pt x="5692" y="2560"/>
                    <a:pt x="5715" y="2465"/>
                    <a:pt x="5656" y="2381"/>
                  </a:cubicBezTo>
                  <a:cubicBezTo>
                    <a:pt x="5634" y="2338"/>
                    <a:pt x="5586" y="2312"/>
                    <a:pt x="5535" y="2312"/>
                  </a:cubicBezTo>
                  <a:cubicBezTo>
                    <a:pt x="5503" y="2312"/>
                    <a:pt x="5469" y="2322"/>
                    <a:pt x="5442" y="2346"/>
                  </a:cubicBezTo>
                  <a:cubicBezTo>
                    <a:pt x="4930" y="2667"/>
                    <a:pt x="4334" y="2846"/>
                    <a:pt x="3727" y="2846"/>
                  </a:cubicBezTo>
                  <a:cubicBezTo>
                    <a:pt x="2965" y="2846"/>
                    <a:pt x="2239" y="2572"/>
                    <a:pt x="1655" y="2072"/>
                  </a:cubicBezTo>
                  <a:cubicBezTo>
                    <a:pt x="1227" y="1703"/>
                    <a:pt x="893" y="1203"/>
                    <a:pt x="715" y="679"/>
                  </a:cubicBezTo>
                  <a:lnTo>
                    <a:pt x="715" y="679"/>
                  </a:lnTo>
                  <a:lnTo>
                    <a:pt x="1012" y="953"/>
                  </a:lnTo>
                  <a:cubicBezTo>
                    <a:pt x="1041" y="981"/>
                    <a:pt x="1080" y="996"/>
                    <a:pt x="1121" y="996"/>
                  </a:cubicBezTo>
                  <a:cubicBezTo>
                    <a:pt x="1166" y="996"/>
                    <a:pt x="1213" y="978"/>
                    <a:pt x="1251" y="941"/>
                  </a:cubicBezTo>
                  <a:cubicBezTo>
                    <a:pt x="1310" y="881"/>
                    <a:pt x="1310" y="774"/>
                    <a:pt x="1239" y="703"/>
                  </a:cubicBezTo>
                  <a:lnTo>
                    <a:pt x="536" y="48"/>
                  </a:lnTo>
                  <a:cubicBezTo>
                    <a:pt x="512" y="16"/>
                    <a:pt x="478" y="0"/>
                    <a:pt x="4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7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Как бороться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65" name="Google Shape;665;p4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 rot="1817197" flipH="1">
            <a:off x="360967" y="10390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41"/>
          <p:cNvGrpSpPr/>
          <p:nvPr/>
        </p:nvGrpSpPr>
        <p:grpSpPr>
          <a:xfrm rot="-1595748" flipH="1">
            <a:off x="1969759" y="455567"/>
            <a:ext cx="128752" cy="345605"/>
            <a:chOff x="3223450" y="280100"/>
            <a:chExt cx="128750" cy="345600"/>
          </a:xfrm>
        </p:grpSpPr>
        <p:cxnSp>
          <p:nvCxnSpPr>
            <p:cNvPr id="670" name="Google Shape;670;p4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671" name="Google Shape;671;p4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672" name="Google Shape;672;p41"/>
          <p:cNvSpPr/>
          <p:nvPr/>
        </p:nvSpPr>
        <p:spPr>
          <a:xfrm>
            <a:off x="2137675" y="2120175"/>
            <a:ext cx="2304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subTitle" idx="4294967295"/>
          </p:nvPr>
        </p:nvSpPr>
        <p:spPr>
          <a:xfrm>
            <a:off x="2352625" y="2027608"/>
            <a:ext cx="18741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Ситуация 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SOS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926600" y="1235800"/>
            <a:ext cx="3498900" cy="6729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4294967295"/>
          </p:nvPr>
        </p:nvSpPr>
        <p:spPr>
          <a:xfrm>
            <a:off x="1638050" y="1313988"/>
            <a:ext cx="2076000" cy="4908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Жертва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77" name="Google Shape;677;p41"/>
          <p:cNvSpPr/>
          <p:nvPr/>
        </p:nvSpPr>
        <p:spPr>
          <a:xfrm>
            <a:off x="2137675" y="3432400"/>
            <a:ext cx="2304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1"/>
          <p:cNvSpPr txBox="1">
            <a:spLocks noGrp="1"/>
          </p:cNvSpPr>
          <p:nvPr>
            <p:ph type="subTitle" idx="4294967295"/>
          </p:nvPr>
        </p:nvSpPr>
        <p:spPr>
          <a:xfrm>
            <a:off x="2183362" y="3446900"/>
            <a:ext cx="2212626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Конкретизация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80" name="Google Shape;680;p41"/>
          <p:cNvSpPr/>
          <p:nvPr/>
        </p:nvSpPr>
        <p:spPr>
          <a:xfrm>
            <a:off x="4703250" y="1235800"/>
            <a:ext cx="3720900" cy="6729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1"/>
          <p:cNvSpPr txBox="1">
            <a:spLocks noGrp="1"/>
          </p:cNvSpPr>
          <p:nvPr>
            <p:ph type="subTitle" idx="4294967295"/>
          </p:nvPr>
        </p:nvSpPr>
        <p:spPr>
          <a:xfrm>
            <a:off x="5525700" y="1323550"/>
            <a:ext cx="2076000" cy="4908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Свидетель</a:t>
            </a:r>
            <a:endParaRPr sz="2000" dirty="0">
              <a:latin typeface="Segoe UI Black" panose="020B0A02040204020203" pitchFamily="34" charset="0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82" name="Google Shape;682;p41"/>
          <p:cNvSpPr/>
          <p:nvPr/>
        </p:nvSpPr>
        <p:spPr>
          <a:xfrm>
            <a:off x="926600" y="2126775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1"/>
          <p:cNvSpPr/>
          <p:nvPr/>
        </p:nvSpPr>
        <p:spPr>
          <a:xfrm>
            <a:off x="926600" y="3463101"/>
            <a:ext cx="1023900" cy="10239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1"/>
          <p:cNvSpPr txBox="1">
            <a:spLocks noGrp="1"/>
          </p:cNvSpPr>
          <p:nvPr>
            <p:ph type="subTitle" idx="4294967295"/>
          </p:nvPr>
        </p:nvSpPr>
        <p:spPr>
          <a:xfrm>
            <a:off x="1027400" y="3762350"/>
            <a:ext cx="822300" cy="4254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ammetto One"/>
                <a:ea typeface="Rammetto One"/>
                <a:cs typeface="Rammetto One"/>
                <a:sym typeface="Rammetto One"/>
              </a:rPr>
              <a:t>2</a:t>
            </a:r>
            <a:endParaRPr sz="14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685" name="Google Shape;685;p41"/>
          <p:cNvSpPr txBox="1">
            <a:spLocks noGrp="1"/>
          </p:cNvSpPr>
          <p:nvPr>
            <p:ph type="subTitle" idx="4294967295"/>
          </p:nvPr>
        </p:nvSpPr>
        <p:spPr>
          <a:xfrm>
            <a:off x="1027400" y="2473200"/>
            <a:ext cx="822300" cy="4254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1</a:t>
            </a:r>
            <a:endParaRPr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46" name="Google Shape;672;p41">
            <a:extLst>
              <a:ext uri="{FF2B5EF4-FFF2-40B4-BE49-F238E27FC236}">
                <a16:creationId xmlns:a16="http://schemas.microsoft.com/office/drawing/2014/main" id="{B941F7D5-DACD-4BE6-B97C-0465842EAD17}"/>
              </a:ext>
            </a:extLst>
          </p:cNvPr>
          <p:cNvSpPr/>
          <p:nvPr/>
        </p:nvSpPr>
        <p:spPr>
          <a:xfrm>
            <a:off x="4917277" y="2117034"/>
            <a:ext cx="2304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A596FF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rgbClr val="A596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673;p41">
            <a:extLst>
              <a:ext uri="{FF2B5EF4-FFF2-40B4-BE49-F238E27FC236}">
                <a16:creationId xmlns:a16="http://schemas.microsoft.com/office/drawing/2014/main" id="{C7D6304E-9658-4FC9-B7F2-7F7AA0768F68}"/>
              </a:ext>
            </a:extLst>
          </p:cNvPr>
          <p:cNvSpPr txBox="1">
            <a:spLocks/>
          </p:cNvSpPr>
          <p:nvPr/>
        </p:nvSpPr>
        <p:spPr>
          <a:xfrm>
            <a:off x="5047595" y="2143486"/>
            <a:ext cx="204336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A596FF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Воображение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48" name="Google Shape;677;p41">
            <a:extLst>
              <a:ext uri="{FF2B5EF4-FFF2-40B4-BE49-F238E27FC236}">
                <a16:creationId xmlns:a16="http://schemas.microsoft.com/office/drawing/2014/main" id="{79515BD3-73ED-4E3A-A23F-5C5E33F56789}"/>
              </a:ext>
            </a:extLst>
          </p:cNvPr>
          <p:cNvSpPr/>
          <p:nvPr/>
        </p:nvSpPr>
        <p:spPr>
          <a:xfrm>
            <a:off x="4917277" y="3429259"/>
            <a:ext cx="2304000" cy="576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7AF0E0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rgbClr val="7AF0E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78;p41">
            <a:extLst>
              <a:ext uri="{FF2B5EF4-FFF2-40B4-BE49-F238E27FC236}">
                <a16:creationId xmlns:a16="http://schemas.microsoft.com/office/drawing/2014/main" id="{A6A96DB9-D1C1-419D-9731-2C5E3EB77400}"/>
              </a:ext>
            </a:extLst>
          </p:cNvPr>
          <p:cNvSpPr txBox="1">
            <a:spLocks/>
          </p:cNvSpPr>
          <p:nvPr/>
        </p:nvSpPr>
        <p:spPr>
          <a:xfrm>
            <a:off x="4844252" y="3476000"/>
            <a:ext cx="247326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2000" dirty="0">
                <a:latin typeface="Segoe UI Black" panose="020B0A02040204020203" pitchFamily="34" charset="0"/>
                <a:ea typeface="Segoe UI Black" panose="020B0A02040204020203" pitchFamily="34" charset="0"/>
                <a:cs typeface="Rammetto One"/>
                <a:sym typeface="Rammetto One"/>
              </a:rPr>
              <a:t>Ответственность</a:t>
            </a:r>
          </a:p>
        </p:txBody>
      </p:sp>
      <p:sp>
        <p:nvSpPr>
          <p:cNvPr id="50" name="Google Shape;682;p41">
            <a:extLst>
              <a:ext uri="{FF2B5EF4-FFF2-40B4-BE49-F238E27FC236}">
                <a16:creationId xmlns:a16="http://schemas.microsoft.com/office/drawing/2014/main" id="{384DE5D7-87E4-462C-8C26-4056081E7179}"/>
              </a:ext>
            </a:extLst>
          </p:cNvPr>
          <p:cNvSpPr/>
          <p:nvPr/>
        </p:nvSpPr>
        <p:spPr>
          <a:xfrm>
            <a:off x="7436227" y="2126775"/>
            <a:ext cx="1023900" cy="1023900"/>
          </a:xfrm>
          <a:prstGeom prst="ellipse">
            <a:avLst/>
          </a:prstGeom>
          <a:noFill/>
          <a:ln w="28575" cap="flat" cmpd="sng">
            <a:solidFill>
              <a:srgbClr val="A596FF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rgbClr val="A596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683;p41">
            <a:extLst>
              <a:ext uri="{FF2B5EF4-FFF2-40B4-BE49-F238E27FC236}">
                <a16:creationId xmlns:a16="http://schemas.microsoft.com/office/drawing/2014/main" id="{869DC2AF-FF10-420F-9ADC-1E9CF2B3045A}"/>
              </a:ext>
            </a:extLst>
          </p:cNvPr>
          <p:cNvSpPr/>
          <p:nvPr/>
        </p:nvSpPr>
        <p:spPr>
          <a:xfrm>
            <a:off x="7436227" y="3463101"/>
            <a:ext cx="1023900" cy="1023900"/>
          </a:xfrm>
          <a:prstGeom prst="ellipse">
            <a:avLst/>
          </a:prstGeom>
          <a:noFill/>
          <a:ln w="28575" cap="flat" cmpd="sng">
            <a:solidFill>
              <a:srgbClr val="7AF0E0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rgbClr val="7AF0E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84;p41">
            <a:extLst>
              <a:ext uri="{FF2B5EF4-FFF2-40B4-BE49-F238E27FC236}">
                <a16:creationId xmlns:a16="http://schemas.microsoft.com/office/drawing/2014/main" id="{10171144-90A6-432F-8090-B553B1AB4FBC}"/>
              </a:ext>
            </a:extLst>
          </p:cNvPr>
          <p:cNvSpPr txBox="1">
            <a:spLocks/>
          </p:cNvSpPr>
          <p:nvPr/>
        </p:nvSpPr>
        <p:spPr>
          <a:xfrm>
            <a:off x="7537027" y="3762350"/>
            <a:ext cx="822300" cy="42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en" sz="1400">
                <a:latin typeface="Rammetto One"/>
                <a:ea typeface="Rammetto One"/>
                <a:cs typeface="Rammetto One"/>
                <a:sym typeface="Rammetto One"/>
              </a:rPr>
              <a:t>2</a:t>
            </a:r>
            <a:endParaRPr lang="en" sz="14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53" name="Google Shape;685;p41">
            <a:extLst>
              <a:ext uri="{FF2B5EF4-FFF2-40B4-BE49-F238E27FC236}">
                <a16:creationId xmlns:a16="http://schemas.microsoft.com/office/drawing/2014/main" id="{B72B8A88-025B-45E6-8F51-698F8C689496}"/>
              </a:ext>
            </a:extLst>
          </p:cNvPr>
          <p:cNvSpPr txBox="1">
            <a:spLocks/>
          </p:cNvSpPr>
          <p:nvPr/>
        </p:nvSpPr>
        <p:spPr>
          <a:xfrm>
            <a:off x="7537027" y="2473200"/>
            <a:ext cx="822300" cy="42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en" sz="140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1</a:t>
            </a:r>
            <a:endParaRPr lang="en"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1287712" y="1524030"/>
            <a:ext cx="4244979" cy="1024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tx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1402108" y="1654154"/>
            <a:ext cx="4016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Виктимность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"/>
          </p:nvPr>
        </p:nvSpPr>
        <p:spPr>
          <a:xfrm>
            <a:off x="1441023" y="2859566"/>
            <a:ext cx="3794166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предрасположенность человека попадать в ситуации, связанные с опасностью для его жизни и здоровья</a:t>
            </a:r>
          </a:p>
        </p:txBody>
      </p:sp>
      <p:sp>
        <p:nvSpPr>
          <p:cNvPr id="347" name="Google Shape;347;p33"/>
          <p:cNvSpPr/>
          <p:nvPr/>
        </p:nvSpPr>
        <p:spPr>
          <a:xfrm>
            <a:off x="5751624" y="1461567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</a:t>
            </a:r>
            <a:r>
              <a:rPr lang="ru-RU" b="0" i="0" dirty="0">
                <a:ln w="28575" cap="flat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3</a:t>
            </a:r>
            <a:endParaRPr b="0" i="0" dirty="0">
              <a:ln w="2857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348" name="Google Shape;348;p33"/>
          <p:cNvSpPr/>
          <p:nvPr/>
        </p:nvSpPr>
        <p:spPr>
          <a:xfrm flipH="1">
            <a:off x="8613500" y="3024888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484825" y="4114350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 rot="1817197" flipH="1">
            <a:off x="154367" y="2048324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 rot="-1147067" flipH="1">
            <a:off x="8256832" y="37284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 rot="-2701482" flipH="1">
            <a:off x="7513782" y="3713487"/>
            <a:ext cx="491934" cy="42511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 rot="-1147067" flipH="1">
            <a:off x="1429782" y="34598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3"/>
          <p:cNvGrpSpPr/>
          <p:nvPr/>
        </p:nvGrpSpPr>
        <p:grpSpPr>
          <a:xfrm rot="3464700" flipH="1">
            <a:off x="3926507" y="727250"/>
            <a:ext cx="128753" cy="345608"/>
            <a:chOff x="3223450" y="280100"/>
            <a:chExt cx="128750" cy="345600"/>
          </a:xfrm>
        </p:grpSpPr>
        <p:cxnSp>
          <p:nvCxnSpPr>
            <p:cNvPr id="355" name="Google Shape;355;p33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56" name="Google Shape;356;p33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357" name="Google Shape;357;p33"/>
          <p:cNvSpPr/>
          <p:nvPr/>
        </p:nvSpPr>
        <p:spPr>
          <a:xfrm flipH="1">
            <a:off x="1533050" y="73745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 rot="-258033" flipH="1">
            <a:off x="5037892" y="3628951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3"/>
          <p:cNvGrpSpPr/>
          <p:nvPr/>
        </p:nvGrpSpPr>
        <p:grpSpPr>
          <a:xfrm rot="-1595748" flipH="1">
            <a:off x="2935609" y="3966254"/>
            <a:ext cx="128752" cy="345605"/>
            <a:chOff x="3223450" y="280100"/>
            <a:chExt cx="128750" cy="345600"/>
          </a:xfrm>
        </p:grpSpPr>
        <p:cxnSp>
          <p:nvCxnSpPr>
            <p:cNvPr id="361" name="Google Shape;361;p33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  <p:cxnSp>
          <p:nvCxnSpPr>
            <p:cNvPr id="362" name="Google Shape;362;p33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375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59C155-A5F1-47D6-8E41-3546975EA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0" r="5067"/>
          <a:stretch/>
        </p:blipFill>
        <p:spPr>
          <a:xfrm>
            <a:off x="2688694" y="1180061"/>
            <a:ext cx="3756090" cy="2551999"/>
          </a:xfrm>
          <a:prstGeom prst="rect">
            <a:avLst/>
          </a:prstGeom>
        </p:spPr>
      </p:pic>
      <p:sp>
        <p:nvSpPr>
          <p:cNvPr id="1126" name="Google Shape;112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Людвиг Андреас Фейербах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28" name="Google Shape;1128;p44"/>
          <p:cNvSpPr/>
          <p:nvPr/>
        </p:nvSpPr>
        <p:spPr>
          <a:xfrm>
            <a:off x="2536879" y="1085981"/>
            <a:ext cx="4031620" cy="2739202"/>
          </a:xfrm>
          <a:prstGeom prst="rect">
            <a:avLst/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bg1">
                <a:lumMod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4"/>
          <p:cNvSpPr/>
          <p:nvPr/>
        </p:nvSpPr>
        <p:spPr>
          <a:xfrm>
            <a:off x="2337143" y="3894396"/>
            <a:ext cx="4469713" cy="532522"/>
          </a:xfrm>
          <a:prstGeom prst="rect">
            <a:avLst/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bg1">
                <a:lumMod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4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4"/>
          <p:cNvSpPr/>
          <p:nvPr/>
        </p:nvSpPr>
        <p:spPr>
          <a:xfrm rot="-1817197">
            <a:off x="7551839" y="4237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4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44"/>
          <p:cNvGrpSpPr/>
          <p:nvPr/>
        </p:nvGrpSpPr>
        <p:grpSpPr>
          <a:xfrm rot="1595748">
            <a:off x="1683114" y="4488267"/>
            <a:ext cx="128752" cy="345605"/>
            <a:chOff x="3223450" y="280100"/>
            <a:chExt cx="128750" cy="345600"/>
          </a:xfrm>
        </p:grpSpPr>
        <p:cxnSp>
          <p:nvCxnSpPr>
            <p:cNvPr id="1137" name="Google Shape;1137;p44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138" name="Google Shape;1138;p44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1139" name="Google Shape;1139;p44"/>
          <p:cNvSpPr/>
          <p:nvPr/>
        </p:nvSpPr>
        <p:spPr>
          <a:xfrm>
            <a:off x="8098800" y="2962128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44"/>
          <p:cNvGrpSpPr/>
          <p:nvPr/>
        </p:nvGrpSpPr>
        <p:grpSpPr>
          <a:xfrm rot="-1560849">
            <a:off x="7163494" y="1013152"/>
            <a:ext cx="128752" cy="345605"/>
            <a:chOff x="3223450" y="280100"/>
            <a:chExt cx="128750" cy="345600"/>
          </a:xfrm>
        </p:grpSpPr>
        <p:cxnSp>
          <p:nvCxnSpPr>
            <p:cNvPr id="1141" name="Google Shape;1141;p44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5"/>
              </a:outerShdw>
            </a:effectLst>
          </p:spPr>
        </p:cxnSp>
        <p:cxnSp>
          <p:nvCxnSpPr>
            <p:cNvPr id="1142" name="Google Shape;1142;p44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5"/>
              </a:outerShdw>
            </a:effectLst>
          </p:spPr>
        </p:cxnSp>
      </p:grpSp>
      <p:sp>
        <p:nvSpPr>
          <p:cNvPr id="1143" name="Google Shape;1143;p44"/>
          <p:cNvSpPr/>
          <p:nvPr/>
        </p:nvSpPr>
        <p:spPr>
          <a:xfrm rot="2144689">
            <a:off x="7172062" y="3967942"/>
            <a:ext cx="491975" cy="42512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4"/>
          <p:cNvSpPr/>
          <p:nvPr/>
        </p:nvSpPr>
        <p:spPr>
          <a:xfrm>
            <a:off x="4461469" y="1286871"/>
            <a:ext cx="182440" cy="196141"/>
          </a:xfrm>
          <a:prstGeom prst="ellipse">
            <a:avLst/>
          </a:prstGeom>
          <a:noFill/>
          <a:ln w="285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bg1">
                <a:lumMod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02;p38">
            <a:extLst>
              <a:ext uri="{FF2B5EF4-FFF2-40B4-BE49-F238E27FC236}">
                <a16:creationId xmlns:a16="http://schemas.microsoft.com/office/drawing/2014/main" id="{CE0112D2-FF00-4FC7-A5C3-760754050A6B}"/>
              </a:ext>
            </a:extLst>
          </p:cNvPr>
          <p:cNvSpPr txBox="1">
            <a:spLocks/>
          </p:cNvSpPr>
          <p:nvPr/>
        </p:nvSpPr>
        <p:spPr>
          <a:xfrm>
            <a:off x="3122729" y="3947067"/>
            <a:ext cx="3042359" cy="4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tx1"/>
                </a:solidFill>
                <a:latin typeface="Bellota Text" panose="020B0604020202020204" charset="-52"/>
                <a:ea typeface="Bellota Text" panose="020B0604020202020204" charset="-52"/>
              </a:rPr>
              <a:t>впервые описал виктимность</a:t>
            </a:r>
          </a:p>
        </p:txBody>
      </p:sp>
    </p:spTree>
    <p:extLst>
      <p:ext uri="{BB962C8B-B14F-4D97-AF65-F5344CB8AC3E}">
        <p14:creationId xmlns:p14="http://schemas.microsoft.com/office/powerpoint/2010/main" val="19691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3DD097-3CC7-4AFF-A496-439CD78D1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" r="31141"/>
          <a:stretch/>
        </p:blipFill>
        <p:spPr>
          <a:xfrm>
            <a:off x="5631767" y="1172869"/>
            <a:ext cx="2641266" cy="2663989"/>
          </a:xfrm>
          <a:prstGeom prst="ellipse">
            <a:avLst/>
          </a:prstGeom>
        </p:spPr>
      </p:pic>
      <p:sp>
        <p:nvSpPr>
          <p:cNvPr id="389" name="Google Shape;389;p35"/>
          <p:cNvSpPr/>
          <p:nvPr/>
        </p:nvSpPr>
        <p:spPr>
          <a:xfrm>
            <a:off x="805521" y="1879303"/>
            <a:ext cx="4273800" cy="1314798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815686" y="2147362"/>
            <a:ext cx="4273800" cy="1075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Екатерина Мартынова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2" name="Google Shape;392;p35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5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 rot="-2701482" flipH="1">
            <a:off x="7488459" y="3926503"/>
            <a:ext cx="491934" cy="42511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-1147067" flipH="1">
            <a:off x="1041882" y="397189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35"/>
          <p:cNvGrpSpPr/>
          <p:nvPr/>
        </p:nvGrpSpPr>
        <p:grpSpPr>
          <a:xfrm rot="3464700" flipH="1">
            <a:off x="4945818" y="877932"/>
            <a:ext cx="128753" cy="345608"/>
            <a:chOff x="3223450" y="280100"/>
            <a:chExt cx="128750" cy="345600"/>
          </a:xfrm>
        </p:grpSpPr>
        <p:cxnSp>
          <p:nvCxnSpPr>
            <p:cNvPr id="399" name="Google Shape;399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00" name="Google Shape;400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01" name="Google Shape;401;p35"/>
          <p:cNvSpPr/>
          <p:nvPr/>
        </p:nvSpPr>
        <p:spPr>
          <a:xfrm flipH="1">
            <a:off x="2481375" y="5687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 rot="-258033" flipH="1">
            <a:off x="4386217" y="3763001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5"/>
          <p:cNvGrpSpPr/>
          <p:nvPr/>
        </p:nvGrpSpPr>
        <p:grpSpPr>
          <a:xfrm rot="-1595748" flipH="1">
            <a:off x="2935609" y="3966254"/>
            <a:ext cx="128752" cy="345605"/>
            <a:chOff x="3223450" y="280100"/>
            <a:chExt cx="128750" cy="345600"/>
          </a:xfrm>
        </p:grpSpPr>
        <p:cxnSp>
          <p:nvCxnSpPr>
            <p:cNvPr id="405" name="Google Shape;405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  <p:cxnSp>
          <p:nvCxnSpPr>
            <p:cNvPr id="406" name="Google Shape;406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</p:grpSp>
      <p:sp>
        <p:nvSpPr>
          <p:cNvPr id="22" name="Google Shape;401;p35">
            <a:extLst>
              <a:ext uri="{FF2B5EF4-FFF2-40B4-BE49-F238E27FC236}">
                <a16:creationId xmlns:a16="http://schemas.microsoft.com/office/drawing/2014/main" id="{C1BD5248-F055-4F4F-A2A0-47E1A010127E}"/>
              </a:ext>
            </a:extLst>
          </p:cNvPr>
          <p:cNvSpPr/>
          <p:nvPr/>
        </p:nvSpPr>
        <p:spPr>
          <a:xfrm flipH="1">
            <a:off x="5620746" y="1168782"/>
            <a:ext cx="2661396" cy="266914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46;p33">
            <a:extLst>
              <a:ext uri="{FF2B5EF4-FFF2-40B4-BE49-F238E27FC236}">
                <a16:creationId xmlns:a16="http://schemas.microsoft.com/office/drawing/2014/main" id="{AC7FF3A1-5DCC-4904-8A3C-9C57BE5201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5503" y="3229445"/>
            <a:ext cx="3794166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жертва скопинского маньяка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"/>
          <p:cNvSpPr/>
          <p:nvPr/>
        </p:nvSpPr>
        <p:spPr>
          <a:xfrm>
            <a:off x="1580908" y="1182050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0"/>
          <p:cNvSpPr/>
          <p:nvPr/>
        </p:nvSpPr>
        <p:spPr>
          <a:xfrm>
            <a:off x="5048950" y="1894378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chemeClr val="tx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Проявления в жизни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94" name="Google Shape;1294;p50"/>
          <p:cNvSpPr txBox="1">
            <a:spLocks noGrp="1"/>
          </p:cNvSpPr>
          <p:nvPr>
            <p:ph type="subTitle" idx="1"/>
          </p:nvPr>
        </p:nvSpPr>
        <p:spPr>
          <a:xfrm>
            <a:off x="1604925" y="113694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Беспомощность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98" name="Google Shape;1298;p50"/>
          <p:cNvSpPr/>
          <p:nvPr/>
        </p:nvSpPr>
        <p:spPr>
          <a:xfrm>
            <a:off x="4865606" y="1095348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0"/>
          <p:cNvSpPr/>
          <p:nvPr/>
        </p:nvSpPr>
        <p:spPr>
          <a:xfrm>
            <a:off x="3593625" y="1807676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2700" dir="5400000" algn="ctr" rotWithShape="0">
              <a:schemeClr val="tx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0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-1817197">
            <a:off x="8162889" y="994524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50"/>
          <p:cNvSpPr/>
          <p:nvPr/>
        </p:nvSpPr>
        <p:spPr>
          <a:xfrm rot="1147067">
            <a:off x="603229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1304;p50"/>
          <p:cNvGrpSpPr/>
          <p:nvPr/>
        </p:nvGrpSpPr>
        <p:grpSpPr>
          <a:xfrm rot="1595748">
            <a:off x="8414289" y="2868692"/>
            <a:ext cx="128752" cy="345605"/>
            <a:chOff x="3223450" y="280100"/>
            <a:chExt cx="128750" cy="345600"/>
          </a:xfrm>
        </p:grpSpPr>
        <p:cxnSp>
          <p:nvCxnSpPr>
            <p:cNvPr id="1305" name="Google Shape;1305;p50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306" name="Google Shape;1306;p50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cxnSp>
        <p:nvCxnSpPr>
          <p:cNvPr id="1307" name="Google Shape;1307;p50"/>
          <p:cNvCxnSpPr>
            <a:cxnSpLocks/>
            <a:stCxn id="1291" idx="3"/>
            <a:endCxn id="1298" idx="2"/>
          </p:cNvCxnSpPr>
          <p:nvPr/>
        </p:nvCxnSpPr>
        <p:spPr>
          <a:xfrm>
            <a:off x="4233808" y="1427450"/>
            <a:ext cx="631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3"/>
            </a:outerShdw>
          </a:effectLst>
        </p:spPr>
      </p:cxnSp>
      <p:cxnSp>
        <p:nvCxnSpPr>
          <p:cNvPr id="1308" name="Google Shape;1308;p50"/>
          <p:cNvCxnSpPr>
            <a:cxnSpLocks/>
            <a:stCxn id="1292" idx="1"/>
            <a:endCxn id="1299" idx="6"/>
          </p:cNvCxnSpPr>
          <p:nvPr/>
        </p:nvCxnSpPr>
        <p:spPr>
          <a:xfrm rot="10800000">
            <a:off x="4257850" y="2139778"/>
            <a:ext cx="7911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ctr" rotWithShape="0">
              <a:schemeClr val="tx2"/>
            </a:outerShdw>
          </a:effectLst>
        </p:spPr>
      </p:cxnSp>
      <p:sp>
        <p:nvSpPr>
          <p:cNvPr id="35" name="Google Shape;1291;p50">
            <a:extLst>
              <a:ext uri="{FF2B5EF4-FFF2-40B4-BE49-F238E27FC236}">
                <a16:creationId xmlns:a16="http://schemas.microsoft.com/office/drawing/2014/main" id="{39B79AD8-63D6-4BB7-8440-9E7EA6E63453}"/>
              </a:ext>
            </a:extLst>
          </p:cNvPr>
          <p:cNvSpPr/>
          <p:nvPr/>
        </p:nvSpPr>
        <p:spPr>
          <a:xfrm>
            <a:off x="1645923" y="2564528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292;p50">
            <a:extLst>
              <a:ext uri="{FF2B5EF4-FFF2-40B4-BE49-F238E27FC236}">
                <a16:creationId xmlns:a16="http://schemas.microsoft.com/office/drawing/2014/main" id="{C92A4F49-7B89-4D76-995E-FC1F33F3F961}"/>
              </a:ext>
            </a:extLst>
          </p:cNvPr>
          <p:cNvSpPr/>
          <p:nvPr/>
        </p:nvSpPr>
        <p:spPr>
          <a:xfrm>
            <a:off x="5113965" y="3276856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294;p50">
            <a:extLst>
              <a:ext uri="{FF2B5EF4-FFF2-40B4-BE49-F238E27FC236}">
                <a16:creationId xmlns:a16="http://schemas.microsoft.com/office/drawing/2014/main" id="{6F6C2F3E-0949-4D6D-A770-82399EC19BF1}"/>
              </a:ext>
            </a:extLst>
          </p:cNvPr>
          <p:cNvSpPr txBox="1">
            <a:spLocks/>
          </p:cNvSpPr>
          <p:nvPr/>
        </p:nvSpPr>
        <p:spPr>
          <a:xfrm>
            <a:off x="1639098" y="2527738"/>
            <a:ext cx="26529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Агрессия</a:t>
            </a:r>
          </a:p>
        </p:txBody>
      </p:sp>
      <p:sp>
        <p:nvSpPr>
          <p:cNvPr id="38" name="Google Shape;1296;p50">
            <a:extLst>
              <a:ext uri="{FF2B5EF4-FFF2-40B4-BE49-F238E27FC236}">
                <a16:creationId xmlns:a16="http://schemas.microsoft.com/office/drawing/2014/main" id="{11116F13-FECE-46EB-A3B2-A1EC95B5369A}"/>
              </a:ext>
            </a:extLst>
          </p:cNvPr>
          <p:cNvSpPr txBox="1">
            <a:spLocks/>
          </p:cNvSpPr>
          <p:nvPr/>
        </p:nvSpPr>
        <p:spPr>
          <a:xfrm>
            <a:off x="5113965" y="3261568"/>
            <a:ext cx="26529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Ревность</a:t>
            </a:r>
          </a:p>
        </p:txBody>
      </p:sp>
      <p:sp>
        <p:nvSpPr>
          <p:cNvPr id="39" name="Google Shape;1298;p50">
            <a:extLst>
              <a:ext uri="{FF2B5EF4-FFF2-40B4-BE49-F238E27FC236}">
                <a16:creationId xmlns:a16="http://schemas.microsoft.com/office/drawing/2014/main" id="{549354B6-5A69-4DFD-A6BE-6584D4917705}"/>
              </a:ext>
            </a:extLst>
          </p:cNvPr>
          <p:cNvSpPr/>
          <p:nvPr/>
        </p:nvSpPr>
        <p:spPr>
          <a:xfrm>
            <a:off x="4930621" y="2477826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299;p50">
            <a:extLst>
              <a:ext uri="{FF2B5EF4-FFF2-40B4-BE49-F238E27FC236}">
                <a16:creationId xmlns:a16="http://schemas.microsoft.com/office/drawing/2014/main" id="{C8882AEE-6983-4A48-97CF-053A7FE13201}"/>
              </a:ext>
            </a:extLst>
          </p:cNvPr>
          <p:cNvSpPr/>
          <p:nvPr/>
        </p:nvSpPr>
        <p:spPr>
          <a:xfrm>
            <a:off x="3658640" y="3190154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1307;p50">
            <a:extLst>
              <a:ext uri="{FF2B5EF4-FFF2-40B4-BE49-F238E27FC236}">
                <a16:creationId xmlns:a16="http://schemas.microsoft.com/office/drawing/2014/main" id="{FF94FD26-59CE-4BE2-A65C-C703928280FB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>
            <a:off x="4298823" y="2809928"/>
            <a:ext cx="6318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9050" dir="5400000" algn="bl" rotWithShape="0">
              <a:schemeClr val="accent4"/>
            </a:outerShdw>
          </a:effectLst>
        </p:spPr>
      </p:cxnSp>
      <p:cxnSp>
        <p:nvCxnSpPr>
          <p:cNvPr id="42" name="Google Shape;1308;p50">
            <a:extLst>
              <a:ext uri="{FF2B5EF4-FFF2-40B4-BE49-F238E27FC236}">
                <a16:creationId xmlns:a16="http://schemas.microsoft.com/office/drawing/2014/main" id="{5BB2192A-6D20-4BDA-89A1-ACFAAD24CF2A}"/>
              </a:ext>
            </a:extLst>
          </p:cNvPr>
          <p:cNvCxnSpPr>
            <a:cxnSpLocks/>
            <a:stCxn id="36" idx="1"/>
            <a:endCxn id="40" idx="6"/>
          </p:cNvCxnSpPr>
          <p:nvPr/>
        </p:nvCxnSpPr>
        <p:spPr>
          <a:xfrm rot="10800000">
            <a:off x="4322865" y="3522256"/>
            <a:ext cx="791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2"/>
            </a:outerShdw>
          </a:effectLst>
        </p:spPr>
      </p:cxnSp>
      <p:sp>
        <p:nvSpPr>
          <p:cNvPr id="52" name="Google Shape;1296;p50">
            <a:extLst>
              <a:ext uri="{FF2B5EF4-FFF2-40B4-BE49-F238E27FC236}">
                <a16:creationId xmlns:a16="http://schemas.microsoft.com/office/drawing/2014/main" id="{5A98FE6E-062D-4FF6-91DF-6B492D775108}"/>
              </a:ext>
            </a:extLst>
          </p:cNvPr>
          <p:cNvSpPr txBox="1">
            <a:spLocks/>
          </p:cNvSpPr>
          <p:nvPr/>
        </p:nvSpPr>
        <p:spPr>
          <a:xfrm>
            <a:off x="5048950" y="1883340"/>
            <a:ext cx="26529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Провокация</a:t>
            </a:r>
          </a:p>
        </p:txBody>
      </p:sp>
      <p:sp>
        <p:nvSpPr>
          <p:cNvPr id="56" name="Google Shape;1291;p50">
            <a:extLst>
              <a:ext uri="{FF2B5EF4-FFF2-40B4-BE49-F238E27FC236}">
                <a16:creationId xmlns:a16="http://schemas.microsoft.com/office/drawing/2014/main" id="{73DE6BCD-ABE8-4490-98F1-090083C0798A}"/>
              </a:ext>
            </a:extLst>
          </p:cNvPr>
          <p:cNvSpPr/>
          <p:nvPr/>
        </p:nvSpPr>
        <p:spPr>
          <a:xfrm>
            <a:off x="1580908" y="3989180"/>
            <a:ext cx="26529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294;p50">
            <a:extLst>
              <a:ext uri="{FF2B5EF4-FFF2-40B4-BE49-F238E27FC236}">
                <a16:creationId xmlns:a16="http://schemas.microsoft.com/office/drawing/2014/main" id="{1B75FFCD-B938-4CF9-A035-D8E6F3968805}"/>
              </a:ext>
            </a:extLst>
          </p:cNvPr>
          <p:cNvSpPr txBox="1">
            <a:spLocks/>
          </p:cNvSpPr>
          <p:nvPr/>
        </p:nvSpPr>
        <p:spPr>
          <a:xfrm>
            <a:off x="1604925" y="3944070"/>
            <a:ext cx="26529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mmetto One"/>
              <a:buNone/>
              <a:defRPr sz="2000" b="0" i="0" u="none" strike="noStrike" cap="none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Экстрим</a:t>
            </a:r>
          </a:p>
        </p:txBody>
      </p:sp>
      <p:sp>
        <p:nvSpPr>
          <p:cNvPr id="58" name="Google Shape;1298;p50">
            <a:extLst>
              <a:ext uri="{FF2B5EF4-FFF2-40B4-BE49-F238E27FC236}">
                <a16:creationId xmlns:a16="http://schemas.microsoft.com/office/drawing/2014/main" id="{0EE164DF-095D-4783-8DC8-0CD550CABACE}"/>
              </a:ext>
            </a:extLst>
          </p:cNvPr>
          <p:cNvSpPr/>
          <p:nvPr/>
        </p:nvSpPr>
        <p:spPr>
          <a:xfrm>
            <a:off x="4865606" y="3902478"/>
            <a:ext cx="664200" cy="6642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1307;p50">
            <a:extLst>
              <a:ext uri="{FF2B5EF4-FFF2-40B4-BE49-F238E27FC236}">
                <a16:creationId xmlns:a16="http://schemas.microsoft.com/office/drawing/2014/main" id="{AB9EBBC5-5D2B-4D3F-ADC9-B1D1B3E9E7D2}"/>
              </a:ext>
            </a:extLst>
          </p:cNvPr>
          <p:cNvCxnSpPr>
            <a:cxnSpLocks/>
            <a:stCxn id="56" idx="3"/>
            <a:endCxn id="58" idx="2"/>
          </p:cNvCxnSpPr>
          <p:nvPr/>
        </p:nvCxnSpPr>
        <p:spPr>
          <a:xfrm>
            <a:off x="4233808" y="4234580"/>
            <a:ext cx="631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3"/>
            </a:outerShdw>
          </a:effectLst>
        </p:spPr>
      </p:cxnSp>
      <p:sp>
        <p:nvSpPr>
          <p:cNvPr id="60" name="Google Shape;685;p41">
            <a:extLst>
              <a:ext uri="{FF2B5EF4-FFF2-40B4-BE49-F238E27FC236}">
                <a16:creationId xmlns:a16="http://schemas.microsoft.com/office/drawing/2014/main" id="{72245B94-9D40-47D6-A763-4750469AE061}"/>
              </a:ext>
            </a:extLst>
          </p:cNvPr>
          <p:cNvSpPr txBox="1">
            <a:spLocks/>
          </p:cNvSpPr>
          <p:nvPr/>
        </p:nvSpPr>
        <p:spPr>
          <a:xfrm>
            <a:off x="5017707" y="1263125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en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1</a:t>
            </a:r>
          </a:p>
        </p:txBody>
      </p:sp>
      <p:sp>
        <p:nvSpPr>
          <p:cNvPr id="61" name="Google Shape;685;p41">
            <a:extLst>
              <a:ext uri="{FF2B5EF4-FFF2-40B4-BE49-F238E27FC236}">
                <a16:creationId xmlns:a16="http://schemas.microsoft.com/office/drawing/2014/main" id="{9EE49099-49FC-49AF-AE44-EF90A510E373}"/>
              </a:ext>
            </a:extLst>
          </p:cNvPr>
          <p:cNvSpPr txBox="1">
            <a:spLocks/>
          </p:cNvSpPr>
          <p:nvPr/>
        </p:nvSpPr>
        <p:spPr>
          <a:xfrm>
            <a:off x="3745725" y="1957115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2</a:t>
            </a:r>
            <a:endParaRPr lang="en"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2" name="Google Shape;685;p41">
            <a:extLst>
              <a:ext uri="{FF2B5EF4-FFF2-40B4-BE49-F238E27FC236}">
                <a16:creationId xmlns:a16="http://schemas.microsoft.com/office/drawing/2014/main" id="{0F878507-0965-4D21-847E-8FD5EB7A8778}"/>
              </a:ext>
            </a:extLst>
          </p:cNvPr>
          <p:cNvSpPr txBox="1">
            <a:spLocks/>
          </p:cNvSpPr>
          <p:nvPr/>
        </p:nvSpPr>
        <p:spPr>
          <a:xfrm>
            <a:off x="5082722" y="2669441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3</a:t>
            </a:r>
            <a:endParaRPr lang="en"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3" name="Google Shape;685;p41">
            <a:extLst>
              <a:ext uri="{FF2B5EF4-FFF2-40B4-BE49-F238E27FC236}">
                <a16:creationId xmlns:a16="http://schemas.microsoft.com/office/drawing/2014/main" id="{803B4A5A-4E5F-4439-B32B-36D2293EC2A6}"/>
              </a:ext>
            </a:extLst>
          </p:cNvPr>
          <p:cNvSpPr txBox="1">
            <a:spLocks/>
          </p:cNvSpPr>
          <p:nvPr/>
        </p:nvSpPr>
        <p:spPr>
          <a:xfrm>
            <a:off x="3810740" y="3343401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4</a:t>
            </a:r>
            <a:endParaRPr lang="en"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  <p:sp>
        <p:nvSpPr>
          <p:cNvPr id="64" name="Google Shape;685;p41">
            <a:extLst>
              <a:ext uri="{FF2B5EF4-FFF2-40B4-BE49-F238E27FC236}">
                <a16:creationId xmlns:a16="http://schemas.microsoft.com/office/drawing/2014/main" id="{CCCBABC5-E16E-4FEE-8DEE-8C068E9F0EF9}"/>
              </a:ext>
            </a:extLst>
          </p:cNvPr>
          <p:cNvSpPr txBox="1">
            <a:spLocks/>
          </p:cNvSpPr>
          <p:nvPr/>
        </p:nvSpPr>
        <p:spPr>
          <a:xfrm>
            <a:off x="5015215" y="4044173"/>
            <a:ext cx="360000" cy="36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 algn="ctr">
              <a:buFont typeface="Bellota Text"/>
              <a:buNone/>
            </a:pPr>
            <a:r>
              <a:rPr lang="ru-RU" sz="1400" dirty="0">
                <a:latin typeface="Rammetto One"/>
                <a:ea typeface="Segoe UI Black" panose="020B0A02040204020203" pitchFamily="34" charset="0"/>
                <a:cs typeface="Rammetto One"/>
                <a:sym typeface="Rammetto One"/>
              </a:rPr>
              <a:t>5</a:t>
            </a:r>
            <a:endParaRPr lang="en" sz="1400" dirty="0">
              <a:latin typeface="Rammetto One"/>
              <a:ea typeface="Segoe UI Black" panose="020B0A02040204020203" pitchFamily="34" charset="0"/>
              <a:cs typeface="Rammetto One"/>
              <a:sym typeface="Rammetto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36"/>
          <p:cNvCxnSpPr>
            <a:stCxn id="412" idx="6"/>
            <a:endCxn id="413" idx="2"/>
          </p:cNvCxnSpPr>
          <p:nvPr/>
        </p:nvCxnSpPr>
        <p:spPr>
          <a:xfrm>
            <a:off x="22350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cxnSp>
        <p:nvCxnSpPr>
          <p:cNvPr id="414" name="Google Shape;414;p36"/>
          <p:cNvCxnSpPr>
            <a:stCxn id="413" idx="6"/>
            <a:endCxn id="415" idx="2"/>
          </p:cNvCxnSpPr>
          <p:nvPr/>
        </p:nvCxnSpPr>
        <p:spPr>
          <a:xfrm>
            <a:off x="41262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cxnSp>
        <p:nvCxnSpPr>
          <p:cNvPr id="416" name="Google Shape;416;p36"/>
          <p:cNvCxnSpPr>
            <a:stCxn id="415" idx="6"/>
            <a:endCxn id="417" idx="2"/>
          </p:cNvCxnSpPr>
          <p:nvPr/>
        </p:nvCxnSpPr>
        <p:spPr>
          <a:xfrm>
            <a:off x="6017400" y="1871813"/>
            <a:ext cx="7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dk1"/>
            </a:outerShdw>
          </a:effectLst>
        </p:spPr>
      </p:cxnSp>
      <p:sp>
        <p:nvSpPr>
          <p:cNvPr id="412" name="Google Shape;412;p36"/>
          <p:cNvSpPr/>
          <p:nvPr/>
        </p:nvSpPr>
        <p:spPr>
          <a:xfrm>
            <a:off x="10962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/>
          <p:nvPr/>
        </p:nvSpPr>
        <p:spPr>
          <a:xfrm>
            <a:off x="29874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48786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6"/>
          <p:cNvSpPr/>
          <p:nvPr/>
        </p:nvSpPr>
        <p:spPr>
          <a:xfrm>
            <a:off x="6769800" y="13024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Как бороться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6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6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 rot="1595748">
            <a:off x="8344464" y="2569692"/>
            <a:ext cx="128752" cy="345605"/>
            <a:chOff x="3223450" y="280100"/>
            <a:chExt cx="128750" cy="345600"/>
          </a:xfrm>
        </p:grpSpPr>
        <p:cxnSp>
          <p:nvCxnSpPr>
            <p:cNvPr id="424" name="Google Shape;424;p36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25" name="Google Shape;425;p36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26" name="Google Shape;426;p36"/>
          <p:cNvSpPr/>
          <p:nvPr/>
        </p:nvSpPr>
        <p:spPr>
          <a:xfrm>
            <a:off x="8161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 txBox="1">
            <a:spLocks noGrp="1"/>
          </p:cNvSpPr>
          <p:nvPr>
            <p:ph type="subTitle" idx="4294967295"/>
          </p:nvPr>
        </p:nvSpPr>
        <p:spPr>
          <a:xfrm>
            <a:off x="9166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mmetto One"/>
                <a:ea typeface="Rammetto One"/>
                <a:cs typeface="Rammetto One"/>
                <a:sym typeface="Rammetto One"/>
              </a:rPr>
              <a:t>1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28" name="Google Shape;428;p36"/>
          <p:cNvSpPr txBox="1">
            <a:spLocks noGrp="1"/>
          </p:cNvSpPr>
          <p:nvPr>
            <p:ph type="subTitle" idx="4294967295"/>
          </p:nvPr>
        </p:nvSpPr>
        <p:spPr>
          <a:xfrm>
            <a:off x="749178" y="2611859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Выявление причин отклонения</a:t>
            </a:r>
            <a:endParaRPr dirty="0"/>
          </a:p>
        </p:txBody>
      </p:sp>
      <p:sp>
        <p:nvSpPr>
          <p:cNvPr id="452" name="Google Shape;452;p36"/>
          <p:cNvSpPr/>
          <p:nvPr/>
        </p:nvSpPr>
        <p:spPr>
          <a:xfrm>
            <a:off x="27073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subTitle" idx="4294967295"/>
          </p:nvPr>
        </p:nvSpPr>
        <p:spPr>
          <a:xfrm>
            <a:off x="28078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mmetto One"/>
                <a:ea typeface="Rammetto One"/>
                <a:cs typeface="Rammetto One"/>
                <a:sym typeface="Rammetto One"/>
              </a:rPr>
              <a:t>2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54" name="Google Shape;454;p36"/>
          <p:cNvSpPr txBox="1">
            <a:spLocks noGrp="1"/>
          </p:cNvSpPr>
          <p:nvPr>
            <p:ph type="subTitle" idx="4294967295"/>
          </p:nvPr>
        </p:nvSpPr>
        <p:spPr>
          <a:xfrm>
            <a:off x="26112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Поднятие самооценки</a:t>
            </a:r>
            <a:endParaRPr dirty="0"/>
          </a:p>
        </p:txBody>
      </p:sp>
      <p:sp>
        <p:nvSpPr>
          <p:cNvPr id="455" name="Google Shape;455;p36"/>
          <p:cNvSpPr/>
          <p:nvPr/>
        </p:nvSpPr>
        <p:spPr>
          <a:xfrm>
            <a:off x="45985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ubTitle" idx="4294967295"/>
          </p:nvPr>
        </p:nvSpPr>
        <p:spPr>
          <a:xfrm>
            <a:off x="46990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mmetto One"/>
                <a:ea typeface="Rammetto One"/>
                <a:cs typeface="Rammetto One"/>
                <a:sym typeface="Rammetto One"/>
              </a:rPr>
              <a:t>3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4294967295"/>
          </p:nvPr>
        </p:nvSpPr>
        <p:spPr>
          <a:xfrm>
            <a:off x="45024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Выработка самоконтроля</a:t>
            </a:r>
            <a:endParaRPr dirty="0"/>
          </a:p>
        </p:txBody>
      </p:sp>
      <p:sp>
        <p:nvSpPr>
          <p:cNvPr id="458" name="Google Shape;458;p36"/>
          <p:cNvSpPr/>
          <p:nvPr/>
        </p:nvSpPr>
        <p:spPr>
          <a:xfrm>
            <a:off x="6489750" y="3648000"/>
            <a:ext cx="1698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subTitle" idx="4294967295"/>
          </p:nvPr>
        </p:nvSpPr>
        <p:spPr>
          <a:xfrm>
            <a:off x="6590250" y="3648000"/>
            <a:ext cx="149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ammetto One"/>
                <a:ea typeface="Rammetto One"/>
                <a:cs typeface="Rammetto One"/>
                <a:sym typeface="Rammetto One"/>
              </a:rPr>
              <a:t>4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460" name="Google Shape;460;p36"/>
          <p:cNvSpPr txBox="1">
            <a:spLocks noGrp="1"/>
          </p:cNvSpPr>
          <p:nvPr>
            <p:ph type="subTitle" idx="4294967295"/>
          </p:nvPr>
        </p:nvSpPr>
        <p:spPr>
          <a:xfrm>
            <a:off x="6393600" y="2694200"/>
            <a:ext cx="18912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Выход из состояния стресса</a:t>
            </a:r>
            <a:endParaRPr dirty="0"/>
          </a:p>
        </p:txBody>
      </p:sp>
      <p:grpSp>
        <p:nvGrpSpPr>
          <p:cNvPr id="64" name="Google Shape;11536;p67">
            <a:extLst>
              <a:ext uri="{FF2B5EF4-FFF2-40B4-BE49-F238E27FC236}">
                <a16:creationId xmlns:a16="http://schemas.microsoft.com/office/drawing/2014/main" id="{9B40F334-4789-49F0-862C-C04343587DDE}"/>
              </a:ext>
            </a:extLst>
          </p:cNvPr>
          <p:cNvGrpSpPr/>
          <p:nvPr/>
        </p:nvGrpSpPr>
        <p:grpSpPr>
          <a:xfrm>
            <a:off x="1377600" y="1613777"/>
            <a:ext cx="576000" cy="504000"/>
            <a:chOff x="7929578" y="4284365"/>
            <a:chExt cx="395266" cy="351312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65" name="Google Shape;11537;p67">
              <a:extLst>
                <a:ext uri="{FF2B5EF4-FFF2-40B4-BE49-F238E27FC236}">
                  <a16:creationId xmlns:a16="http://schemas.microsoft.com/office/drawing/2014/main" id="{EB150129-5D8A-46E4-A5C2-147AC77A5DCA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1538;p67">
              <a:extLst>
                <a:ext uri="{FF2B5EF4-FFF2-40B4-BE49-F238E27FC236}">
                  <a16:creationId xmlns:a16="http://schemas.microsoft.com/office/drawing/2014/main" id="{87E2DFEC-B2F7-4861-9F6E-9821A1919B20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1539;p67">
              <a:extLst>
                <a:ext uri="{FF2B5EF4-FFF2-40B4-BE49-F238E27FC236}">
                  <a16:creationId xmlns:a16="http://schemas.microsoft.com/office/drawing/2014/main" id="{47C16B40-E2F5-4FBA-B4AA-9FE43707AFF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1540;p67">
              <a:extLst>
                <a:ext uri="{FF2B5EF4-FFF2-40B4-BE49-F238E27FC236}">
                  <a16:creationId xmlns:a16="http://schemas.microsoft.com/office/drawing/2014/main" id="{294495D1-DC36-4D1E-A92B-01562E06AC3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oogle Shape;10387;p65">
            <a:extLst>
              <a:ext uri="{FF2B5EF4-FFF2-40B4-BE49-F238E27FC236}">
                <a16:creationId xmlns:a16="http://schemas.microsoft.com/office/drawing/2014/main" id="{DF30A8E1-F5ED-4B23-BEAE-14ED61DF6DD3}"/>
              </a:ext>
            </a:extLst>
          </p:cNvPr>
          <p:cNvGrpSpPr/>
          <p:nvPr/>
        </p:nvGrpSpPr>
        <p:grpSpPr>
          <a:xfrm>
            <a:off x="3322449" y="1589655"/>
            <a:ext cx="468000" cy="468000"/>
            <a:chOff x="1421638" y="4125629"/>
            <a:chExt cx="374709" cy="374010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70" name="Google Shape;10388;p65">
              <a:extLst>
                <a:ext uri="{FF2B5EF4-FFF2-40B4-BE49-F238E27FC236}">
                  <a16:creationId xmlns:a16="http://schemas.microsoft.com/office/drawing/2014/main" id="{9773614B-9696-4DB5-84BC-CDDF0F91EF4C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389;p65">
              <a:extLst>
                <a:ext uri="{FF2B5EF4-FFF2-40B4-BE49-F238E27FC236}">
                  <a16:creationId xmlns:a16="http://schemas.microsoft.com/office/drawing/2014/main" id="{5BF700F1-4B5C-4ECD-B3D9-AD904394ACAE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3313;p70">
            <a:extLst>
              <a:ext uri="{FF2B5EF4-FFF2-40B4-BE49-F238E27FC236}">
                <a16:creationId xmlns:a16="http://schemas.microsoft.com/office/drawing/2014/main" id="{2520711E-159A-435D-AA34-E3801228B6EF}"/>
              </a:ext>
            </a:extLst>
          </p:cNvPr>
          <p:cNvGrpSpPr/>
          <p:nvPr/>
        </p:nvGrpSpPr>
        <p:grpSpPr>
          <a:xfrm>
            <a:off x="5214000" y="1643118"/>
            <a:ext cx="468000" cy="468000"/>
            <a:chOff x="1956845" y="1500498"/>
            <a:chExt cx="331520" cy="348032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73" name="Google Shape;13314;p70">
              <a:extLst>
                <a:ext uri="{FF2B5EF4-FFF2-40B4-BE49-F238E27FC236}">
                  <a16:creationId xmlns:a16="http://schemas.microsoft.com/office/drawing/2014/main" id="{8D9E6981-DA2A-425E-9E91-64A0EB807037}"/>
                </a:ext>
              </a:extLst>
            </p:cNvPr>
            <p:cNvSpPr/>
            <p:nvPr/>
          </p:nvSpPr>
          <p:spPr>
            <a:xfrm>
              <a:off x="2078413" y="1736882"/>
              <a:ext cx="88800" cy="44608"/>
            </a:xfrm>
            <a:custGeom>
              <a:avLst/>
              <a:gdLst/>
              <a:ahLst/>
              <a:cxnLst/>
              <a:rect l="l" t="t" r="r" b="b"/>
              <a:pathLst>
                <a:path w="2775" h="1394" extrusionOk="0">
                  <a:moveTo>
                    <a:pt x="2322" y="310"/>
                  </a:moveTo>
                  <a:cubicBezTo>
                    <a:pt x="2381" y="310"/>
                    <a:pt x="2417" y="357"/>
                    <a:pt x="2429" y="381"/>
                  </a:cubicBezTo>
                  <a:cubicBezTo>
                    <a:pt x="2429" y="405"/>
                    <a:pt x="2429" y="477"/>
                    <a:pt x="2381" y="500"/>
                  </a:cubicBezTo>
                  <a:lnTo>
                    <a:pt x="1953" y="858"/>
                  </a:lnTo>
                  <a:cubicBezTo>
                    <a:pt x="1786" y="994"/>
                    <a:pt x="1584" y="1063"/>
                    <a:pt x="1384" y="1063"/>
                  </a:cubicBezTo>
                  <a:cubicBezTo>
                    <a:pt x="1185" y="1063"/>
                    <a:pt x="988" y="994"/>
                    <a:pt x="833" y="858"/>
                  </a:cubicBezTo>
                  <a:lnTo>
                    <a:pt x="405" y="500"/>
                  </a:lnTo>
                  <a:cubicBezTo>
                    <a:pt x="345" y="453"/>
                    <a:pt x="357" y="393"/>
                    <a:pt x="369" y="381"/>
                  </a:cubicBezTo>
                  <a:cubicBezTo>
                    <a:pt x="393" y="369"/>
                    <a:pt x="405" y="310"/>
                    <a:pt x="476" y="310"/>
                  </a:cubicBezTo>
                  <a:close/>
                  <a:moveTo>
                    <a:pt x="464" y="0"/>
                  </a:moveTo>
                  <a:cubicBezTo>
                    <a:pt x="286" y="0"/>
                    <a:pt x="119" y="96"/>
                    <a:pt x="60" y="274"/>
                  </a:cubicBezTo>
                  <a:cubicBezTo>
                    <a:pt x="0" y="441"/>
                    <a:pt x="48" y="631"/>
                    <a:pt x="191" y="750"/>
                  </a:cubicBezTo>
                  <a:lnTo>
                    <a:pt x="631" y="1108"/>
                  </a:lnTo>
                  <a:cubicBezTo>
                    <a:pt x="845" y="1286"/>
                    <a:pt x="1119" y="1393"/>
                    <a:pt x="1381" y="1393"/>
                  </a:cubicBezTo>
                  <a:cubicBezTo>
                    <a:pt x="1655" y="1393"/>
                    <a:pt x="1941" y="1298"/>
                    <a:pt x="2143" y="1108"/>
                  </a:cubicBezTo>
                  <a:lnTo>
                    <a:pt x="2572" y="750"/>
                  </a:lnTo>
                  <a:cubicBezTo>
                    <a:pt x="2727" y="631"/>
                    <a:pt x="2774" y="453"/>
                    <a:pt x="2715" y="274"/>
                  </a:cubicBezTo>
                  <a:cubicBezTo>
                    <a:pt x="2655" y="107"/>
                    <a:pt x="2488" y="0"/>
                    <a:pt x="2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315;p70">
              <a:extLst>
                <a:ext uri="{FF2B5EF4-FFF2-40B4-BE49-F238E27FC236}">
                  <a16:creationId xmlns:a16="http://schemas.microsoft.com/office/drawing/2014/main" id="{6E1812EE-0D5D-4198-9ABE-F1043C681649}"/>
                </a:ext>
              </a:extLst>
            </p:cNvPr>
            <p:cNvSpPr/>
            <p:nvPr/>
          </p:nvSpPr>
          <p:spPr>
            <a:xfrm>
              <a:off x="1956845" y="1500498"/>
              <a:ext cx="331520" cy="348032"/>
            </a:xfrm>
            <a:custGeom>
              <a:avLst/>
              <a:gdLst/>
              <a:ahLst/>
              <a:cxnLst/>
              <a:rect l="l" t="t" r="r" b="b"/>
              <a:pathLst>
                <a:path w="10360" h="10876" extrusionOk="0">
                  <a:moveTo>
                    <a:pt x="1205" y="326"/>
                  </a:moveTo>
                  <a:cubicBezTo>
                    <a:pt x="1252" y="326"/>
                    <a:pt x="1300" y="330"/>
                    <a:pt x="1346" y="339"/>
                  </a:cubicBezTo>
                  <a:cubicBezTo>
                    <a:pt x="1942" y="494"/>
                    <a:pt x="2525" y="791"/>
                    <a:pt x="3061" y="1232"/>
                  </a:cubicBezTo>
                  <a:cubicBezTo>
                    <a:pt x="2894" y="1315"/>
                    <a:pt x="2727" y="1387"/>
                    <a:pt x="2585" y="1458"/>
                  </a:cubicBezTo>
                  <a:cubicBezTo>
                    <a:pt x="2108" y="922"/>
                    <a:pt x="1489" y="565"/>
                    <a:pt x="1108" y="470"/>
                  </a:cubicBezTo>
                  <a:cubicBezTo>
                    <a:pt x="989" y="458"/>
                    <a:pt x="882" y="458"/>
                    <a:pt x="811" y="458"/>
                  </a:cubicBezTo>
                  <a:cubicBezTo>
                    <a:pt x="918" y="368"/>
                    <a:pt x="1060" y="326"/>
                    <a:pt x="1205" y="326"/>
                  </a:cubicBezTo>
                  <a:close/>
                  <a:moveTo>
                    <a:pt x="9179" y="326"/>
                  </a:moveTo>
                  <a:cubicBezTo>
                    <a:pt x="9324" y="326"/>
                    <a:pt x="9466" y="368"/>
                    <a:pt x="9574" y="458"/>
                  </a:cubicBezTo>
                  <a:lnTo>
                    <a:pt x="9585" y="482"/>
                  </a:lnTo>
                  <a:cubicBezTo>
                    <a:pt x="9548" y="471"/>
                    <a:pt x="9506" y="465"/>
                    <a:pt x="9459" y="465"/>
                  </a:cubicBezTo>
                  <a:cubicBezTo>
                    <a:pt x="9401" y="465"/>
                    <a:pt x="9336" y="474"/>
                    <a:pt x="9264" y="494"/>
                  </a:cubicBezTo>
                  <a:cubicBezTo>
                    <a:pt x="9085" y="541"/>
                    <a:pt x="8847" y="636"/>
                    <a:pt x="8609" y="779"/>
                  </a:cubicBezTo>
                  <a:cubicBezTo>
                    <a:pt x="8538" y="815"/>
                    <a:pt x="8502" y="922"/>
                    <a:pt x="8562" y="994"/>
                  </a:cubicBezTo>
                  <a:cubicBezTo>
                    <a:pt x="8591" y="1046"/>
                    <a:pt x="8644" y="1074"/>
                    <a:pt x="8697" y="1074"/>
                  </a:cubicBezTo>
                  <a:cubicBezTo>
                    <a:pt x="8729" y="1074"/>
                    <a:pt x="8761" y="1064"/>
                    <a:pt x="8788" y="1041"/>
                  </a:cubicBezTo>
                  <a:cubicBezTo>
                    <a:pt x="8990" y="922"/>
                    <a:pt x="9193" y="815"/>
                    <a:pt x="9335" y="791"/>
                  </a:cubicBezTo>
                  <a:cubicBezTo>
                    <a:pt x="9389" y="780"/>
                    <a:pt x="9439" y="774"/>
                    <a:pt x="9484" y="774"/>
                  </a:cubicBezTo>
                  <a:cubicBezTo>
                    <a:pt x="9580" y="774"/>
                    <a:pt x="9656" y="798"/>
                    <a:pt x="9705" y="839"/>
                  </a:cubicBezTo>
                  <a:cubicBezTo>
                    <a:pt x="9788" y="898"/>
                    <a:pt x="9800" y="994"/>
                    <a:pt x="9800" y="1053"/>
                  </a:cubicBezTo>
                  <a:cubicBezTo>
                    <a:pt x="9764" y="1577"/>
                    <a:pt x="9633" y="2244"/>
                    <a:pt x="9228" y="2756"/>
                  </a:cubicBezTo>
                  <a:cubicBezTo>
                    <a:pt x="9133" y="2601"/>
                    <a:pt x="9014" y="2446"/>
                    <a:pt x="8871" y="2303"/>
                  </a:cubicBezTo>
                  <a:cubicBezTo>
                    <a:pt x="8633" y="2041"/>
                    <a:pt x="8371" y="1815"/>
                    <a:pt x="8085" y="1625"/>
                  </a:cubicBezTo>
                  <a:cubicBezTo>
                    <a:pt x="8133" y="1565"/>
                    <a:pt x="8192" y="1518"/>
                    <a:pt x="8252" y="1458"/>
                  </a:cubicBezTo>
                  <a:cubicBezTo>
                    <a:pt x="8312" y="1398"/>
                    <a:pt x="8312" y="1291"/>
                    <a:pt x="8252" y="1232"/>
                  </a:cubicBezTo>
                  <a:cubicBezTo>
                    <a:pt x="8222" y="1202"/>
                    <a:pt x="8181" y="1187"/>
                    <a:pt x="8139" y="1187"/>
                  </a:cubicBezTo>
                  <a:cubicBezTo>
                    <a:pt x="8097" y="1187"/>
                    <a:pt x="8056" y="1202"/>
                    <a:pt x="8026" y="1232"/>
                  </a:cubicBezTo>
                  <a:lnTo>
                    <a:pt x="7800" y="1458"/>
                  </a:lnTo>
                  <a:cubicBezTo>
                    <a:pt x="7657" y="1375"/>
                    <a:pt x="7490" y="1291"/>
                    <a:pt x="7323" y="1232"/>
                  </a:cubicBezTo>
                  <a:cubicBezTo>
                    <a:pt x="7859" y="791"/>
                    <a:pt x="8442" y="494"/>
                    <a:pt x="9038" y="339"/>
                  </a:cubicBezTo>
                  <a:cubicBezTo>
                    <a:pt x="9084" y="330"/>
                    <a:pt x="9132" y="326"/>
                    <a:pt x="9179" y="326"/>
                  </a:cubicBezTo>
                  <a:close/>
                  <a:moveTo>
                    <a:pt x="902" y="792"/>
                  </a:moveTo>
                  <a:cubicBezTo>
                    <a:pt x="947" y="792"/>
                    <a:pt x="996" y="796"/>
                    <a:pt x="1049" y="803"/>
                  </a:cubicBezTo>
                  <a:cubicBezTo>
                    <a:pt x="1489" y="886"/>
                    <a:pt x="2013" y="1327"/>
                    <a:pt x="2299" y="1637"/>
                  </a:cubicBezTo>
                  <a:cubicBezTo>
                    <a:pt x="2013" y="1827"/>
                    <a:pt x="1751" y="2053"/>
                    <a:pt x="1513" y="2327"/>
                  </a:cubicBezTo>
                  <a:cubicBezTo>
                    <a:pt x="1370" y="2470"/>
                    <a:pt x="1251" y="2625"/>
                    <a:pt x="1156" y="2768"/>
                  </a:cubicBezTo>
                  <a:cubicBezTo>
                    <a:pt x="763" y="2244"/>
                    <a:pt x="632" y="1589"/>
                    <a:pt x="584" y="1077"/>
                  </a:cubicBezTo>
                  <a:cubicBezTo>
                    <a:pt x="584" y="994"/>
                    <a:pt x="596" y="910"/>
                    <a:pt x="680" y="851"/>
                  </a:cubicBezTo>
                  <a:cubicBezTo>
                    <a:pt x="728" y="810"/>
                    <a:pt x="805" y="792"/>
                    <a:pt x="902" y="792"/>
                  </a:cubicBezTo>
                  <a:close/>
                  <a:moveTo>
                    <a:pt x="5192" y="1160"/>
                  </a:moveTo>
                  <a:cubicBezTo>
                    <a:pt x="6668" y="1160"/>
                    <a:pt x="7811" y="1625"/>
                    <a:pt x="8633" y="2518"/>
                  </a:cubicBezTo>
                  <a:cubicBezTo>
                    <a:pt x="9478" y="3470"/>
                    <a:pt x="9812" y="4744"/>
                    <a:pt x="9931" y="5661"/>
                  </a:cubicBezTo>
                  <a:cubicBezTo>
                    <a:pt x="10002" y="6375"/>
                    <a:pt x="9990" y="6947"/>
                    <a:pt x="9978" y="7244"/>
                  </a:cubicBezTo>
                  <a:lnTo>
                    <a:pt x="9526" y="7078"/>
                  </a:lnTo>
                  <a:cubicBezTo>
                    <a:pt x="9513" y="7073"/>
                    <a:pt x="9497" y="7071"/>
                    <a:pt x="9479" y="7071"/>
                  </a:cubicBezTo>
                  <a:cubicBezTo>
                    <a:pt x="9448" y="7071"/>
                    <a:pt x="9413" y="7079"/>
                    <a:pt x="9383" y="7102"/>
                  </a:cubicBezTo>
                  <a:cubicBezTo>
                    <a:pt x="9335" y="7125"/>
                    <a:pt x="9312" y="7173"/>
                    <a:pt x="9312" y="7233"/>
                  </a:cubicBezTo>
                  <a:cubicBezTo>
                    <a:pt x="9312" y="7244"/>
                    <a:pt x="9276" y="8256"/>
                    <a:pt x="8871" y="9376"/>
                  </a:cubicBezTo>
                  <a:lnTo>
                    <a:pt x="8562" y="9007"/>
                  </a:lnTo>
                  <a:cubicBezTo>
                    <a:pt x="8538" y="8959"/>
                    <a:pt x="8478" y="8947"/>
                    <a:pt x="8431" y="8947"/>
                  </a:cubicBezTo>
                  <a:cubicBezTo>
                    <a:pt x="8371" y="8947"/>
                    <a:pt x="8323" y="8971"/>
                    <a:pt x="8312" y="9030"/>
                  </a:cubicBezTo>
                  <a:cubicBezTo>
                    <a:pt x="8061" y="9507"/>
                    <a:pt x="7645" y="9923"/>
                    <a:pt x="7430" y="10138"/>
                  </a:cubicBezTo>
                  <a:lnTo>
                    <a:pt x="7049" y="9614"/>
                  </a:lnTo>
                  <a:cubicBezTo>
                    <a:pt x="7466" y="9340"/>
                    <a:pt x="7740" y="8864"/>
                    <a:pt x="7740" y="8328"/>
                  </a:cubicBezTo>
                  <a:cubicBezTo>
                    <a:pt x="7740" y="8245"/>
                    <a:pt x="7669" y="8173"/>
                    <a:pt x="7585" y="8173"/>
                  </a:cubicBezTo>
                  <a:cubicBezTo>
                    <a:pt x="7490" y="8173"/>
                    <a:pt x="7419" y="8245"/>
                    <a:pt x="7419" y="8328"/>
                  </a:cubicBezTo>
                  <a:cubicBezTo>
                    <a:pt x="7419" y="9007"/>
                    <a:pt x="6883" y="9542"/>
                    <a:pt x="6228" y="9542"/>
                  </a:cubicBezTo>
                  <a:cubicBezTo>
                    <a:pt x="5954" y="9542"/>
                    <a:pt x="5704" y="9447"/>
                    <a:pt x="5478" y="9280"/>
                  </a:cubicBezTo>
                  <a:cubicBezTo>
                    <a:pt x="5389" y="9215"/>
                    <a:pt x="5284" y="9182"/>
                    <a:pt x="5183" y="9182"/>
                  </a:cubicBezTo>
                  <a:cubicBezTo>
                    <a:pt x="5082" y="9182"/>
                    <a:pt x="4984" y="9215"/>
                    <a:pt x="4906" y="9280"/>
                  </a:cubicBezTo>
                  <a:cubicBezTo>
                    <a:pt x="4692" y="9447"/>
                    <a:pt x="4442" y="9542"/>
                    <a:pt x="4156" y="9542"/>
                  </a:cubicBezTo>
                  <a:cubicBezTo>
                    <a:pt x="3501" y="9542"/>
                    <a:pt x="2966" y="9007"/>
                    <a:pt x="2966" y="8328"/>
                  </a:cubicBezTo>
                  <a:cubicBezTo>
                    <a:pt x="2966" y="8245"/>
                    <a:pt x="2894" y="8173"/>
                    <a:pt x="2799" y="8173"/>
                  </a:cubicBezTo>
                  <a:cubicBezTo>
                    <a:pt x="2716" y="8173"/>
                    <a:pt x="2632" y="8245"/>
                    <a:pt x="2632" y="8328"/>
                  </a:cubicBezTo>
                  <a:cubicBezTo>
                    <a:pt x="2632" y="8864"/>
                    <a:pt x="2918" y="9340"/>
                    <a:pt x="3335" y="9614"/>
                  </a:cubicBezTo>
                  <a:lnTo>
                    <a:pt x="2954" y="10138"/>
                  </a:lnTo>
                  <a:cubicBezTo>
                    <a:pt x="2739" y="9935"/>
                    <a:pt x="2323" y="9507"/>
                    <a:pt x="2073" y="9030"/>
                  </a:cubicBezTo>
                  <a:cubicBezTo>
                    <a:pt x="2037" y="8983"/>
                    <a:pt x="2001" y="8959"/>
                    <a:pt x="1954" y="8947"/>
                  </a:cubicBezTo>
                  <a:cubicBezTo>
                    <a:pt x="1894" y="8947"/>
                    <a:pt x="1846" y="8959"/>
                    <a:pt x="1823" y="9007"/>
                  </a:cubicBezTo>
                  <a:lnTo>
                    <a:pt x="1501" y="9376"/>
                  </a:lnTo>
                  <a:cubicBezTo>
                    <a:pt x="1108" y="8256"/>
                    <a:pt x="1073" y="7233"/>
                    <a:pt x="1073" y="7233"/>
                  </a:cubicBezTo>
                  <a:cubicBezTo>
                    <a:pt x="1073" y="7185"/>
                    <a:pt x="1049" y="7125"/>
                    <a:pt x="1001" y="7102"/>
                  </a:cubicBezTo>
                  <a:cubicBezTo>
                    <a:pt x="971" y="7079"/>
                    <a:pt x="941" y="7071"/>
                    <a:pt x="907" y="7071"/>
                  </a:cubicBezTo>
                  <a:cubicBezTo>
                    <a:pt x="888" y="7071"/>
                    <a:pt x="868" y="7073"/>
                    <a:pt x="846" y="7078"/>
                  </a:cubicBezTo>
                  <a:lnTo>
                    <a:pt x="406" y="7244"/>
                  </a:lnTo>
                  <a:cubicBezTo>
                    <a:pt x="394" y="6947"/>
                    <a:pt x="370" y="6375"/>
                    <a:pt x="465" y="5673"/>
                  </a:cubicBezTo>
                  <a:cubicBezTo>
                    <a:pt x="584" y="4756"/>
                    <a:pt x="894" y="3470"/>
                    <a:pt x="1763" y="2518"/>
                  </a:cubicBezTo>
                  <a:cubicBezTo>
                    <a:pt x="2561" y="1625"/>
                    <a:pt x="3728" y="1160"/>
                    <a:pt x="5192" y="1160"/>
                  </a:cubicBezTo>
                  <a:close/>
                  <a:moveTo>
                    <a:pt x="5192" y="9492"/>
                  </a:moveTo>
                  <a:cubicBezTo>
                    <a:pt x="5225" y="9492"/>
                    <a:pt x="5258" y="9501"/>
                    <a:pt x="5287" y="9518"/>
                  </a:cubicBezTo>
                  <a:cubicBezTo>
                    <a:pt x="5561" y="9745"/>
                    <a:pt x="5883" y="9852"/>
                    <a:pt x="6228" y="9852"/>
                  </a:cubicBezTo>
                  <a:cubicBezTo>
                    <a:pt x="6371" y="9852"/>
                    <a:pt x="6526" y="9840"/>
                    <a:pt x="6657" y="9792"/>
                  </a:cubicBezTo>
                  <a:lnTo>
                    <a:pt x="6657" y="9792"/>
                  </a:lnTo>
                  <a:cubicBezTo>
                    <a:pt x="6466" y="10245"/>
                    <a:pt x="6037" y="10554"/>
                    <a:pt x="5525" y="10554"/>
                  </a:cubicBezTo>
                  <a:lnTo>
                    <a:pt x="4847" y="10554"/>
                  </a:lnTo>
                  <a:cubicBezTo>
                    <a:pt x="4335" y="10554"/>
                    <a:pt x="3906" y="10233"/>
                    <a:pt x="3728" y="9792"/>
                  </a:cubicBezTo>
                  <a:lnTo>
                    <a:pt x="3728" y="9792"/>
                  </a:lnTo>
                  <a:cubicBezTo>
                    <a:pt x="3859" y="9840"/>
                    <a:pt x="4013" y="9852"/>
                    <a:pt x="4156" y="9852"/>
                  </a:cubicBezTo>
                  <a:cubicBezTo>
                    <a:pt x="4502" y="9852"/>
                    <a:pt x="4823" y="9733"/>
                    <a:pt x="5097" y="9518"/>
                  </a:cubicBezTo>
                  <a:cubicBezTo>
                    <a:pt x="5127" y="9501"/>
                    <a:pt x="5159" y="9492"/>
                    <a:pt x="5192" y="9492"/>
                  </a:cubicBezTo>
                  <a:close/>
                  <a:moveTo>
                    <a:pt x="9185" y="0"/>
                  </a:moveTo>
                  <a:cubicBezTo>
                    <a:pt x="9105" y="0"/>
                    <a:pt x="9024" y="10"/>
                    <a:pt x="8943" y="29"/>
                  </a:cubicBezTo>
                  <a:cubicBezTo>
                    <a:pt x="8252" y="208"/>
                    <a:pt x="7597" y="565"/>
                    <a:pt x="6966" y="1101"/>
                  </a:cubicBezTo>
                  <a:cubicBezTo>
                    <a:pt x="6430" y="934"/>
                    <a:pt x="5835" y="851"/>
                    <a:pt x="5180" y="851"/>
                  </a:cubicBezTo>
                  <a:cubicBezTo>
                    <a:pt x="4525" y="851"/>
                    <a:pt x="3930" y="934"/>
                    <a:pt x="3394" y="1101"/>
                  </a:cubicBezTo>
                  <a:cubicBezTo>
                    <a:pt x="2775" y="565"/>
                    <a:pt x="2096" y="196"/>
                    <a:pt x="1418" y="29"/>
                  </a:cubicBezTo>
                  <a:cubicBezTo>
                    <a:pt x="1344" y="11"/>
                    <a:pt x="1269" y="2"/>
                    <a:pt x="1195" y="2"/>
                  </a:cubicBezTo>
                  <a:cubicBezTo>
                    <a:pt x="982" y="2"/>
                    <a:pt x="773" y="75"/>
                    <a:pt x="596" y="208"/>
                  </a:cubicBezTo>
                  <a:cubicBezTo>
                    <a:pt x="370" y="386"/>
                    <a:pt x="239" y="672"/>
                    <a:pt x="251" y="946"/>
                  </a:cubicBezTo>
                  <a:cubicBezTo>
                    <a:pt x="287" y="1565"/>
                    <a:pt x="418" y="2410"/>
                    <a:pt x="965" y="3030"/>
                  </a:cubicBezTo>
                  <a:cubicBezTo>
                    <a:pt x="453" y="3911"/>
                    <a:pt x="227" y="4899"/>
                    <a:pt x="132" y="5637"/>
                  </a:cubicBezTo>
                  <a:cubicBezTo>
                    <a:pt x="1" y="6661"/>
                    <a:pt x="96" y="7459"/>
                    <a:pt x="96" y="7483"/>
                  </a:cubicBezTo>
                  <a:cubicBezTo>
                    <a:pt x="96" y="7530"/>
                    <a:pt x="120" y="7578"/>
                    <a:pt x="168" y="7602"/>
                  </a:cubicBezTo>
                  <a:cubicBezTo>
                    <a:pt x="198" y="7624"/>
                    <a:pt x="223" y="7633"/>
                    <a:pt x="250" y="7633"/>
                  </a:cubicBezTo>
                  <a:cubicBezTo>
                    <a:pt x="265" y="7633"/>
                    <a:pt x="281" y="7630"/>
                    <a:pt x="299" y="7625"/>
                  </a:cubicBezTo>
                  <a:lnTo>
                    <a:pt x="751" y="7459"/>
                  </a:lnTo>
                  <a:cubicBezTo>
                    <a:pt x="775" y="7852"/>
                    <a:pt x="894" y="8780"/>
                    <a:pt x="1299" y="9745"/>
                  </a:cubicBezTo>
                  <a:cubicBezTo>
                    <a:pt x="1311" y="9792"/>
                    <a:pt x="1370" y="9840"/>
                    <a:pt x="1418" y="9852"/>
                  </a:cubicBezTo>
                  <a:cubicBezTo>
                    <a:pt x="1428" y="9854"/>
                    <a:pt x="1438" y="9855"/>
                    <a:pt x="1447" y="9855"/>
                  </a:cubicBezTo>
                  <a:cubicBezTo>
                    <a:pt x="1493" y="9855"/>
                    <a:pt x="1531" y="9832"/>
                    <a:pt x="1561" y="9792"/>
                  </a:cubicBezTo>
                  <a:lnTo>
                    <a:pt x="1906" y="9388"/>
                  </a:lnTo>
                  <a:cubicBezTo>
                    <a:pt x="2299" y="10007"/>
                    <a:pt x="2847" y="10471"/>
                    <a:pt x="2870" y="10495"/>
                  </a:cubicBezTo>
                  <a:cubicBezTo>
                    <a:pt x="2896" y="10512"/>
                    <a:pt x="2929" y="10523"/>
                    <a:pt x="2959" y="10523"/>
                  </a:cubicBezTo>
                  <a:cubicBezTo>
                    <a:pt x="2969" y="10523"/>
                    <a:pt x="2980" y="10522"/>
                    <a:pt x="2989" y="10519"/>
                  </a:cubicBezTo>
                  <a:cubicBezTo>
                    <a:pt x="3037" y="10519"/>
                    <a:pt x="3085" y="10495"/>
                    <a:pt x="3097" y="10459"/>
                  </a:cubicBezTo>
                  <a:lnTo>
                    <a:pt x="3454" y="9983"/>
                  </a:lnTo>
                  <a:cubicBezTo>
                    <a:pt x="3549" y="10173"/>
                    <a:pt x="3680" y="10352"/>
                    <a:pt x="3847" y="10507"/>
                  </a:cubicBezTo>
                  <a:cubicBezTo>
                    <a:pt x="4109" y="10745"/>
                    <a:pt x="4466" y="10876"/>
                    <a:pt x="4823" y="10876"/>
                  </a:cubicBezTo>
                  <a:lnTo>
                    <a:pt x="5514" y="10876"/>
                  </a:lnTo>
                  <a:cubicBezTo>
                    <a:pt x="6121" y="10876"/>
                    <a:pt x="6657" y="10519"/>
                    <a:pt x="6895" y="9983"/>
                  </a:cubicBezTo>
                  <a:lnTo>
                    <a:pt x="7252" y="10459"/>
                  </a:lnTo>
                  <a:cubicBezTo>
                    <a:pt x="7276" y="10495"/>
                    <a:pt x="7311" y="10519"/>
                    <a:pt x="7359" y="10519"/>
                  </a:cubicBezTo>
                  <a:lnTo>
                    <a:pt x="7371" y="10519"/>
                  </a:lnTo>
                  <a:cubicBezTo>
                    <a:pt x="7419" y="10519"/>
                    <a:pt x="7442" y="10507"/>
                    <a:pt x="7478" y="10471"/>
                  </a:cubicBezTo>
                  <a:cubicBezTo>
                    <a:pt x="7502" y="10459"/>
                    <a:pt x="8050" y="9983"/>
                    <a:pt x="8442" y="9376"/>
                  </a:cubicBezTo>
                  <a:lnTo>
                    <a:pt x="8788" y="9780"/>
                  </a:lnTo>
                  <a:cubicBezTo>
                    <a:pt x="8812" y="9816"/>
                    <a:pt x="8871" y="9840"/>
                    <a:pt x="8931" y="9840"/>
                  </a:cubicBezTo>
                  <a:cubicBezTo>
                    <a:pt x="8990" y="9816"/>
                    <a:pt x="9038" y="9792"/>
                    <a:pt x="9050" y="9733"/>
                  </a:cubicBezTo>
                  <a:cubicBezTo>
                    <a:pt x="9443" y="8780"/>
                    <a:pt x="9562" y="7852"/>
                    <a:pt x="9597" y="7435"/>
                  </a:cubicBezTo>
                  <a:lnTo>
                    <a:pt x="10050" y="7602"/>
                  </a:lnTo>
                  <a:cubicBezTo>
                    <a:pt x="10071" y="7612"/>
                    <a:pt x="10095" y="7618"/>
                    <a:pt x="10117" y="7618"/>
                  </a:cubicBezTo>
                  <a:cubicBezTo>
                    <a:pt x="10144" y="7618"/>
                    <a:pt x="10168" y="7609"/>
                    <a:pt x="10181" y="7590"/>
                  </a:cubicBezTo>
                  <a:cubicBezTo>
                    <a:pt x="10228" y="7554"/>
                    <a:pt x="10252" y="7518"/>
                    <a:pt x="10252" y="7471"/>
                  </a:cubicBezTo>
                  <a:cubicBezTo>
                    <a:pt x="10276" y="7459"/>
                    <a:pt x="10359" y="6673"/>
                    <a:pt x="10228" y="5637"/>
                  </a:cubicBezTo>
                  <a:cubicBezTo>
                    <a:pt x="10133" y="4899"/>
                    <a:pt x="9919" y="3911"/>
                    <a:pt x="9395" y="3030"/>
                  </a:cubicBezTo>
                  <a:cubicBezTo>
                    <a:pt x="9943" y="2410"/>
                    <a:pt x="10097" y="1565"/>
                    <a:pt x="10109" y="946"/>
                  </a:cubicBezTo>
                  <a:cubicBezTo>
                    <a:pt x="10121" y="648"/>
                    <a:pt x="9990" y="386"/>
                    <a:pt x="9764" y="208"/>
                  </a:cubicBezTo>
                  <a:cubicBezTo>
                    <a:pt x="9600" y="69"/>
                    <a:pt x="9397" y="0"/>
                    <a:pt x="9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316;p70">
              <a:extLst>
                <a:ext uri="{FF2B5EF4-FFF2-40B4-BE49-F238E27FC236}">
                  <a16:creationId xmlns:a16="http://schemas.microsoft.com/office/drawing/2014/main" id="{79E37C03-E472-42DC-8A44-700CAA38C4C4}"/>
                </a:ext>
              </a:extLst>
            </p:cNvPr>
            <p:cNvSpPr/>
            <p:nvPr/>
          </p:nvSpPr>
          <p:spPr>
            <a:xfrm>
              <a:off x="2030765" y="1652690"/>
              <a:ext cx="48800" cy="59840"/>
            </a:xfrm>
            <a:custGeom>
              <a:avLst/>
              <a:gdLst/>
              <a:ahLst/>
              <a:cxnLst/>
              <a:rect l="l" t="t" r="r" b="b"/>
              <a:pathLst>
                <a:path w="1525" h="1870" extrusionOk="0"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lnTo>
                    <a:pt x="1" y="1107"/>
                  </a:lnTo>
                  <a:cubicBezTo>
                    <a:pt x="1" y="1524"/>
                    <a:pt x="346" y="1869"/>
                    <a:pt x="763" y="1869"/>
                  </a:cubicBezTo>
                  <a:cubicBezTo>
                    <a:pt x="1179" y="1869"/>
                    <a:pt x="1525" y="1524"/>
                    <a:pt x="1525" y="1107"/>
                  </a:cubicBezTo>
                  <a:lnTo>
                    <a:pt x="1525" y="762"/>
                  </a:lnTo>
                  <a:cubicBezTo>
                    <a:pt x="1501" y="643"/>
                    <a:pt x="1477" y="548"/>
                    <a:pt x="1430" y="441"/>
                  </a:cubicBezTo>
                  <a:cubicBezTo>
                    <a:pt x="1394" y="379"/>
                    <a:pt x="1340" y="343"/>
                    <a:pt x="1285" y="343"/>
                  </a:cubicBezTo>
                  <a:cubicBezTo>
                    <a:pt x="1265" y="343"/>
                    <a:pt x="1246" y="348"/>
                    <a:pt x="1227" y="357"/>
                  </a:cubicBezTo>
                  <a:cubicBezTo>
                    <a:pt x="1144" y="405"/>
                    <a:pt x="1108" y="500"/>
                    <a:pt x="1144" y="572"/>
                  </a:cubicBezTo>
                  <a:cubicBezTo>
                    <a:pt x="1179" y="631"/>
                    <a:pt x="1191" y="691"/>
                    <a:pt x="1191" y="762"/>
                  </a:cubicBezTo>
                  <a:lnTo>
                    <a:pt x="1191" y="1107"/>
                  </a:lnTo>
                  <a:cubicBezTo>
                    <a:pt x="1191" y="1345"/>
                    <a:pt x="1001" y="1536"/>
                    <a:pt x="763" y="1536"/>
                  </a:cubicBezTo>
                  <a:cubicBezTo>
                    <a:pt x="525" y="1536"/>
                    <a:pt x="334" y="1345"/>
                    <a:pt x="334" y="1107"/>
                  </a:cubicBezTo>
                  <a:lnTo>
                    <a:pt x="334" y="762"/>
                  </a:lnTo>
                  <a:cubicBezTo>
                    <a:pt x="334" y="524"/>
                    <a:pt x="525" y="333"/>
                    <a:pt x="763" y="333"/>
                  </a:cubicBezTo>
                  <a:cubicBezTo>
                    <a:pt x="846" y="333"/>
                    <a:pt x="929" y="262"/>
                    <a:pt x="929" y="167"/>
                  </a:cubicBezTo>
                  <a:cubicBezTo>
                    <a:pt x="929" y="83"/>
                    <a:pt x="846" y="0"/>
                    <a:pt x="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317;p70">
              <a:extLst>
                <a:ext uri="{FF2B5EF4-FFF2-40B4-BE49-F238E27FC236}">
                  <a16:creationId xmlns:a16="http://schemas.microsoft.com/office/drawing/2014/main" id="{E12D3CDF-D588-490C-8ED3-3C616045767E}"/>
                </a:ext>
              </a:extLst>
            </p:cNvPr>
            <p:cNvSpPr/>
            <p:nvPr/>
          </p:nvSpPr>
          <p:spPr>
            <a:xfrm>
              <a:off x="2167181" y="1652690"/>
              <a:ext cx="48416" cy="59840"/>
            </a:xfrm>
            <a:custGeom>
              <a:avLst/>
              <a:gdLst/>
              <a:ahLst/>
              <a:cxnLst/>
              <a:rect l="l" t="t" r="r" b="b"/>
              <a:pathLst>
                <a:path w="1513" h="1870" extrusionOk="0">
                  <a:moveTo>
                    <a:pt x="750" y="0"/>
                  </a:moveTo>
                  <a:cubicBezTo>
                    <a:pt x="334" y="0"/>
                    <a:pt x="0" y="345"/>
                    <a:pt x="0" y="762"/>
                  </a:cubicBezTo>
                  <a:lnTo>
                    <a:pt x="0" y="1107"/>
                  </a:lnTo>
                  <a:cubicBezTo>
                    <a:pt x="0" y="1524"/>
                    <a:pt x="334" y="1869"/>
                    <a:pt x="750" y="1869"/>
                  </a:cubicBezTo>
                  <a:cubicBezTo>
                    <a:pt x="1167" y="1869"/>
                    <a:pt x="1512" y="1524"/>
                    <a:pt x="1512" y="1107"/>
                  </a:cubicBezTo>
                  <a:lnTo>
                    <a:pt x="1512" y="762"/>
                  </a:lnTo>
                  <a:cubicBezTo>
                    <a:pt x="1500" y="643"/>
                    <a:pt x="1465" y="548"/>
                    <a:pt x="1429" y="441"/>
                  </a:cubicBezTo>
                  <a:cubicBezTo>
                    <a:pt x="1394" y="379"/>
                    <a:pt x="1333" y="343"/>
                    <a:pt x="1274" y="343"/>
                  </a:cubicBezTo>
                  <a:cubicBezTo>
                    <a:pt x="1254" y="343"/>
                    <a:pt x="1233" y="348"/>
                    <a:pt x="1215" y="357"/>
                  </a:cubicBezTo>
                  <a:cubicBezTo>
                    <a:pt x="1143" y="405"/>
                    <a:pt x="1096" y="500"/>
                    <a:pt x="1143" y="572"/>
                  </a:cubicBezTo>
                  <a:cubicBezTo>
                    <a:pt x="1167" y="631"/>
                    <a:pt x="1191" y="691"/>
                    <a:pt x="1191" y="762"/>
                  </a:cubicBezTo>
                  <a:lnTo>
                    <a:pt x="1191" y="1107"/>
                  </a:lnTo>
                  <a:cubicBezTo>
                    <a:pt x="1191" y="1345"/>
                    <a:pt x="988" y="1536"/>
                    <a:pt x="750" y="1536"/>
                  </a:cubicBezTo>
                  <a:cubicBezTo>
                    <a:pt x="512" y="1536"/>
                    <a:pt x="322" y="1345"/>
                    <a:pt x="322" y="1107"/>
                  </a:cubicBezTo>
                  <a:lnTo>
                    <a:pt x="322" y="762"/>
                  </a:lnTo>
                  <a:cubicBezTo>
                    <a:pt x="322" y="524"/>
                    <a:pt x="512" y="333"/>
                    <a:pt x="750" y="333"/>
                  </a:cubicBezTo>
                  <a:cubicBezTo>
                    <a:pt x="846" y="333"/>
                    <a:pt x="917" y="262"/>
                    <a:pt x="917" y="167"/>
                  </a:cubicBezTo>
                  <a:cubicBezTo>
                    <a:pt x="917" y="83"/>
                    <a:pt x="846" y="0"/>
                    <a:pt x="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318;p70">
              <a:extLst>
                <a:ext uri="{FF2B5EF4-FFF2-40B4-BE49-F238E27FC236}">
                  <a16:creationId xmlns:a16="http://schemas.microsoft.com/office/drawing/2014/main" id="{77D5BBD6-E3A6-4EB1-86F1-71EBD06C5E8D}"/>
                </a:ext>
              </a:extLst>
            </p:cNvPr>
            <p:cNvSpPr/>
            <p:nvPr/>
          </p:nvSpPr>
          <p:spPr>
            <a:xfrm>
              <a:off x="2020877" y="1729234"/>
              <a:ext cx="20608" cy="15680"/>
            </a:xfrm>
            <a:custGeom>
              <a:avLst/>
              <a:gdLst/>
              <a:ahLst/>
              <a:cxnLst/>
              <a:rect l="l" t="t" r="r" b="b"/>
              <a:pathLst>
                <a:path w="644" h="490" extrusionOk="0">
                  <a:moveTo>
                    <a:pt x="178" y="0"/>
                  </a:moveTo>
                  <a:cubicBezTo>
                    <a:pt x="124" y="0"/>
                    <a:pt x="71" y="26"/>
                    <a:pt x="48" y="73"/>
                  </a:cubicBezTo>
                  <a:cubicBezTo>
                    <a:pt x="0" y="144"/>
                    <a:pt x="12" y="251"/>
                    <a:pt x="84" y="299"/>
                  </a:cubicBezTo>
                  <a:cubicBezTo>
                    <a:pt x="191" y="346"/>
                    <a:pt x="298" y="430"/>
                    <a:pt x="405" y="477"/>
                  </a:cubicBezTo>
                  <a:cubicBezTo>
                    <a:pt x="429" y="489"/>
                    <a:pt x="441" y="489"/>
                    <a:pt x="476" y="489"/>
                  </a:cubicBezTo>
                  <a:cubicBezTo>
                    <a:pt x="536" y="489"/>
                    <a:pt x="596" y="454"/>
                    <a:pt x="619" y="394"/>
                  </a:cubicBezTo>
                  <a:cubicBezTo>
                    <a:pt x="643" y="323"/>
                    <a:pt x="607" y="215"/>
                    <a:pt x="536" y="192"/>
                  </a:cubicBezTo>
                  <a:cubicBezTo>
                    <a:pt x="441" y="144"/>
                    <a:pt x="357" y="85"/>
                    <a:pt x="262" y="25"/>
                  </a:cubicBezTo>
                  <a:cubicBezTo>
                    <a:pt x="237" y="8"/>
                    <a:pt x="207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319;p70">
              <a:extLst>
                <a:ext uri="{FF2B5EF4-FFF2-40B4-BE49-F238E27FC236}">
                  <a16:creationId xmlns:a16="http://schemas.microsoft.com/office/drawing/2014/main" id="{7ED850BA-7989-44A9-97CD-19F0DBE464A7}"/>
                </a:ext>
              </a:extLst>
            </p:cNvPr>
            <p:cNvSpPr/>
            <p:nvPr/>
          </p:nvSpPr>
          <p:spPr>
            <a:xfrm>
              <a:off x="1986189" y="1685426"/>
              <a:ext cx="27840" cy="38144"/>
            </a:xfrm>
            <a:custGeom>
              <a:avLst/>
              <a:gdLst/>
              <a:ahLst/>
              <a:cxnLst/>
              <a:rect l="l" t="t" r="r" b="b"/>
              <a:pathLst>
                <a:path w="870" h="1192" extrusionOk="0">
                  <a:moveTo>
                    <a:pt x="189" y="1"/>
                  </a:moveTo>
                  <a:cubicBezTo>
                    <a:pt x="170" y="1"/>
                    <a:pt x="150" y="5"/>
                    <a:pt x="132" y="13"/>
                  </a:cubicBezTo>
                  <a:cubicBezTo>
                    <a:pt x="36" y="37"/>
                    <a:pt x="1" y="132"/>
                    <a:pt x="25" y="215"/>
                  </a:cubicBezTo>
                  <a:cubicBezTo>
                    <a:pt x="25" y="239"/>
                    <a:pt x="179" y="680"/>
                    <a:pt x="560" y="1132"/>
                  </a:cubicBezTo>
                  <a:cubicBezTo>
                    <a:pt x="596" y="1156"/>
                    <a:pt x="632" y="1192"/>
                    <a:pt x="679" y="1192"/>
                  </a:cubicBezTo>
                  <a:cubicBezTo>
                    <a:pt x="715" y="1192"/>
                    <a:pt x="751" y="1168"/>
                    <a:pt x="787" y="1144"/>
                  </a:cubicBezTo>
                  <a:cubicBezTo>
                    <a:pt x="870" y="1084"/>
                    <a:pt x="870" y="977"/>
                    <a:pt x="810" y="918"/>
                  </a:cubicBezTo>
                  <a:cubicBezTo>
                    <a:pt x="477" y="513"/>
                    <a:pt x="334" y="120"/>
                    <a:pt x="334" y="120"/>
                  </a:cubicBezTo>
                  <a:cubicBezTo>
                    <a:pt x="316" y="46"/>
                    <a:pt x="254" y="1"/>
                    <a:pt x="1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320;p70">
              <a:extLst>
                <a:ext uri="{FF2B5EF4-FFF2-40B4-BE49-F238E27FC236}">
                  <a16:creationId xmlns:a16="http://schemas.microsoft.com/office/drawing/2014/main" id="{23ED50BA-9326-4965-B484-0CE2C0F5DB88}"/>
                </a:ext>
              </a:extLst>
            </p:cNvPr>
            <p:cNvSpPr/>
            <p:nvPr/>
          </p:nvSpPr>
          <p:spPr>
            <a:xfrm>
              <a:off x="2198797" y="1729234"/>
              <a:ext cx="20608" cy="15680"/>
            </a:xfrm>
            <a:custGeom>
              <a:avLst/>
              <a:gdLst/>
              <a:ahLst/>
              <a:cxnLst/>
              <a:rect l="l" t="t" r="r" b="b"/>
              <a:pathLst>
                <a:path w="644" h="490" extrusionOk="0">
                  <a:moveTo>
                    <a:pt x="466" y="0"/>
                  </a:moveTo>
                  <a:cubicBezTo>
                    <a:pt x="437" y="0"/>
                    <a:pt x="407" y="8"/>
                    <a:pt x="381" y="25"/>
                  </a:cubicBezTo>
                  <a:cubicBezTo>
                    <a:pt x="286" y="85"/>
                    <a:pt x="203" y="144"/>
                    <a:pt x="108" y="192"/>
                  </a:cubicBezTo>
                  <a:cubicBezTo>
                    <a:pt x="36" y="239"/>
                    <a:pt x="0" y="323"/>
                    <a:pt x="36" y="394"/>
                  </a:cubicBezTo>
                  <a:cubicBezTo>
                    <a:pt x="60" y="454"/>
                    <a:pt x="119" y="489"/>
                    <a:pt x="179" y="489"/>
                  </a:cubicBezTo>
                  <a:cubicBezTo>
                    <a:pt x="215" y="489"/>
                    <a:pt x="227" y="489"/>
                    <a:pt x="262" y="477"/>
                  </a:cubicBezTo>
                  <a:lnTo>
                    <a:pt x="572" y="299"/>
                  </a:lnTo>
                  <a:cubicBezTo>
                    <a:pt x="631" y="239"/>
                    <a:pt x="643" y="144"/>
                    <a:pt x="596" y="73"/>
                  </a:cubicBezTo>
                  <a:cubicBezTo>
                    <a:pt x="573" y="26"/>
                    <a:pt x="520" y="0"/>
                    <a:pt x="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321;p70">
              <a:extLst>
                <a:ext uri="{FF2B5EF4-FFF2-40B4-BE49-F238E27FC236}">
                  <a16:creationId xmlns:a16="http://schemas.microsoft.com/office/drawing/2014/main" id="{ED8047B0-7E35-43D1-9883-31F824DFE41E}"/>
                </a:ext>
              </a:extLst>
            </p:cNvPr>
            <p:cNvSpPr/>
            <p:nvPr/>
          </p:nvSpPr>
          <p:spPr>
            <a:xfrm>
              <a:off x="2225453" y="1685426"/>
              <a:ext cx="28224" cy="37760"/>
            </a:xfrm>
            <a:custGeom>
              <a:avLst/>
              <a:gdLst/>
              <a:ahLst/>
              <a:cxnLst/>
              <a:rect l="l" t="t" r="r" b="b"/>
              <a:pathLst>
                <a:path w="882" h="1180" extrusionOk="0">
                  <a:moveTo>
                    <a:pt x="688" y="1"/>
                  </a:moveTo>
                  <a:cubicBezTo>
                    <a:pt x="620" y="1"/>
                    <a:pt x="564" y="44"/>
                    <a:pt x="537" y="108"/>
                  </a:cubicBezTo>
                  <a:cubicBezTo>
                    <a:pt x="537" y="108"/>
                    <a:pt x="406" y="513"/>
                    <a:pt x="60" y="918"/>
                  </a:cubicBezTo>
                  <a:cubicBezTo>
                    <a:pt x="1" y="989"/>
                    <a:pt x="25" y="1084"/>
                    <a:pt x="84" y="1144"/>
                  </a:cubicBezTo>
                  <a:cubicBezTo>
                    <a:pt x="108" y="1168"/>
                    <a:pt x="144" y="1180"/>
                    <a:pt x="179" y="1180"/>
                  </a:cubicBezTo>
                  <a:cubicBezTo>
                    <a:pt x="227" y="1180"/>
                    <a:pt x="275" y="1168"/>
                    <a:pt x="299" y="1120"/>
                  </a:cubicBezTo>
                  <a:cubicBezTo>
                    <a:pt x="691" y="668"/>
                    <a:pt x="834" y="227"/>
                    <a:pt x="834" y="215"/>
                  </a:cubicBezTo>
                  <a:cubicBezTo>
                    <a:pt x="882" y="132"/>
                    <a:pt x="834" y="37"/>
                    <a:pt x="751" y="13"/>
                  </a:cubicBezTo>
                  <a:cubicBezTo>
                    <a:pt x="729" y="5"/>
                    <a:pt x="708" y="1"/>
                    <a:pt x="6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322;p70">
              <a:extLst>
                <a:ext uri="{FF2B5EF4-FFF2-40B4-BE49-F238E27FC236}">
                  <a16:creationId xmlns:a16="http://schemas.microsoft.com/office/drawing/2014/main" id="{278FD369-8D99-4A70-8CC1-35B2601CC2E8}"/>
                </a:ext>
              </a:extLst>
            </p:cNvPr>
            <p:cNvSpPr/>
            <p:nvPr/>
          </p:nvSpPr>
          <p:spPr>
            <a:xfrm>
              <a:off x="2046381" y="1573906"/>
              <a:ext cx="22528" cy="16320"/>
            </a:xfrm>
            <a:custGeom>
              <a:avLst/>
              <a:gdLst/>
              <a:ahLst/>
              <a:cxnLst/>
              <a:rect l="l" t="t" r="r" b="b"/>
              <a:pathLst>
                <a:path w="704" h="510" extrusionOk="0">
                  <a:moveTo>
                    <a:pt x="508" y="1"/>
                  </a:moveTo>
                  <a:cubicBezTo>
                    <a:pt x="489" y="1"/>
                    <a:pt x="471" y="4"/>
                    <a:pt x="453" y="9"/>
                  </a:cubicBezTo>
                  <a:cubicBezTo>
                    <a:pt x="334" y="69"/>
                    <a:pt x="215" y="140"/>
                    <a:pt x="96" y="212"/>
                  </a:cubicBezTo>
                  <a:cubicBezTo>
                    <a:pt x="25" y="247"/>
                    <a:pt x="1" y="355"/>
                    <a:pt x="49" y="426"/>
                  </a:cubicBezTo>
                  <a:cubicBezTo>
                    <a:pt x="84" y="474"/>
                    <a:pt x="120" y="509"/>
                    <a:pt x="180" y="509"/>
                  </a:cubicBezTo>
                  <a:cubicBezTo>
                    <a:pt x="215" y="509"/>
                    <a:pt x="239" y="486"/>
                    <a:pt x="275" y="474"/>
                  </a:cubicBezTo>
                  <a:cubicBezTo>
                    <a:pt x="382" y="414"/>
                    <a:pt x="477" y="343"/>
                    <a:pt x="596" y="295"/>
                  </a:cubicBezTo>
                  <a:cubicBezTo>
                    <a:pt x="656" y="271"/>
                    <a:pt x="703" y="176"/>
                    <a:pt x="656" y="93"/>
                  </a:cubicBezTo>
                  <a:cubicBezTo>
                    <a:pt x="629" y="30"/>
                    <a:pt x="568" y="1"/>
                    <a:pt x="5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323;p70">
              <a:extLst>
                <a:ext uri="{FF2B5EF4-FFF2-40B4-BE49-F238E27FC236}">
                  <a16:creationId xmlns:a16="http://schemas.microsoft.com/office/drawing/2014/main" id="{D17BCAA3-AC12-4CCF-BE29-9AEB72F6ACC8}"/>
                </a:ext>
              </a:extLst>
            </p:cNvPr>
            <p:cNvSpPr/>
            <p:nvPr/>
          </p:nvSpPr>
          <p:spPr>
            <a:xfrm>
              <a:off x="2078765" y="1587538"/>
              <a:ext cx="87680" cy="18304"/>
            </a:xfrm>
            <a:custGeom>
              <a:avLst/>
              <a:gdLst/>
              <a:ahLst/>
              <a:cxnLst/>
              <a:rect l="l" t="t" r="r" b="b"/>
              <a:pathLst>
                <a:path w="2740" h="572" extrusionOk="0">
                  <a:moveTo>
                    <a:pt x="1370" y="0"/>
                  </a:moveTo>
                  <a:cubicBezTo>
                    <a:pt x="942" y="0"/>
                    <a:pt x="513" y="95"/>
                    <a:pt x="120" y="262"/>
                  </a:cubicBezTo>
                  <a:cubicBezTo>
                    <a:pt x="49" y="286"/>
                    <a:pt x="1" y="393"/>
                    <a:pt x="37" y="464"/>
                  </a:cubicBezTo>
                  <a:cubicBezTo>
                    <a:pt x="56" y="523"/>
                    <a:pt x="132" y="566"/>
                    <a:pt x="198" y="566"/>
                  </a:cubicBezTo>
                  <a:cubicBezTo>
                    <a:pt x="213" y="566"/>
                    <a:pt x="226" y="564"/>
                    <a:pt x="239" y="560"/>
                  </a:cubicBezTo>
                  <a:cubicBezTo>
                    <a:pt x="584" y="405"/>
                    <a:pt x="965" y="333"/>
                    <a:pt x="1370" y="333"/>
                  </a:cubicBezTo>
                  <a:cubicBezTo>
                    <a:pt x="1775" y="333"/>
                    <a:pt x="2168" y="405"/>
                    <a:pt x="2501" y="560"/>
                  </a:cubicBezTo>
                  <a:cubicBezTo>
                    <a:pt x="2525" y="572"/>
                    <a:pt x="2549" y="572"/>
                    <a:pt x="2561" y="572"/>
                  </a:cubicBezTo>
                  <a:cubicBezTo>
                    <a:pt x="2620" y="572"/>
                    <a:pt x="2680" y="536"/>
                    <a:pt x="2716" y="464"/>
                  </a:cubicBezTo>
                  <a:cubicBezTo>
                    <a:pt x="2739" y="381"/>
                    <a:pt x="2716" y="286"/>
                    <a:pt x="2620" y="262"/>
                  </a:cubicBezTo>
                  <a:cubicBezTo>
                    <a:pt x="2239" y="95"/>
                    <a:pt x="1811" y="0"/>
                    <a:pt x="1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324;p70">
              <a:extLst>
                <a:ext uri="{FF2B5EF4-FFF2-40B4-BE49-F238E27FC236}">
                  <a16:creationId xmlns:a16="http://schemas.microsoft.com/office/drawing/2014/main" id="{03F4C11C-DB0E-4CDA-BFD1-11F846AB4CC4}"/>
                </a:ext>
              </a:extLst>
            </p:cNvPr>
            <p:cNvSpPr/>
            <p:nvPr/>
          </p:nvSpPr>
          <p:spPr>
            <a:xfrm>
              <a:off x="2177069" y="1574130"/>
              <a:ext cx="22528" cy="16480"/>
            </a:xfrm>
            <a:custGeom>
              <a:avLst/>
              <a:gdLst/>
              <a:ahLst/>
              <a:cxnLst/>
              <a:rect l="l" t="t" r="r" b="b"/>
              <a:pathLst>
                <a:path w="704" h="515" extrusionOk="0">
                  <a:moveTo>
                    <a:pt x="190" y="0"/>
                  </a:moveTo>
                  <a:cubicBezTo>
                    <a:pt x="129" y="0"/>
                    <a:pt x="66" y="36"/>
                    <a:pt x="48" y="98"/>
                  </a:cubicBezTo>
                  <a:cubicBezTo>
                    <a:pt x="1" y="169"/>
                    <a:pt x="48" y="276"/>
                    <a:pt x="120" y="300"/>
                  </a:cubicBezTo>
                  <a:cubicBezTo>
                    <a:pt x="239" y="360"/>
                    <a:pt x="346" y="419"/>
                    <a:pt x="441" y="479"/>
                  </a:cubicBezTo>
                  <a:cubicBezTo>
                    <a:pt x="477" y="490"/>
                    <a:pt x="501" y="514"/>
                    <a:pt x="537" y="514"/>
                  </a:cubicBezTo>
                  <a:cubicBezTo>
                    <a:pt x="596" y="514"/>
                    <a:pt x="644" y="479"/>
                    <a:pt x="668" y="431"/>
                  </a:cubicBezTo>
                  <a:cubicBezTo>
                    <a:pt x="703" y="360"/>
                    <a:pt x="668" y="264"/>
                    <a:pt x="608" y="217"/>
                  </a:cubicBezTo>
                  <a:cubicBezTo>
                    <a:pt x="489" y="133"/>
                    <a:pt x="370" y="86"/>
                    <a:pt x="251" y="14"/>
                  </a:cubicBezTo>
                  <a:cubicBezTo>
                    <a:pt x="232" y="5"/>
                    <a:pt x="211" y="0"/>
                    <a:pt x="1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325;p70">
              <a:extLst>
                <a:ext uri="{FF2B5EF4-FFF2-40B4-BE49-F238E27FC236}">
                  <a16:creationId xmlns:a16="http://schemas.microsoft.com/office/drawing/2014/main" id="{BE64D2FE-D9F7-48C7-B02C-35470620F69D}"/>
                </a:ext>
              </a:extLst>
            </p:cNvPr>
            <p:cNvSpPr/>
            <p:nvPr/>
          </p:nvSpPr>
          <p:spPr>
            <a:xfrm>
              <a:off x="2078413" y="1560466"/>
              <a:ext cx="88800" cy="15648"/>
            </a:xfrm>
            <a:custGeom>
              <a:avLst/>
              <a:gdLst/>
              <a:ahLst/>
              <a:cxnLst/>
              <a:rect l="l" t="t" r="r" b="b"/>
              <a:pathLst>
                <a:path w="2775" h="489" extrusionOk="0">
                  <a:moveTo>
                    <a:pt x="1381" y="1"/>
                  </a:moveTo>
                  <a:cubicBezTo>
                    <a:pt x="953" y="1"/>
                    <a:pt x="536" y="60"/>
                    <a:pt x="131" y="179"/>
                  </a:cubicBezTo>
                  <a:cubicBezTo>
                    <a:pt x="48" y="215"/>
                    <a:pt x="0" y="298"/>
                    <a:pt x="36" y="370"/>
                  </a:cubicBezTo>
                  <a:cubicBezTo>
                    <a:pt x="54" y="444"/>
                    <a:pt x="116" y="489"/>
                    <a:pt x="175" y="489"/>
                  </a:cubicBezTo>
                  <a:cubicBezTo>
                    <a:pt x="193" y="489"/>
                    <a:pt x="210" y="485"/>
                    <a:pt x="226" y="477"/>
                  </a:cubicBezTo>
                  <a:cubicBezTo>
                    <a:pt x="595" y="370"/>
                    <a:pt x="988" y="310"/>
                    <a:pt x="1381" y="310"/>
                  </a:cubicBezTo>
                  <a:cubicBezTo>
                    <a:pt x="1786" y="310"/>
                    <a:pt x="2179" y="370"/>
                    <a:pt x="2548" y="477"/>
                  </a:cubicBezTo>
                  <a:lnTo>
                    <a:pt x="2596" y="477"/>
                  </a:lnTo>
                  <a:cubicBezTo>
                    <a:pt x="2667" y="477"/>
                    <a:pt x="2727" y="429"/>
                    <a:pt x="2738" y="358"/>
                  </a:cubicBezTo>
                  <a:cubicBezTo>
                    <a:pt x="2774" y="286"/>
                    <a:pt x="2727" y="191"/>
                    <a:pt x="2631" y="179"/>
                  </a:cubicBezTo>
                  <a:cubicBezTo>
                    <a:pt x="2238" y="60"/>
                    <a:pt x="1822" y="1"/>
                    <a:pt x="1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0352;p65">
            <a:extLst>
              <a:ext uri="{FF2B5EF4-FFF2-40B4-BE49-F238E27FC236}">
                <a16:creationId xmlns:a16="http://schemas.microsoft.com/office/drawing/2014/main" id="{63300953-AE26-468A-A17F-6E67189299BA}"/>
              </a:ext>
            </a:extLst>
          </p:cNvPr>
          <p:cNvGrpSpPr/>
          <p:nvPr/>
        </p:nvGrpSpPr>
        <p:grpSpPr>
          <a:xfrm>
            <a:off x="7105200" y="1649667"/>
            <a:ext cx="468000" cy="468000"/>
            <a:chOff x="2496894" y="3680964"/>
            <a:chExt cx="357720" cy="355148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86" name="Google Shape;10353;p65">
              <a:extLst>
                <a:ext uri="{FF2B5EF4-FFF2-40B4-BE49-F238E27FC236}">
                  <a16:creationId xmlns:a16="http://schemas.microsoft.com/office/drawing/2014/main" id="{891E602F-98DF-463F-AA8C-F66708A73F95}"/>
                </a:ext>
              </a:extLst>
            </p:cNvPr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54;p65">
              <a:extLst>
                <a:ext uri="{FF2B5EF4-FFF2-40B4-BE49-F238E27FC236}">
                  <a16:creationId xmlns:a16="http://schemas.microsoft.com/office/drawing/2014/main" id="{96CEDD1E-F5A8-4DE1-83CF-A985D6914A92}"/>
                </a:ext>
              </a:extLst>
            </p:cNvPr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55;p65">
              <a:extLst>
                <a:ext uri="{FF2B5EF4-FFF2-40B4-BE49-F238E27FC236}">
                  <a16:creationId xmlns:a16="http://schemas.microsoft.com/office/drawing/2014/main" id="{4CE96CAD-34DC-427D-92BC-FDE543723DFD}"/>
                </a:ext>
              </a:extLst>
            </p:cNvPr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356;p65">
              <a:extLst>
                <a:ext uri="{FF2B5EF4-FFF2-40B4-BE49-F238E27FC236}">
                  <a16:creationId xmlns:a16="http://schemas.microsoft.com/office/drawing/2014/main" id="{84B2E38A-6383-4DC6-9CC4-61B81E98DD39}"/>
                </a:ext>
              </a:extLst>
            </p:cNvPr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357;p65">
              <a:extLst>
                <a:ext uri="{FF2B5EF4-FFF2-40B4-BE49-F238E27FC236}">
                  <a16:creationId xmlns:a16="http://schemas.microsoft.com/office/drawing/2014/main" id="{BF2E31E7-C4CD-4A91-8111-B60A5B04BCE9}"/>
                </a:ext>
              </a:extLst>
            </p:cNvPr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720000" y="27106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 внимание</a:t>
            </a:r>
            <a:endParaRPr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1530224" y="1981616"/>
            <a:ext cx="5929922" cy="6713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egoe UI Black" panose="020B0A02040204020203" pitchFamily="34" charset="0"/>
                <a:ea typeface="Segoe UI Black" panose="020B0A02040204020203" pitchFamily="34" charset="0"/>
              </a:rPr>
              <a:t>Спасибо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6" name="Google Shape;306;p31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1"/>
          <p:cNvGrpSpPr/>
          <p:nvPr/>
        </p:nvGrpSpPr>
        <p:grpSpPr>
          <a:xfrm rot="-1595748" flipH="1">
            <a:off x="7260859" y="3567633"/>
            <a:ext cx="128752" cy="345605"/>
            <a:chOff x="3223450" y="280100"/>
            <a:chExt cx="128750" cy="345600"/>
          </a:xfrm>
        </p:grpSpPr>
        <p:cxnSp>
          <p:nvCxnSpPr>
            <p:cNvPr id="311" name="Google Shape;311;p31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12" name="Google Shape;312;p31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3949354" y="1748700"/>
            <a:ext cx="4244979" cy="1024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4063750" y="1878824"/>
            <a:ext cx="401618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Эффект Ореола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"/>
          </p:nvPr>
        </p:nvSpPr>
        <p:spPr>
          <a:xfrm>
            <a:off x="4102665" y="3084236"/>
            <a:ext cx="3794166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когнитивное искажение, из-за которого общее впечатление о человеке влияет на оценку его отдельных характеристик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347" name="Google Shape;347;p33"/>
          <p:cNvSpPr/>
          <p:nvPr/>
        </p:nvSpPr>
        <p:spPr>
          <a:xfrm>
            <a:off x="1571975" y="1686237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01</a:t>
            </a:r>
          </a:p>
        </p:txBody>
      </p:sp>
      <p:sp>
        <p:nvSpPr>
          <p:cNvPr id="348" name="Google Shape;348;p33"/>
          <p:cNvSpPr/>
          <p:nvPr/>
        </p:nvSpPr>
        <p:spPr>
          <a:xfrm flipH="1">
            <a:off x="8613500" y="3024888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484825" y="4114350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 rot="1817197" flipH="1">
            <a:off x="154367" y="2048324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/>
          <p:nvPr/>
        </p:nvSpPr>
        <p:spPr>
          <a:xfrm rot="-1147067" flipH="1">
            <a:off x="8256832" y="37284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 rot="-2701482" flipH="1">
            <a:off x="7395359" y="3461853"/>
            <a:ext cx="491934" cy="42511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 rot="-1147067" flipH="1">
            <a:off x="1429782" y="345986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3"/>
          <p:cNvGrpSpPr/>
          <p:nvPr/>
        </p:nvGrpSpPr>
        <p:grpSpPr>
          <a:xfrm rot="3464700" flipH="1">
            <a:off x="3926507" y="727250"/>
            <a:ext cx="128753" cy="345608"/>
            <a:chOff x="3223450" y="280100"/>
            <a:chExt cx="128750" cy="345600"/>
          </a:xfrm>
        </p:grpSpPr>
        <p:cxnSp>
          <p:nvCxnSpPr>
            <p:cNvPr id="355" name="Google Shape;355;p33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56" name="Google Shape;356;p33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357" name="Google Shape;357;p33"/>
          <p:cNvSpPr/>
          <p:nvPr/>
        </p:nvSpPr>
        <p:spPr>
          <a:xfrm flipH="1">
            <a:off x="1533050" y="73745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 rot="-258033" flipH="1">
            <a:off x="5037892" y="3628951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33"/>
          <p:cNvGrpSpPr/>
          <p:nvPr/>
        </p:nvGrpSpPr>
        <p:grpSpPr>
          <a:xfrm rot="-1595748" flipH="1">
            <a:off x="2935609" y="3966254"/>
            <a:ext cx="128752" cy="345605"/>
            <a:chOff x="3223450" y="280100"/>
            <a:chExt cx="128750" cy="345600"/>
          </a:xfrm>
        </p:grpSpPr>
        <p:cxnSp>
          <p:nvCxnSpPr>
            <p:cNvPr id="361" name="Google Shape;361;p33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  <p:cxnSp>
          <p:nvCxnSpPr>
            <p:cNvPr id="362" name="Google Shape;362;p33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/>
          <p:nvPr/>
        </p:nvSpPr>
        <p:spPr>
          <a:xfrm>
            <a:off x="805521" y="1879303"/>
            <a:ext cx="4273800" cy="1314798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815686" y="2147362"/>
            <a:ext cx="4273800" cy="1075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Эдвард Ли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Торндайк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2" name="Google Shape;392;p35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5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 rot="-2701482" flipH="1">
            <a:off x="7488459" y="3926503"/>
            <a:ext cx="491934" cy="42511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-1147067" flipH="1">
            <a:off x="1041882" y="397189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35"/>
          <p:cNvGrpSpPr/>
          <p:nvPr/>
        </p:nvGrpSpPr>
        <p:grpSpPr>
          <a:xfrm rot="3464700" flipH="1">
            <a:off x="4945818" y="877932"/>
            <a:ext cx="128753" cy="345608"/>
            <a:chOff x="3223450" y="280100"/>
            <a:chExt cx="128750" cy="345600"/>
          </a:xfrm>
        </p:grpSpPr>
        <p:cxnSp>
          <p:nvCxnSpPr>
            <p:cNvPr id="399" name="Google Shape;399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00" name="Google Shape;400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01" name="Google Shape;401;p35"/>
          <p:cNvSpPr/>
          <p:nvPr/>
        </p:nvSpPr>
        <p:spPr>
          <a:xfrm flipH="1">
            <a:off x="2481375" y="5687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 rot="-258033" flipH="1">
            <a:off x="4386217" y="3763001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5"/>
          <p:cNvGrpSpPr/>
          <p:nvPr/>
        </p:nvGrpSpPr>
        <p:grpSpPr>
          <a:xfrm rot="-1595748" flipH="1">
            <a:off x="2935609" y="3966254"/>
            <a:ext cx="128752" cy="345605"/>
            <a:chOff x="3223450" y="280100"/>
            <a:chExt cx="128750" cy="345600"/>
          </a:xfrm>
        </p:grpSpPr>
        <p:cxnSp>
          <p:nvCxnSpPr>
            <p:cNvPr id="405" name="Google Shape;405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  <p:cxnSp>
          <p:nvCxnSpPr>
            <p:cNvPr id="406" name="Google Shape;406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19CD32-EC3E-48AE-A2AE-6BE18E219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29"/>
          <a:stretch/>
        </p:blipFill>
        <p:spPr>
          <a:xfrm flipH="1">
            <a:off x="5576889" y="1153352"/>
            <a:ext cx="2740388" cy="2700000"/>
          </a:xfrm>
          <a:prstGeom prst="ellipse">
            <a:avLst/>
          </a:prstGeom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Google Shape;401;p35">
            <a:extLst>
              <a:ext uri="{FF2B5EF4-FFF2-40B4-BE49-F238E27FC236}">
                <a16:creationId xmlns:a16="http://schemas.microsoft.com/office/drawing/2014/main" id="{C1BD5248-F055-4F4F-A2A0-47E1A010127E}"/>
              </a:ext>
            </a:extLst>
          </p:cNvPr>
          <p:cNvSpPr/>
          <p:nvPr/>
        </p:nvSpPr>
        <p:spPr>
          <a:xfrm flipH="1">
            <a:off x="5558597" y="1168782"/>
            <a:ext cx="2769717" cy="266914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46;p33">
            <a:extLst>
              <a:ext uri="{FF2B5EF4-FFF2-40B4-BE49-F238E27FC236}">
                <a16:creationId xmlns:a16="http://schemas.microsoft.com/office/drawing/2014/main" id="{AC7FF3A1-5DCC-4904-8A3C-9C57BE5201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5503" y="3229445"/>
            <a:ext cx="3794166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впервые описал эффект Ореола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Теодор Банди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28" name="Google Shape;1128;p44"/>
          <p:cNvSpPr/>
          <p:nvPr/>
        </p:nvSpPr>
        <p:spPr>
          <a:xfrm>
            <a:off x="2536879" y="1085981"/>
            <a:ext cx="4031620" cy="273920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4"/>
          <p:cNvSpPr/>
          <p:nvPr/>
        </p:nvSpPr>
        <p:spPr>
          <a:xfrm>
            <a:off x="2337143" y="3894396"/>
            <a:ext cx="4469713" cy="53252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4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4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4"/>
          <p:cNvSpPr/>
          <p:nvPr/>
        </p:nvSpPr>
        <p:spPr>
          <a:xfrm rot="-1817197">
            <a:off x="7551839" y="42379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4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6" name="Google Shape;1136;p44"/>
          <p:cNvGrpSpPr/>
          <p:nvPr/>
        </p:nvGrpSpPr>
        <p:grpSpPr>
          <a:xfrm rot="1595748">
            <a:off x="1683114" y="4488267"/>
            <a:ext cx="128752" cy="345605"/>
            <a:chOff x="3223450" y="280100"/>
            <a:chExt cx="128750" cy="345600"/>
          </a:xfrm>
        </p:grpSpPr>
        <p:cxnSp>
          <p:nvCxnSpPr>
            <p:cNvPr id="1137" name="Google Shape;1137;p44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1138" name="Google Shape;1138;p44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1139" name="Google Shape;1139;p44"/>
          <p:cNvSpPr/>
          <p:nvPr/>
        </p:nvSpPr>
        <p:spPr>
          <a:xfrm>
            <a:off x="8098800" y="2962128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44"/>
          <p:cNvGrpSpPr/>
          <p:nvPr/>
        </p:nvGrpSpPr>
        <p:grpSpPr>
          <a:xfrm rot="-1560849">
            <a:off x="7163494" y="1013152"/>
            <a:ext cx="128752" cy="345605"/>
            <a:chOff x="3223450" y="280100"/>
            <a:chExt cx="128750" cy="345600"/>
          </a:xfrm>
        </p:grpSpPr>
        <p:cxnSp>
          <p:nvCxnSpPr>
            <p:cNvPr id="1141" name="Google Shape;1141;p44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5"/>
              </a:outerShdw>
            </a:effectLst>
          </p:spPr>
        </p:cxnSp>
        <p:cxnSp>
          <p:nvCxnSpPr>
            <p:cNvPr id="1142" name="Google Shape;1142;p44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5"/>
              </a:outerShdw>
            </a:effectLst>
          </p:spPr>
        </p:cxnSp>
      </p:grpSp>
      <p:sp>
        <p:nvSpPr>
          <p:cNvPr id="1143" name="Google Shape;1143;p44"/>
          <p:cNvSpPr/>
          <p:nvPr/>
        </p:nvSpPr>
        <p:spPr>
          <a:xfrm rot="2144689">
            <a:off x="7172062" y="3967942"/>
            <a:ext cx="491975" cy="42512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131116-226D-4CAB-BE39-139B3DF9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60" y="1165122"/>
            <a:ext cx="3611880" cy="2581876"/>
          </a:xfrm>
          <a:prstGeom prst="rect">
            <a:avLst/>
          </a:prstGeom>
        </p:spPr>
      </p:pic>
      <p:sp>
        <p:nvSpPr>
          <p:cNvPr id="1130" name="Google Shape;1130;p44"/>
          <p:cNvSpPr/>
          <p:nvPr/>
        </p:nvSpPr>
        <p:spPr>
          <a:xfrm>
            <a:off x="4461469" y="1286871"/>
            <a:ext cx="182440" cy="196141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3810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02;p38">
            <a:extLst>
              <a:ext uri="{FF2B5EF4-FFF2-40B4-BE49-F238E27FC236}">
                <a16:creationId xmlns:a16="http://schemas.microsoft.com/office/drawing/2014/main" id="{CE0112D2-FF00-4FC7-A5C3-760754050A6B}"/>
              </a:ext>
            </a:extLst>
          </p:cNvPr>
          <p:cNvSpPr txBox="1">
            <a:spLocks/>
          </p:cNvSpPr>
          <p:nvPr/>
        </p:nvSpPr>
        <p:spPr>
          <a:xfrm>
            <a:off x="3226239" y="3947067"/>
            <a:ext cx="2652900" cy="479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tx1"/>
                </a:solidFill>
                <a:latin typeface="Bellota Text" panose="020B0604020202020204" charset="-52"/>
                <a:ea typeface="Bellota Text" panose="020B0604020202020204" charset="-52"/>
              </a:rPr>
              <a:t>убийца 36 жертв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1491438" y="28847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4999638" y="28847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1"/>
          </p:nvPr>
        </p:nvSpPr>
        <p:spPr>
          <a:xfrm>
            <a:off x="1491450" y="288477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Быстрая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01" name="Google Shape;50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Ступени мышления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02" name="Google Shape;502;p38"/>
          <p:cNvSpPr txBox="1">
            <a:spLocks noGrp="1"/>
          </p:cNvSpPr>
          <p:nvPr>
            <p:ph type="subTitle" idx="2"/>
          </p:nvPr>
        </p:nvSpPr>
        <p:spPr>
          <a:xfrm>
            <a:off x="1491463" y="3383325"/>
            <a:ext cx="26529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принятие решений на основе прошлого опыта</a:t>
            </a:r>
            <a:endParaRPr dirty="0"/>
          </a:p>
        </p:txBody>
      </p:sp>
      <p:sp>
        <p:nvSpPr>
          <p:cNvPr id="503" name="Google Shape;503;p38"/>
          <p:cNvSpPr txBox="1">
            <a:spLocks noGrp="1"/>
          </p:cNvSpPr>
          <p:nvPr>
            <p:ph type="subTitle" idx="3"/>
          </p:nvPr>
        </p:nvSpPr>
        <p:spPr>
          <a:xfrm>
            <a:off x="4999625" y="288477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Медленная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04" name="Google Shape;504;p38"/>
          <p:cNvSpPr txBox="1">
            <a:spLocks noGrp="1"/>
          </p:cNvSpPr>
          <p:nvPr>
            <p:ph type="subTitle" idx="4"/>
          </p:nvPr>
        </p:nvSpPr>
        <p:spPr>
          <a:xfrm>
            <a:off x="4919980" y="3383325"/>
            <a:ext cx="2844372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сложных задач переработкой информации</a:t>
            </a:r>
            <a:endParaRPr dirty="0"/>
          </a:p>
        </p:txBody>
      </p:sp>
      <p:sp>
        <p:nvSpPr>
          <p:cNvPr id="505" name="Google Shape;505;p38"/>
          <p:cNvSpPr/>
          <p:nvPr/>
        </p:nvSpPr>
        <p:spPr>
          <a:xfrm>
            <a:off x="2248525" y="13786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5756700" y="1378613"/>
            <a:ext cx="1138800" cy="1138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8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8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8"/>
          <p:cNvGrpSpPr/>
          <p:nvPr/>
        </p:nvGrpSpPr>
        <p:grpSpPr>
          <a:xfrm rot="1595748">
            <a:off x="8344464" y="2569692"/>
            <a:ext cx="128752" cy="345605"/>
            <a:chOff x="3223450" y="280100"/>
            <a:chExt cx="128750" cy="345600"/>
          </a:xfrm>
        </p:grpSpPr>
        <p:cxnSp>
          <p:nvCxnSpPr>
            <p:cNvPr id="512" name="Google Shape;512;p38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513" name="Google Shape;513;p38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grpSp>
        <p:nvGrpSpPr>
          <p:cNvPr id="514" name="Google Shape;514;p38"/>
          <p:cNvGrpSpPr/>
          <p:nvPr/>
        </p:nvGrpSpPr>
        <p:grpSpPr>
          <a:xfrm rot="-1617733">
            <a:off x="1067434" y="1739499"/>
            <a:ext cx="128749" cy="345598"/>
            <a:chOff x="3223450" y="280100"/>
            <a:chExt cx="128750" cy="345600"/>
          </a:xfrm>
        </p:grpSpPr>
        <p:cxnSp>
          <p:nvCxnSpPr>
            <p:cNvPr id="515" name="Google Shape;515;p38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516" name="Google Shape;516;p38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33" name="Google Shape;11482;p67">
            <a:extLst>
              <a:ext uri="{FF2B5EF4-FFF2-40B4-BE49-F238E27FC236}">
                <a16:creationId xmlns:a16="http://schemas.microsoft.com/office/drawing/2014/main" id="{9D39EC11-A44C-4C5B-9965-845C32AED8E9}"/>
              </a:ext>
            </a:extLst>
          </p:cNvPr>
          <p:cNvSpPr/>
          <p:nvPr/>
        </p:nvSpPr>
        <p:spPr>
          <a:xfrm>
            <a:off x="2504429" y="1683186"/>
            <a:ext cx="596240" cy="580169"/>
          </a:xfrm>
          <a:custGeom>
            <a:avLst/>
            <a:gdLst/>
            <a:ahLst/>
            <a:cxnLst/>
            <a:rect l="l" t="t" r="r" b="b"/>
            <a:pathLst>
              <a:path w="11042" h="10870" extrusionOk="0">
                <a:moveTo>
                  <a:pt x="10656" y="324"/>
                </a:moveTo>
                <a:lnTo>
                  <a:pt x="10216" y="1871"/>
                </a:lnTo>
                <a:lnTo>
                  <a:pt x="9108" y="776"/>
                </a:lnTo>
                <a:lnTo>
                  <a:pt x="10656" y="324"/>
                </a:lnTo>
                <a:close/>
                <a:moveTo>
                  <a:pt x="4632" y="3586"/>
                </a:moveTo>
                <a:lnTo>
                  <a:pt x="2679" y="5538"/>
                </a:lnTo>
                <a:lnTo>
                  <a:pt x="465" y="5360"/>
                </a:lnTo>
                <a:cubicBezTo>
                  <a:pt x="429" y="5360"/>
                  <a:pt x="417" y="5324"/>
                  <a:pt x="441" y="5300"/>
                </a:cubicBezTo>
                <a:cubicBezTo>
                  <a:pt x="1393" y="4348"/>
                  <a:pt x="2667" y="3764"/>
                  <a:pt x="4001" y="3645"/>
                </a:cubicBezTo>
                <a:lnTo>
                  <a:pt x="4632" y="3586"/>
                </a:lnTo>
                <a:close/>
                <a:moveTo>
                  <a:pt x="2727" y="5955"/>
                </a:moveTo>
                <a:lnTo>
                  <a:pt x="3584" y="6812"/>
                </a:lnTo>
                <a:lnTo>
                  <a:pt x="3263" y="7146"/>
                </a:lnTo>
                <a:lnTo>
                  <a:pt x="2393" y="6277"/>
                </a:lnTo>
                <a:lnTo>
                  <a:pt x="2727" y="5955"/>
                </a:lnTo>
                <a:close/>
                <a:moveTo>
                  <a:pt x="2572" y="6920"/>
                </a:moveTo>
                <a:lnTo>
                  <a:pt x="3024" y="7360"/>
                </a:lnTo>
                <a:lnTo>
                  <a:pt x="2655" y="7753"/>
                </a:lnTo>
                <a:lnTo>
                  <a:pt x="2596" y="7813"/>
                </a:lnTo>
                <a:lnTo>
                  <a:pt x="2191" y="7408"/>
                </a:lnTo>
                <a:cubicBezTo>
                  <a:pt x="2155" y="7384"/>
                  <a:pt x="2155" y="7336"/>
                  <a:pt x="2191" y="7313"/>
                </a:cubicBezTo>
                <a:lnTo>
                  <a:pt x="2572" y="6920"/>
                </a:lnTo>
                <a:close/>
                <a:moveTo>
                  <a:pt x="8775" y="895"/>
                </a:moveTo>
                <a:lnTo>
                  <a:pt x="10121" y="2229"/>
                </a:lnTo>
                <a:lnTo>
                  <a:pt x="9704" y="3598"/>
                </a:lnTo>
                <a:lnTo>
                  <a:pt x="5275" y="8039"/>
                </a:lnTo>
                <a:lnTo>
                  <a:pt x="4406" y="7170"/>
                </a:lnTo>
                <a:lnTo>
                  <a:pt x="6430" y="5146"/>
                </a:lnTo>
                <a:cubicBezTo>
                  <a:pt x="6584" y="5003"/>
                  <a:pt x="6608" y="4741"/>
                  <a:pt x="6418" y="4574"/>
                </a:cubicBezTo>
                <a:cubicBezTo>
                  <a:pt x="6334" y="4491"/>
                  <a:pt x="6230" y="4449"/>
                  <a:pt x="6127" y="4449"/>
                </a:cubicBezTo>
                <a:cubicBezTo>
                  <a:pt x="6025" y="4449"/>
                  <a:pt x="5924" y="4491"/>
                  <a:pt x="5846" y="4574"/>
                </a:cubicBezTo>
                <a:lnTo>
                  <a:pt x="3822" y="6598"/>
                </a:lnTo>
                <a:lnTo>
                  <a:pt x="2965" y="5729"/>
                </a:lnTo>
                <a:lnTo>
                  <a:pt x="7394" y="1300"/>
                </a:lnTo>
                <a:lnTo>
                  <a:pt x="8775" y="895"/>
                </a:lnTo>
                <a:close/>
                <a:moveTo>
                  <a:pt x="6126" y="4785"/>
                </a:moveTo>
                <a:cubicBezTo>
                  <a:pt x="6153" y="4785"/>
                  <a:pt x="6180" y="4794"/>
                  <a:pt x="6191" y="4812"/>
                </a:cubicBezTo>
                <a:cubicBezTo>
                  <a:pt x="6227" y="4836"/>
                  <a:pt x="6239" y="4907"/>
                  <a:pt x="6191" y="4943"/>
                </a:cubicBezTo>
                <a:lnTo>
                  <a:pt x="4060" y="7074"/>
                </a:lnTo>
                <a:cubicBezTo>
                  <a:pt x="3941" y="7170"/>
                  <a:pt x="3108" y="8003"/>
                  <a:pt x="3024" y="8110"/>
                </a:cubicBezTo>
                <a:cubicBezTo>
                  <a:pt x="3005" y="8129"/>
                  <a:pt x="2976" y="8142"/>
                  <a:pt x="2949" y="8142"/>
                </a:cubicBezTo>
                <a:cubicBezTo>
                  <a:pt x="2926" y="8142"/>
                  <a:pt x="2904" y="8132"/>
                  <a:pt x="2893" y="8110"/>
                </a:cubicBezTo>
                <a:cubicBezTo>
                  <a:pt x="2858" y="8086"/>
                  <a:pt x="2858" y="8003"/>
                  <a:pt x="2893" y="7979"/>
                </a:cubicBezTo>
                <a:lnTo>
                  <a:pt x="6060" y="4812"/>
                </a:lnTo>
                <a:cubicBezTo>
                  <a:pt x="6072" y="4794"/>
                  <a:pt x="6099" y="4785"/>
                  <a:pt x="6126" y="4785"/>
                </a:cubicBezTo>
                <a:close/>
                <a:moveTo>
                  <a:pt x="4179" y="7396"/>
                </a:moveTo>
                <a:lnTo>
                  <a:pt x="5048" y="8253"/>
                </a:lnTo>
                <a:lnTo>
                  <a:pt x="4739" y="8586"/>
                </a:lnTo>
                <a:lnTo>
                  <a:pt x="4715" y="8586"/>
                </a:lnTo>
                <a:lnTo>
                  <a:pt x="3858" y="7729"/>
                </a:lnTo>
                <a:lnTo>
                  <a:pt x="4179" y="7396"/>
                </a:lnTo>
                <a:close/>
                <a:moveTo>
                  <a:pt x="3608" y="7944"/>
                </a:moveTo>
                <a:lnTo>
                  <a:pt x="4048" y="8396"/>
                </a:lnTo>
                <a:lnTo>
                  <a:pt x="3679" y="8801"/>
                </a:lnTo>
                <a:cubicBezTo>
                  <a:pt x="3667" y="8813"/>
                  <a:pt x="3632" y="8813"/>
                  <a:pt x="3620" y="8813"/>
                </a:cubicBezTo>
                <a:cubicBezTo>
                  <a:pt x="3608" y="8813"/>
                  <a:pt x="3584" y="8813"/>
                  <a:pt x="3560" y="8801"/>
                </a:cubicBezTo>
                <a:lnTo>
                  <a:pt x="3155" y="8396"/>
                </a:lnTo>
                <a:cubicBezTo>
                  <a:pt x="3191" y="8384"/>
                  <a:pt x="3203" y="8360"/>
                  <a:pt x="3215" y="8336"/>
                </a:cubicBezTo>
                <a:lnTo>
                  <a:pt x="3608" y="7944"/>
                </a:lnTo>
                <a:close/>
                <a:moveTo>
                  <a:pt x="10687" y="1"/>
                </a:moveTo>
                <a:cubicBezTo>
                  <a:pt x="10658" y="1"/>
                  <a:pt x="10627" y="5"/>
                  <a:pt x="10597" y="14"/>
                </a:cubicBezTo>
                <a:cubicBezTo>
                  <a:pt x="9894" y="228"/>
                  <a:pt x="7918" y="800"/>
                  <a:pt x="7263" y="1002"/>
                </a:cubicBezTo>
                <a:cubicBezTo>
                  <a:pt x="7239" y="1014"/>
                  <a:pt x="7215" y="1014"/>
                  <a:pt x="7192" y="1038"/>
                </a:cubicBezTo>
                <a:lnTo>
                  <a:pt x="4953" y="3276"/>
                </a:lnTo>
                <a:lnTo>
                  <a:pt x="3965" y="3360"/>
                </a:lnTo>
                <a:cubicBezTo>
                  <a:pt x="2548" y="3479"/>
                  <a:pt x="1203" y="4110"/>
                  <a:pt x="215" y="5110"/>
                </a:cubicBezTo>
                <a:cubicBezTo>
                  <a:pt x="0" y="5312"/>
                  <a:pt x="131" y="5681"/>
                  <a:pt x="429" y="5705"/>
                </a:cubicBezTo>
                <a:lnTo>
                  <a:pt x="2370" y="5860"/>
                </a:lnTo>
                <a:lnTo>
                  <a:pt x="2179" y="6062"/>
                </a:lnTo>
                <a:cubicBezTo>
                  <a:pt x="2060" y="6181"/>
                  <a:pt x="2060" y="6384"/>
                  <a:pt x="2179" y="6503"/>
                </a:cubicBezTo>
                <a:lnTo>
                  <a:pt x="2370" y="6693"/>
                </a:lnTo>
                <a:lnTo>
                  <a:pt x="1977" y="7086"/>
                </a:lnTo>
                <a:cubicBezTo>
                  <a:pt x="1834" y="7229"/>
                  <a:pt x="1834" y="7491"/>
                  <a:pt x="1977" y="7634"/>
                </a:cubicBezTo>
                <a:lnTo>
                  <a:pt x="3370" y="9015"/>
                </a:lnTo>
                <a:cubicBezTo>
                  <a:pt x="3441" y="9092"/>
                  <a:pt x="3539" y="9131"/>
                  <a:pt x="3639" y="9131"/>
                </a:cubicBezTo>
                <a:cubicBezTo>
                  <a:pt x="3739" y="9131"/>
                  <a:pt x="3840" y="9092"/>
                  <a:pt x="3917" y="9015"/>
                </a:cubicBezTo>
                <a:lnTo>
                  <a:pt x="4298" y="8634"/>
                </a:lnTo>
                <a:lnTo>
                  <a:pt x="4477" y="8813"/>
                </a:lnTo>
                <a:cubicBezTo>
                  <a:pt x="4548" y="8878"/>
                  <a:pt x="4635" y="8911"/>
                  <a:pt x="4720" y="8911"/>
                </a:cubicBezTo>
                <a:cubicBezTo>
                  <a:pt x="4804" y="8911"/>
                  <a:pt x="4888" y="8878"/>
                  <a:pt x="4953" y="8813"/>
                </a:cubicBezTo>
                <a:lnTo>
                  <a:pt x="5156" y="8622"/>
                </a:lnTo>
                <a:lnTo>
                  <a:pt x="5310" y="10551"/>
                </a:lnTo>
                <a:cubicBezTo>
                  <a:pt x="5334" y="10682"/>
                  <a:pt x="5418" y="10801"/>
                  <a:pt x="5537" y="10849"/>
                </a:cubicBezTo>
                <a:cubicBezTo>
                  <a:pt x="5577" y="10863"/>
                  <a:pt x="5618" y="10870"/>
                  <a:pt x="5658" y="10870"/>
                </a:cubicBezTo>
                <a:cubicBezTo>
                  <a:pt x="5750" y="10870"/>
                  <a:pt x="5840" y="10835"/>
                  <a:pt x="5906" y="10777"/>
                </a:cubicBezTo>
                <a:cubicBezTo>
                  <a:pt x="6537" y="10146"/>
                  <a:pt x="7001" y="9420"/>
                  <a:pt x="7299" y="8598"/>
                </a:cubicBezTo>
                <a:cubicBezTo>
                  <a:pt x="7323" y="8515"/>
                  <a:pt x="7275" y="8420"/>
                  <a:pt x="7203" y="8396"/>
                </a:cubicBezTo>
                <a:cubicBezTo>
                  <a:pt x="7184" y="8388"/>
                  <a:pt x="7164" y="8384"/>
                  <a:pt x="7144" y="8384"/>
                </a:cubicBezTo>
                <a:cubicBezTo>
                  <a:pt x="7079" y="8384"/>
                  <a:pt x="7019" y="8425"/>
                  <a:pt x="7001" y="8479"/>
                </a:cubicBezTo>
                <a:cubicBezTo>
                  <a:pt x="6715" y="9253"/>
                  <a:pt x="6263" y="9956"/>
                  <a:pt x="5691" y="10539"/>
                </a:cubicBezTo>
                <a:cubicBezTo>
                  <a:pt x="5682" y="10544"/>
                  <a:pt x="5670" y="10547"/>
                  <a:pt x="5659" y="10547"/>
                </a:cubicBezTo>
                <a:cubicBezTo>
                  <a:pt x="5644" y="10547"/>
                  <a:pt x="5632" y="10541"/>
                  <a:pt x="5632" y="10527"/>
                </a:cubicBezTo>
                <a:lnTo>
                  <a:pt x="5429" y="8325"/>
                </a:lnTo>
                <a:lnTo>
                  <a:pt x="7382" y="6372"/>
                </a:lnTo>
                <a:lnTo>
                  <a:pt x="7382" y="6372"/>
                </a:lnTo>
                <a:cubicBezTo>
                  <a:pt x="7323" y="7158"/>
                  <a:pt x="7299" y="7372"/>
                  <a:pt x="7203" y="7765"/>
                </a:cubicBezTo>
                <a:cubicBezTo>
                  <a:pt x="7192" y="7860"/>
                  <a:pt x="7239" y="7944"/>
                  <a:pt x="7323" y="7967"/>
                </a:cubicBezTo>
                <a:cubicBezTo>
                  <a:pt x="7332" y="7969"/>
                  <a:pt x="7342" y="7969"/>
                  <a:pt x="7351" y="7969"/>
                </a:cubicBezTo>
                <a:cubicBezTo>
                  <a:pt x="7434" y="7969"/>
                  <a:pt x="7502" y="7923"/>
                  <a:pt x="7513" y="7848"/>
                </a:cubicBezTo>
                <a:cubicBezTo>
                  <a:pt x="7620" y="7348"/>
                  <a:pt x="7632" y="7134"/>
                  <a:pt x="7727" y="6027"/>
                </a:cubicBezTo>
                <a:lnTo>
                  <a:pt x="9954" y="3800"/>
                </a:lnTo>
                <a:cubicBezTo>
                  <a:pt x="9978" y="3776"/>
                  <a:pt x="9990" y="3753"/>
                  <a:pt x="10001" y="3717"/>
                </a:cubicBezTo>
                <a:lnTo>
                  <a:pt x="10454" y="2205"/>
                </a:lnTo>
                <a:lnTo>
                  <a:pt x="10990" y="383"/>
                </a:lnTo>
                <a:cubicBezTo>
                  <a:pt x="11042" y="196"/>
                  <a:pt x="10885" y="1"/>
                  <a:pt x="10687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uLnTx/>
              <a:uFillTx/>
            </a:endParaRPr>
          </a:p>
        </p:txBody>
      </p:sp>
      <p:grpSp>
        <p:nvGrpSpPr>
          <p:cNvPr id="37" name="Google Shape;13251;p70">
            <a:extLst>
              <a:ext uri="{FF2B5EF4-FFF2-40B4-BE49-F238E27FC236}">
                <a16:creationId xmlns:a16="http://schemas.microsoft.com/office/drawing/2014/main" id="{D6F1F7FE-F557-4F60-8AE0-C617D8D685FE}"/>
              </a:ext>
            </a:extLst>
          </p:cNvPr>
          <p:cNvGrpSpPr/>
          <p:nvPr/>
        </p:nvGrpSpPr>
        <p:grpSpPr>
          <a:xfrm>
            <a:off x="5964044" y="1729093"/>
            <a:ext cx="756245" cy="534262"/>
            <a:chOff x="1953037" y="2552242"/>
            <a:chExt cx="355136" cy="227072"/>
          </a:xfr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38" name="Google Shape;13252;p70">
              <a:extLst>
                <a:ext uri="{FF2B5EF4-FFF2-40B4-BE49-F238E27FC236}">
                  <a16:creationId xmlns:a16="http://schemas.microsoft.com/office/drawing/2014/main" id="{3EC69414-41C1-4582-A8EF-D2EA6B7E942C}"/>
                </a:ext>
              </a:extLst>
            </p:cNvPr>
            <p:cNvSpPr/>
            <p:nvPr/>
          </p:nvSpPr>
          <p:spPr>
            <a:xfrm>
              <a:off x="1953037" y="2552242"/>
              <a:ext cx="355136" cy="227072"/>
            </a:xfrm>
            <a:custGeom>
              <a:avLst/>
              <a:gdLst/>
              <a:ahLst/>
              <a:cxnLst/>
              <a:rect l="l" t="t" r="r" b="b"/>
              <a:pathLst>
                <a:path w="11098" h="7096" extrusionOk="0">
                  <a:moveTo>
                    <a:pt x="6198" y="1414"/>
                  </a:moveTo>
                  <a:cubicBezTo>
                    <a:pt x="6408" y="1414"/>
                    <a:pt x="6616" y="1431"/>
                    <a:pt x="6823" y="1464"/>
                  </a:cubicBezTo>
                  <a:cubicBezTo>
                    <a:pt x="6895" y="1488"/>
                    <a:pt x="6990" y="1500"/>
                    <a:pt x="7073" y="1512"/>
                  </a:cubicBezTo>
                  <a:lnTo>
                    <a:pt x="6907" y="2464"/>
                  </a:lnTo>
                  <a:lnTo>
                    <a:pt x="5573" y="2929"/>
                  </a:lnTo>
                  <a:lnTo>
                    <a:pt x="4978" y="1607"/>
                  </a:lnTo>
                  <a:cubicBezTo>
                    <a:pt x="5397" y="1475"/>
                    <a:pt x="5802" y="1414"/>
                    <a:pt x="6198" y="1414"/>
                  </a:cubicBezTo>
                  <a:close/>
                  <a:moveTo>
                    <a:pt x="7407" y="1607"/>
                  </a:moveTo>
                  <a:cubicBezTo>
                    <a:pt x="7883" y="1750"/>
                    <a:pt x="8478" y="2036"/>
                    <a:pt x="9097" y="2524"/>
                  </a:cubicBezTo>
                  <a:lnTo>
                    <a:pt x="9038" y="2571"/>
                  </a:lnTo>
                  <a:cubicBezTo>
                    <a:pt x="8966" y="2619"/>
                    <a:pt x="8954" y="2714"/>
                    <a:pt x="8990" y="2798"/>
                  </a:cubicBezTo>
                  <a:cubicBezTo>
                    <a:pt x="9026" y="2833"/>
                    <a:pt x="9085" y="2869"/>
                    <a:pt x="9133" y="2869"/>
                  </a:cubicBezTo>
                  <a:cubicBezTo>
                    <a:pt x="9157" y="2869"/>
                    <a:pt x="9193" y="2857"/>
                    <a:pt x="9216" y="2833"/>
                  </a:cubicBezTo>
                  <a:lnTo>
                    <a:pt x="9335" y="2750"/>
                  </a:lnTo>
                  <a:cubicBezTo>
                    <a:pt x="9740" y="3119"/>
                    <a:pt x="10157" y="3583"/>
                    <a:pt x="10574" y="4179"/>
                  </a:cubicBezTo>
                  <a:cubicBezTo>
                    <a:pt x="9883" y="4357"/>
                    <a:pt x="9228" y="4488"/>
                    <a:pt x="8633" y="4584"/>
                  </a:cubicBezTo>
                  <a:lnTo>
                    <a:pt x="8395" y="3417"/>
                  </a:lnTo>
                  <a:lnTo>
                    <a:pt x="8692" y="3214"/>
                  </a:lnTo>
                  <a:cubicBezTo>
                    <a:pt x="8776" y="3167"/>
                    <a:pt x="8788" y="3060"/>
                    <a:pt x="8740" y="2988"/>
                  </a:cubicBezTo>
                  <a:cubicBezTo>
                    <a:pt x="8709" y="2942"/>
                    <a:pt x="8659" y="2916"/>
                    <a:pt x="8604" y="2916"/>
                  </a:cubicBezTo>
                  <a:cubicBezTo>
                    <a:pt x="8574" y="2916"/>
                    <a:pt x="8543" y="2924"/>
                    <a:pt x="8514" y="2940"/>
                  </a:cubicBezTo>
                  <a:lnTo>
                    <a:pt x="8216" y="3155"/>
                  </a:lnTo>
                  <a:lnTo>
                    <a:pt x="7252" y="2512"/>
                  </a:lnTo>
                  <a:lnTo>
                    <a:pt x="7407" y="1607"/>
                  </a:lnTo>
                  <a:close/>
                  <a:moveTo>
                    <a:pt x="7049" y="2750"/>
                  </a:moveTo>
                  <a:lnTo>
                    <a:pt x="8073" y="3429"/>
                  </a:lnTo>
                  <a:lnTo>
                    <a:pt x="8311" y="4607"/>
                  </a:lnTo>
                  <a:cubicBezTo>
                    <a:pt x="7883" y="4661"/>
                    <a:pt x="7474" y="4688"/>
                    <a:pt x="7096" y="4688"/>
                  </a:cubicBezTo>
                  <a:cubicBezTo>
                    <a:pt x="6970" y="4688"/>
                    <a:pt x="6847" y="4685"/>
                    <a:pt x="6728" y="4679"/>
                  </a:cubicBezTo>
                  <a:cubicBezTo>
                    <a:pt x="6073" y="4655"/>
                    <a:pt x="5490" y="4548"/>
                    <a:pt x="5025" y="4345"/>
                  </a:cubicBezTo>
                  <a:lnTo>
                    <a:pt x="5621" y="3250"/>
                  </a:lnTo>
                  <a:lnTo>
                    <a:pt x="7049" y="2750"/>
                  </a:lnTo>
                  <a:close/>
                  <a:moveTo>
                    <a:pt x="1561" y="300"/>
                  </a:moveTo>
                  <a:cubicBezTo>
                    <a:pt x="1774" y="300"/>
                    <a:pt x="1974" y="373"/>
                    <a:pt x="2132" y="512"/>
                  </a:cubicBezTo>
                  <a:cubicBezTo>
                    <a:pt x="2323" y="678"/>
                    <a:pt x="2430" y="916"/>
                    <a:pt x="2430" y="1178"/>
                  </a:cubicBezTo>
                  <a:lnTo>
                    <a:pt x="2430" y="2762"/>
                  </a:lnTo>
                  <a:cubicBezTo>
                    <a:pt x="2430" y="2786"/>
                    <a:pt x="2465" y="3381"/>
                    <a:pt x="2906" y="4036"/>
                  </a:cubicBezTo>
                  <a:lnTo>
                    <a:pt x="2858" y="4060"/>
                  </a:lnTo>
                  <a:cubicBezTo>
                    <a:pt x="2608" y="4143"/>
                    <a:pt x="2430" y="4369"/>
                    <a:pt x="2394" y="4631"/>
                  </a:cubicBezTo>
                  <a:lnTo>
                    <a:pt x="2358" y="5084"/>
                  </a:lnTo>
                  <a:cubicBezTo>
                    <a:pt x="1358" y="4024"/>
                    <a:pt x="1192" y="2583"/>
                    <a:pt x="1192" y="2512"/>
                  </a:cubicBezTo>
                  <a:cubicBezTo>
                    <a:pt x="1180" y="2381"/>
                    <a:pt x="1072" y="2262"/>
                    <a:pt x="941" y="2214"/>
                  </a:cubicBezTo>
                  <a:lnTo>
                    <a:pt x="632" y="2143"/>
                  </a:lnTo>
                  <a:cubicBezTo>
                    <a:pt x="537" y="2119"/>
                    <a:pt x="501" y="2047"/>
                    <a:pt x="501" y="1964"/>
                  </a:cubicBezTo>
                  <a:lnTo>
                    <a:pt x="501" y="1869"/>
                  </a:lnTo>
                  <a:cubicBezTo>
                    <a:pt x="822" y="1857"/>
                    <a:pt x="1227" y="1809"/>
                    <a:pt x="1453" y="1690"/>
                  </a:cubicBezTo>
                  <a:cubicBezTo>
                    <a:pt x="1525" y="1643"/>
                    <a:pt x="1573" y="1559"/>
                    <a:pt x="1525" y="1464"/>
                  </a:cubicBezTo>
                  <a:cubicBezTo>
                    <a:pt x="1491" y="1413"/>
                    <a:pt x="1438" y="1373"/>
                    <a:pt x="1375" y="1373"/>
                  </a:cubicBezTo>
                  <a:cubicBezTo>
                    <a:pt x="1351" y="1373"/>
                    <a:pt x="1325" y="1379"/>
                    <a:pt x="1299" y="1393"/>
                  </a:cubicBezTo>
                  <a:cubicBezTo>
                    <a:pt x="1132" y="1464"/>
                    <a:pt x="799" y="1524"/>
                    <a:pt x="334" y="1547"/>
                  </a:cubicBezTo>
                  <a:lnTo>
                    <a:pt x="334" y="1524"/>
                  </a:lnTo>
                  <a:lnTo>
                    <a:pt x="334" y="916"/>
                  </a:lnTo>
                  <a:cubicBezTo>
                    <a:pt x="334" y="643"/>
                    <a:pt x="525" y="428"/>
                    <a:pt x="799" y="393"/>
                  </a:cubicBezTo>
                  <a:lnTo>
                    <a:pt x="1430" y="309"/>
                  </a:lnTo>
                  <a:cubicBezTo>
                    <a:pt x="1474" y="303"/>
                    <a:pt x="1517" y="300"/>
                    <a:pt x="1561" y="300"/>
                  </a:cubicBezTo>
                  <a:close/>
                  <a:moveTo>
                    <a:pt x="4692" y="1726"/>
                  </a:moveTo>
                  <a:lnTo>
                    <a:pt x="5335" y="3155"/>
                  </a:lnTo>
                  <a:lnTo>
                    <a:pt x="4740" y="4238"/>
                  </a:lnTo>
                  <a:cubicBezTo>
                    <a:pt x="4680" y="4203"/>
                    <a:pt x="4609" y="4167"/>
                    <a:pt x="4549" y="4131"/>
                  </a:cubicBezTo>
                  <a:cubicBezTo>
                    <a:pt x="4520" y="4115"/>
                    <a:pt x="4490" y="4107"/>
                    <a:pt x="4461" y="4107"/>
                  </a:cubicBezTo>
                  <a:cubicBezTo>
                    <a:pt x="4406" y="4107"/>
                    <a:pt x="4354" y="4136"/>
                    <a:pt x="4323" y="4191"/>
                  </a:cubicBezTo>
                  <a:cubicBezTo>
                    <a:pt x="4275" y="4262"/>
                    <a:pt x="4287" y="4369"/>
                    <a:pt x="4382" y="4417"/>
                  </a:cubicBezTo>
                  <a:cubicBezTo>
                    <a:pt x="5061" y="4845"/>
                    <a:pt x="5978" y="5060"/>
                    <a:pt x="7109" y="5060"/>
                  </a:cubicBezTo>
                  <a:cubicBezTo>
                    <a:pt x="8145" y="5060"/>
                    <a:pt x="9371" y="4881"/>
                    <a:pt x="10764" y="4500"/>
                  </a:cubicBezTo>
                  <a:lnTo>
                    <a:pt x="10764" y="4500"/>
                  </a:lnTo>
                  <a:cubicBezTo>
                    <a:pt x="10740" y="4536"/>
                    <a:pt x="10740" y="4595"/>
                    <a:pt x="10705" y="4655"/>
                  </a:cubicBezTo>
                  <a:cubicBezTo>
                    <a:pt x="10657" y="4774"/>
                    <a:pt x="10574" y="4845"/>
                    <a:pt x="10455" y="4881"/>
                  </a:cubicBezTo>
                  <a:cubicBezTo>
                    <a:pt x="9128" y="5204"/>
                    <a:pt x="7958" y="5362"/>
                    <a:pt x="6945" y="5362"/>
                  </a:cubicBezTo>
                  <a:cubicBezTo>
                    <a:pt x="6649" y="5362"/>
                    <a:pt x="6366" y="5349"/>
                    <a:pt x="6097" y="5322"/>
                  </a:cubicBezTo>
                  <a:cubicBezTo>
                    <a:pt x="5156" y="5238"/>
                    <a:pt x="4382" y="4965"/>
                    <a:pt x="3811" y="4536"/>
                  </a:cubicBezTo>
                  <a:cubicBezTo>
                    <a:pt x="2966" y="3905"/>
                    <a:pt x="2787" y="3095"/>
                    <a:pt x="2763" y="2833"/>
                  </a:cubicBezTo>
                  <a:cubicBezTo>
                    <a:pt x="2882" y="2750"/>
                    <a:pt x="2977" y="2655"/>
                    <a:pt x="3097" y="2583"/>
                  </a:cubicBezTo>
                  <a:cubicBezTo>
                    <a:pt x="3180" y="2952"/>
                    <a:pt x="3358" y="3476"/>
                    <a:pt x="3811" y="3952"/>
                  </a:cubicBezTo>
                  <a:cubicBezTo>
                    <a:pt x="3847" y="3988"/>
                    <a:pt x="3894" y="4000"/>
                    <a:pt x="3930" y="4000"/>
                  </a:cubicBezTo>
                  <a:cubicBezTo>
                    <a:pt x="3978" y="4000"/>
                    <a:pt x="4025" y="3988"/>
                    <a:pt x="4049" y="3952"/>
                  </a:cubicBezTo>
                  <a:cubicBezTo>
                    <a:pt x="4109" y="3893"/>
                    <a:pt x="4109" y="3786"/>
                    <a:pt x="4049" y="3726"/>
                  </a:cubicBezTo>
                  <a:cubicBezTo>
                    <a:pt x="3573" y="3250"/>
                    <a:pt x="3442" y="2714"/>
                    <a:pt x="3394" y="2393"/>
                  </a:cubicBezTo>
                  <a:cubicBezTo>
                    <a:pt x="3835" y="2107"/>
                    <a:pt x="4263" y="1881"/>
                    <a:pt x="4692" y="1726"/>
                  </a:cubicBezTo>
                  <a:close/>
                  <a:moveTo>
                    <a:pt x="9609" y="5417"/>
                  </a:moveTo>
                  <a:cubicBezTo>
                    <a:pt x="9490" y="5548"/>
                    <a:pt x="9371" y="5667"/>
                    <a:pt x="9252" y="5738"/>
                  </a:cubicBezTo>
                  <a:cubicBezTo>
                    <a:pt x="9216" y="5750"/>
                    <a:pt x="9157" y="5798"/>
                    <a:pt x="8978" y="5857"/>
                  </a:cubicBezTo>
                  <a:lnTo>
                    <a:pt x="8978" y="5512"/>
                  </a:lnTo>
                  <a:cubicBezTo>
                    <a:pt x="9193" y="5488"/>
                    <a:pt x="9383" y="5441"/>
                    <a:pt x="9609" y="5417"/>
                  </a:cubicBezTo>
                  <a:close/>
                  <a:moveTo>
                    <a:pt x="4668" y="5334"/>
                  </a:moveTo>
                  <a:cubicBezTo>
                    <a:pt x="5085" y="5488"/>
                    <a:pt x="5537" y="5596"/>
                    <a:pt x="6049" y="5631"/>
                  </a:cubicBezTo>
                  <a:cubicBezTo>
                    <a:pt x="6335" y="5667"/>
                    <a:pt x="6633" y="5679"/>
                    <a:pt x="6942" y="5679"/>
                  </a:cubicBezTo>
                  <a:cubicBezTo>
                    <a:pt x="7204" y="5679"/>
                    <a:pt x="7502" y="5667"/>
                    <a:pt x="7788" y="5655"/>
                  </a:cubicBezTo>
                  <a:lnTo>
                    <a:pt x="7788" y="5893"/>
                  </a:lnTo>
                  <a:cubicBezTo>
                    <a:pt x="7561" y="5893"/>
                    <a:pt x="7359" y="6012"/>
                    <a:pt x="7240" y="6203"/>
                  </a:cubicBezTo>
                  <a:cubicBezTo>
                    <a:pt x="6758" y="6257"/>
                    <a:pt x="6324" y="6280"/>
                    <a:pt x="5934" y="6280"/>
                  </a:cubicBezTo>
                  <a:cubicBezTo>
                    <a:pt x="4698" y="6280"/>
                    <a:pt x="3912" y="6050"/>
                    <a:pt x="3478" y="5869"/>
                  </a:cubicBezTo>
                  <a:lnTo>
                    <a:pt x="3501" y="5738"/>
                  </a:lnTo>
                  <a:cubicBezTo>
                    <a:pt x="3739" y="5738"/>
                    <a:pt x="4299" y="5691"/>
                    <a:pt x="4668" y="5334"/>
                  </a:cubicBezTo>
                  <a:close/>
                  <a:moveTo>
                    <a:pt x="3097" y="4322"/>
                  </a:moveTo>
                  <a:cubicBezTo>
                    <a:pt x="3239" y="4488"/>
                    <a:pt x="3394" y="4655"/>
                    <a:pt x="3608" y="4798"/>
                  </a:cubicBezTo>
                  <a:cubicBezTo>
                    <a:pt x="3811" y="4965"/>
                    <a:pt x="4049" y="5095"/>
                    <a:pt x="4323" y="5215"/>
                  </a:cubicBezTo>
                  <a:cubicBezTo>
                    <a:pt x="4073" y="5381"/>
                    <a:pt x="3751" y="5417"/>
                    <a:pt x="3573" y="5429"/>
                  </a:cubicBezTo>
                  <a:lnTo>
                    <a:pt x="3573" y="5393"/>
                  </a:lnTo>
                  <a:cubicBezTo>
                    <a:pt x="3597" y="5310"/>
                    <a:pt x="3537" y="5215"/>
                    <a:pt x="3442" y="5203"/>
                  </a:cubicBezTo>
                  <a:cubicBezTo>
                    <a:pt x="3429" y="5199"/>
                    <a:pt x="3416" y="5197"/>
                    <a:pt x="3404" y="5197"/>
                  </a:cubicBezTo>
                  <a:cubicBezTo>
                    <a:pt x="3332" y="5197"/>
                    <a:pt x="3261" y="5251"/>
                    <a:pt x="3251" y="5322"/>
                  </a:cubicBezTo>
                  <a:lnTo>
                    <a:pt x="3025" y="6465"/>
                  </a:lnTo>
                  <a:cubicBezTo>
                    <a:pt x="3001" y="6631"/>
                    <a:pt x="2846" y="6750"/>
                    <a:pt x="2668" y="6750"/>
                  </a:cubicBezTo>
                  <a:lnTo>
                    <a:pt x="1775" y="6750"/>
                  </a:lnTo>
                  <a:lnTo>
                    <a:pt x="1906" y="6441"/>
                  </a:lnTo>
                  <a:cubicBezTo>
                    <a:pt x="1965" y="6310"/>
                    <a:pt x="2084" y="6215"/>
                    <a:pt x="2239" y="6215"/>
                  </a:cubicBezTo>
                  <a:lnTo>
                    <a:pt x="2418" y="6215"/>
                  </a:lnTo>
                  <a:cubicBezTo>
                    <a:pt x="2501" y="6215"/>
                    <a:pt x="2561" y="6155"/>
                    <a:pt x="2585" y="6072"/>
                  </a:cubicBezTo>
                  <a:lnTo>
                    <a:pt x="2716" y="4667"/>
                  </a:lnTo>
                  <a:cubicBezTo>
                    <a:pt x="2727" y="4536"/>
                    <a:pt x="2811" y="4417"/>
                    <a:pt x="2954" y="4369"/>
                  </a:cubicBezTo>
                  <a:lnTo>
                    <a:pt x="3097" y="4322"/>
                  </a:lnTo>
                  <a:close/>
                  <a:moveTo>
                    <a:pt x="8657" y="5560"/>
                  </a:moveTo>
                  <a:lnTo>
                    <a:pt x="8657" y="6572"/>
                  </a:lnTo>
                  <a:cubicBezTo>
                    <a:pt x="8657" y="6679"/>
                    <a:pt x="8561" y="6750"/>
                    <a:pt x="8478" y="6750"/>
                  </a:cubicBezTo>
                  <a:lnTo>
                    <a:pt x="7347" y="6750"/>
                  </a:lnTo>
                  <a:lnTo>
                    <a:pt x="7490" y="6429"/>
                  </a:lnTo>
                  <a:cubicBezTo>
                    <a:pt x="7549" y="6286"/>
                    <a:pt x="7669" y="6215"/>
                    <a:pt x="7823" y="6215"/>
                  </a:cubicBezTo>
                  <a:lnTo>
                    <a:pt x="7954" y="6215"/>
                  </a:lnTo>
                  <a:cubicBezTo>
                    <a:pt x="8038" y="6215"/>
                    <a:pt x="8121" y="6143"/>
                    <a:pt x="8121" y="6048"/>
                  </a:cubicBezTo>
                  <a:lnTo>
                    <a:pt x="8121" y="5619"/>
                  </a:lnTo>
                  <a:cubicBezTo>
                    <a:pt x="8300" y="5607"/>
                    <a:pt x="8466" y="5572"/>
                    <a:pt x="8657" y="5560"/>
                  </a:cubicBezTo>
                  <a:close/>
                  <a:moveTo>
                    <a:pt x="1533" y="0"/>
                  </a:moveTo>
                  <a:cubicBezTo>
                    <a:pt x="1479" y="0"/>
                    <a:pt x="1425" y="4"/>
                    <a:pt x="1370" y="12"/>
                  </a:cubicBezTo>
                  <a:lnTo>
                    <a:pt x="727" y="95"/>
                  </a:lnTo>
                  <a:cubicBezTo>
                    <a:pt x="310" y="154"/>
                    <a:pt x="1" y="512"/>
                    <a:pt x="1" y="952"/>
                  </a:cubicBezTo>
                  <a:lnTo>
                    <a:pt x="1" y="1559"/>
                  </a:lnTo>
                  <a:cubicBezTo>
                    <a:pt x="1" y="1643"/>
                    <a:pt x="49" y="1738"/>
                    <a:pt x="108" y="1797"/>
                  </a:cubicBezTo>
                  <a:cubicBezTo>
                    <a:pt x="132" y="1809"/>
                    <a:pt x="156" y="1845"/>
                    <a:pt x="179" y="1857"/>
                  </a:cubicBezTo>
                  <a:lnTo>
                    <a:pt x="179" y="1976"/>
                  </a:lnTo>
                  <a:cubicBezTo>
                    <a:pt x="179" y="2214"/>
                    <a:pt x="334" y="2417"/>
                    <a:pt x="572" y="2476"/>
                  </a:cubicBezTo>
                  <a:lnTo>
                    <a:pt x="882" y="2559"/>
                  </a:lnTo>
                  <a:cubicBezTo>
                    <a:pt x="882" y="2559"/>
                    <a:pt x="894" y="2559"/>
                    <a:pt x="894" y="2571"/>
                  </a:cubicBezTo>
                  <a:cubicBezTo>
                    <a:pt x="930" y="2869"/>
                    <a:pt x="1037" y="3357"/>
                    <a:pt x="1239" y="3869"/>
                  </a:cubicBezTo>
                  <a:cubicBezTo>
                    <a:pt x="1513" y="4536"/>
                    <a:pt x="1870" y="5084"/>
                    <a:pt x="2323" y="5512"/>
                  </a:cubicBezTo>
                  <a:lnTo>
                    <a:pt x="2287" y="5905"/>
                  </a:lnTo>
                  <a:lnTo>
                    <a:pt x="2251" y="5905"/>
                  </a:lnTo>
                  <a:cubicBezTo>
                    <a:pt x="1965" y="5905"/>
                    <a:pt x="1715" y="6072"/>
                    <a:pt x="1608" y="6334"/>
                  </a:cubicBezTo>
                  <a:lnTo>
                    <a:pt x="1394" y="6869"/>
                  </a:lnTo>
                  <a:cubicBezTo>
                    <a:pt x="1370" y="6917"/>
                    <a:pt x="1370" y="6977"/>
                    <a:pt x="1406" y="7024"/>
                  </a:cubicBezTo>
                  <a:cubicBezTo>
                    <a:pt x="1430" y="7060"/>
                    <a:pt x="1477" y="7096"/>
                    <a:pt x="1537" y="7096"/>
                  </a:cubicBezTo>
                  <a:lnTo>
                    <a:pt x="2680" y="7096"/>
                  </a:lnTo>
                  <a:cubicBezTo>
                    <a:pt x="3013" y="7096"/>
                    <a:pt x="3299" y="6869"/>
                    <a:pt x="3358" y="6548"/>
                  </a:cubicBezTo>
                  <a:lnTo>
                    <a:pt x="3418" y="6215"/>
                  </a:lnTo>
                  <a:cubicBezTo>
                    <a:pt x="3894" y="6405"/>
                    <a:pt x="4704" y="6619"/>
                    <a:pt x="5942" y="6619"/>
                  </a:cubicBezTo>
                  <a:cubicBezTo>
                    <a:pt x="6287" y="6619"/>
                    <a:pt x="6668" y="6608"/>
                    <a:pt x="7085" y="6560"/>
                  </a:cubicBezTo>
                  <a:lnTo>
                    <a:pt x="7085" y="6560"/>
                  </a:lnTo>
                  <a:lnTo>
                    <a:pt x="6954" y="6869"/>
                  </a:lnTo>
                  <a:cubicBezTo>
                    <a:pt x="6930" y="6917"/>
                    <a:pt x="6942" y="6977"/>
                    <a:pt x="6966" y="7024"/>
                  </a:cubicBezTo>
                  <a:cubicBezTo>
                    <a:pt x="7002" y="7060"/>
                    <a:pt x="7049" y="7096"/>
                    <a:pt x="7109" y="7096"/>
                  </a:cubicBezTo>
                  <a:lnTo>
                    <a:pt x="8490" y="7096"/>
                  </a:lnTo>
                  <a:cubicBezTo>
                    <a:pt x="8776" y="7096"/>
                    <a:pt x="8990" y="6869"/>
                    <a:pt x="8990" y="6584"/>
                  </a:cubicBezTo>
                  <a:lnTo>
                    <a:pt x="8990" y="6215"/>
                  </a:lnTo>
                  <a:cubicBezTo>
                    <a:pt x="9204" y="6155"/>
                    <a:pt x="9347" y="6096"/>
                    <a:pt x="9443" y="6036"/>
                  </a:cubicBezTo>
                  <a:cubicBezTo>
                    <a:pt x="9669" y="5893"/>
                    <a:pt x="9871" y="5655"/>
                    <a:pt x="10062" y="5334"/>
                  </a:cubicBezTo>
                  <a:cubicBezTo>
                    <a:pt x="10216" y="5310"/>
                    <a:pt x="10383" y="5262"/>
                    <a:pt x="10538" y="5238"/>
                  </a:cubicBezTo>
                  <a:cubicBezTo>
                    <a:pt x="10764" y="5179"/>
                    <a:pt x="10943" y="5024"/>
                    <a:pt x="11014" y="4822"/>
                  </a:cubicBezTo>
                  <a:cubicBezTo>
                    <a:pt x="11098" y="4560"/>
                    <a:pt x="11062" y="4322"/>
                    <a:pt x="10943" y="4143"/>
                  </a:cubicBezTo>
                  <a:cubicBezTo>
                    <a:pt x="10645" y="3691"/>
                    <a:pt x="10145" y="3012"/>
                    <a:pt x="9454" y="2417"/>
                  </a:cubicBezTo>
                  <a:cubicBezTo>
                    <a:pt x="8657" y="1726"/>
                    <a:pt x="7776" y="1285"/>
                    <a:pt x="6883" y="1155"/>
                  </a:cubicBezTo>
                  <a:cubicBezTo>
                    <a:pt x="6667" y="1122"/>
                    <a:pt x="6450" y="1106"/>
                    <a:pt x="6233" y="1106"/>
                  </a:cubicBezTo>
                  <a:cubicBezTo>
                    <a:pt x="5093" y="1106"/>
                    <a:pt x="3929" y="1551"/>
                    <a:pt x="2739" y="2440"/>
                  </a:cubicBezTo>
                  <a:lnTo>
                    <a:pt x="2739" y="1202"/>
                  </a:lnTo>
                  <a:cubicBezTo>
                    <a:pt x="2739" y="857"/>
                    <a:pt x="2596" y="512"/>
                    <a:pt x="2323" y="285"/>
                  </a:cubicBezTo>
                  <a:cubicBezTo>
                    <a:pt x="2102" y="105"/>
                    <a:pt x="1822" y="0"/>
                    <a:pt x="15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13253;p70">
              <a:extLst>
                <a:ext uri="{FF2B5EF4-FFF2-40B4-BE49-F238E27FC236}">
                  <a16:creationId xmlns:a16="http://schemas.microsoft.com/office/drawing/2014/main" id="{C019E77E-292C-4E97-B7C7-29B9EE6F3033}"/>
                </a:ext>
              </a:extLst>
            </p:cNvPr>
            <p:cNvSpPr/>
            <p:nvPr/>
          </p:nvSpPr>
          <p:spPr>
            <a:xfrm>
              <a:off x="1985805" y="2573938"/>
              <a:ext cx="10720" cy="16416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84" y="512"/>
                    <a:pt x="168" y="512"/>
                  </a:cubicBezTo>
                  <a:cubicBezTo>
                    <a:pt x="263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1490088" y="2027676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5000988" y="2027676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511356" y="3472813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022256" y="3472813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Как бороться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1574838" y="2027676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Время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3"/>
          </p:nvPr>
        </p:nvSpPr>
        <p:spPr>
          <a:xfrm>
            <a:off x="5001100" y="2027676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Ситуации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SOS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subTitle" idx="5"/>
          </p:nvPr>
        </p:nvSpPr>
        <p:spPr>
          <a:xfrm>
            <a:off x="1596093" y="3472813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Информация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7"/>
          </p:nvPr>
        </p:nvSpPr>
        <p:spPr>
          <a:xfrm>
            <a:off x="4967505" y="3500157"/>
            <a:ext cx="2762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Критическая оценка</a:t>
            </a:r>
            <a:endParaRPr sz="19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2431105" y="1418289"/>
            <a:ext cx="770865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01</a:t>
            </a:r>
          </a:p>
        </p:txBody>
      </p:sp>
      <p:sp>
        <p:nvSpPr>
          <p:cNvPr id="331" name="Google Shape;331;p32"/>
          <p:cNvSpPr/>
          <p:nvPr/>
        </p:nvSpPr>
        <p:spPr>
          <a:xfrm>
            <a:off x="5859008" y="1410375"/>
            <a:ext cx="936859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02</a:t>
            </a:r>
          </a:p>
        </p:txBody>
      </p:sp>
      <p:sp>
        <p:nvSpPr>
          <p:cNvPr id="332" name="Google Shape;332;p32"/>
          <p:cNvSpPr/>
          <p:nvPr/>
        </p:nvSpPr>
        <p:spPr>
          <a:xfrm>
            <a:off x="2350412" y="2859537"/>
            <a:ext cx="974786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03</a:t>
            </a:r>
          </a:p>
        </p:txBody>
      </p:sp>
      <p:sp>
        <p:nvSpPr>
          <p:cNvPr id="333" name="Google Shape;333;p32"/>
          <p:cNvSpPr/>
          <p:nvPr/>
        </p:nvSpPr>
        <p:spPr>
          <a:xfrm>
            <a:off x="5859008" y="2851601"/>
            <a:ext cx="979395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04</a:t>
            </a:r>
          </a:p>
        </p:txBody>
      </p:sp>
      <p:sp>
        <p:nvSpPr>
          <p:cNvPr id="334" name="Google Shape;334;p32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1817197">
            <a:off x="8063839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 rot="1147067">
            <a:off x="680804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2"/>
          <p:cNvGrpSpPr/>
          <p:nvPr/>
        </p:nvGrpSpPr>
        <p:grpSpPr>
          <a:xfrm rot="1595748">
            <a:off x="7887264" y="2341092"/>
            <a:ext cx="128752" cy="345605"/>
            <a:chOff x="3223450" y="280100"/>
            <a:chExt cx="128750" cy="345600"/>
          </a:xfrm>
        </p:grpSpPr>
        <p:cxnSp>
          <p:nvCxnSpPr>
            <p:cNvPr id="338" name="Google Shape;338;p32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339" name="Google Shape;339;p32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1202346" y="2268536"/>
            <a:ext cx="6912640" cy="1276221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FFF869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FFF86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solidFill>
                  <a:srgbClr val="FFF869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1166937" y="2554529"/>
            <a:ext cx="69480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Эффект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невмешивающегося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 свидетеля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3567937" y="742882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 w="28575" cap="flat" cmpd="sng">
                  <a:solidFill>
                    <a:srgbClr val="FFF869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effectLst/>
                <a:uLnTx/>
                <a:uFillTx/>
                <a:latin typeface="Rammetto One"/>
                <a:cs typeface="Arial"/>
                <a:sym typeface="Arial"/>
              </a:rPr>
              <a:t>0</a:t>
            </a:r>
            <a:r>
              <a:rPr lang="en-US" dirty="0">
                <a:ln w="28575" cap="flat" cmpd="sng">
                  <a:solidFill>
                    <a:srgbClr val="FFF869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2</a:t>
            </a:r>
            <a:endParaRPr kumimoji="0" sz="1400" b="0" i="0" u="none" strike="noStrike" kern="0" cap="none" spc="0" normalizeH="0" baseline="0" noProof="0" dirty="0">
              <a:ln w="28575" cap="flat" cmpd="sng">
                <a:solidFill>
                  <a:srgbClr val="FFF869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effectLst/>
              <a:uLnTx/>
              <a:uFillTx/>
              <a:latin typeface="Rammetto One"/>
              <a:cs typeface="Arial"/>
              <a:sym typeface="Arial"/>
            </a:endParaRPr>
          </a:p>
        </p:txBody>
      </p:sp>
      <p:sp>
        <p:nvSpPr>
          <p:cNvPr id="349" name="Google Shape;349;p33"/>
          <p:cNvSpPr/>
          <p:nvPr/>
        </p:nvSpPr>
        <p:spPr>
          <a:xfrm rot="5400000" flipH="1">
            <a:off x="484825" y="4114350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33"/>
          <p:cNvSpPr/>
          <p:nvPr/>
        </p:nvSpPr>
        <p:spPr>
          <a:xfrm rot="1817197" flipH="1">
            <a:off x="154367" y="2048324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33"/>
          <p:cNvSpPr/>
          <p:nvPr/>
        </p:nvSpPr>
        <p:spPr>
          <a:xfrm rot="-1147067" flipH="1">
            <a:off x="8256832" y="37284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33"/>
          <p:cNvSpPr/>
          <p:nvPr/>
        </p:nvSpPr>
        <p:spPr>
          <a:xfrm rot="-1147067" flipH="1">
            <a:off x="7388070" y="1120325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33"/>
          <p:cNvSpPr/>
          <p:nvPr/>
        </p:nvSpPr>
        <p:spPr>
          <a:xfrm flipH="1">
            <a:off x="1533050" y="737450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/>
          <p:nvPr/>
        </p:nvSpPr>
        <p:spPr>
          <a:xfrm rot="-258033" flipH="1">
            <a:off x="2110391" y="1089792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33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7EC83A-32C4-4994-B30D-78F412CBD115}"/>
              </a:ext>
            </a:extLst>
          </p:cNvPr>
          <p:cNvSpPr txBox="1"/>
          <p:nvPr/>
        </p:nvSpPr>
        <p:spPr>
          <a:xfrm>
            <a:off x="1634344" y="3653207"/>
            <a:ext cx="6048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Bellota Text" panose="020B0604020202020204" charset="-52"/>
                <a:ea typeface="Bellota Text" panose="020B0604020202020204" charset="-52"/>
              </a:rPr>
              <a:t> когнитивное искажение заключающееся в том, что человек с меньшей вероятностью придет на помощь пострадавшему в том случае, если вокруг есть другие люди</a:t>
            </a:r>
          </a:p>
        </p:txBody>
      </p:sp>
    </p:spTree>
    <p:extLst>
      <p:ext uri="{BB962C8B-B14F-4D97-AF65-F5344CB8AC3E}">
        <p14:creationId xmlns:p14="http://schemas.microsoft.com/office/powerpoint/2010/main" val="19011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/>
          <p:nvPr/>
        </p:nvSpPr>
        <p:spPr>
          <a:xfrm>
            <a:off x="535804" y="3415344"/>
            <a:ext cx="8152482" cy="834909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7AF0E0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38100" dir="5400000" algn="t" rotWithShape="0">
              <a:srgbClr val="7AF0E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495759" y="3091912"/>
            <a:ext cx="8152482" cy="1075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Джон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Дарли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 и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Бибб</a:t>
            </a: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Латане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3" name="Google Shape;393;p35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4" name="Google Shape;394;p35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98" name="Google Shape;398;p35"/>
          <p:cNvGrpSpPr/>
          <p:nvPr/>
        </p:nvGrpSpPr>
        <p:grpSpPr>
          <a:xfrm rot="3464700" flipH="1">
            <a:off x="970689" y="2289225"/>
            <a:ext cx="128753" cy="345608"/>
            <a:chOff x="3223450" y="280100"/>
            <a:chExt cx="128750" cy="345600"/>
          </a:xfrm>
        </p:grpSpPr>
        <p:cxnSp>
          <p:nvCxnSpPr>
            <p:cNvPr id="399" name="Google Shape;399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00" name="Google Shape;400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01" name="Google Shape;401;p35"/>
          <p:cNvSpPr/>
          <p:nvPr/>
        </p:nvSpPr>
        <p:spPr>
          <a:xfrm flipH="1">
            <a:off x="1415893" y="1305496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 flipH="1">
            <a:off x="7941975" y="1463356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346;p33">
            <a:extLst>
              <a:ext uri="{FF2B5EF4-FFF2-40B4-BE49-F238E27FC236}">
                <a16:creationId xmlns:a16="http://schemas.microsoft.com/office/drawing/2014/main" id="{AC7FF3A1-5DCC-4904-8A3C-9C57BE5201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26971" y="4336478"/>
            <a:ext cx="4405458" cy="72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впервые описали эффект свидетеля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68211B-84C0-4F40-A6C4-DD0CF76C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735" y="431194"/>
            <a:ext cx="5058545" cy="282243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3AFBDF-FF65-4E4D-ADFF-3DA460AD9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6"/>
          <a:stretch/>
        </p:blipFill>
        <p:spPr>
          <a:xfrm>
            <a:off x="5567633" y="1026014"/>
            <a:ext cx="2723548" cy="2824968"/>
          </a:xfrm>
          <a:prstGeom prst="ellipse">
            <a:avLst/>
          </a:prstGeom>
        </p:spPr>
      </p:pic>
      <p:sp>
        <p:nvSpPr>
          <p:cNvPr id="389" name="Google Shape;389;p35"/>
          <p:cNvSpPr/>
          <p:nvPr/>
        </p:nvSpPr>
        <p:spPr>
          <a:xfrm>
            <a:off x="805521" y="1879303"/>
            <a:ext cx="4273800" cy="1314798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rgbClr val="7AF0E0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rgbClr val="7AF0E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815686" y="2147362"/>
            <a:ext cx="4273800" cy="1075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Китти </a:t>
            </a:r>
            <a:r>
              <a:rPr lang="ru-RU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Дженовезе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2" name="Google Shape;392;p35"/>
          <p:cNvSpPr/>
          <p:nvPr/>
        </p:nvSpPr>
        <p:spPr>
          <a:xfrm flipH="1">
            <a:off x="8597975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rgbClr val="B4FE98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rgbClr val="B4FE98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5"/>
          <p:cNvSpPr/>
          <p:nvPr/>
        </p:nvSpPr>
        <p:spPr>
          <a:xfrm rot="5400000" flipH="1">
            <a:off x="17450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5"/>
          <p:cNvSpPr/>
          <p:nvPr/>
        </p:nvSpPr>
        <p:spPr>
          <a:xfrm rot="1817197" flipH="1">
            <a:off x="609467" y="785049"/>
            <a:ext cx="491944" cy="42526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5"/>
          <p:cNvSpPr/>
          <p:nvPr/>
        </p:nvSpPr>
        <p:spPr>
          <a:xfrm rot="-1147067" flipH="1">
            <a:off x="8150107" y="564216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/>
          <p:nvPr/>
        </p:nvSpPr>
        <p:spPr>
          <a:xfrm rot="-2701482" flipH="1">
            <a:off x="7488459" y="3926503"/>
            <a:ext cx="491934" cy="425113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 rot="-1147067" flipH="1">
            <a:off x="1041882" y="3971891"/>
            <a:ext cx="334340" cy="334340"/>
          </a:xfrm>
          <a:prstGeom prst="rect">
            <a:avLst/>
          </a:prstGeom>
          <a:noFill/>
          <a:ln w="28575" cap="flat" cmpd="sng">
            <a:solidFill>
              <a:srgbClr val="B4FE98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rgbClr val="B4FE98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35"/>
          <p:cNvGrpSpPr/>
          <p:nvPr/>
        </p:nvGrpSpPr>
        <p:grpSpPr>
          <a:xfrm rot="3464700" flipH="1">
            <a:off x="4945818" y="877932"/>
            <a:ext cx="128753" cy="345608"/>
            <a:chOff x="3223450" y="280100"/>
            <a:chExt cx="128750" cy="345600"/>
          </a:xfrm>
        </p:grpSpPr>
        <p:cxnSp>
          <p:nvCxnSpPr>
            <p:cNvPr id="399" name="Google Shape;399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  <p:cxnSp>
          <p:nvCxnSpPr>
            <p:cNvPr id="400" name="Google Shape;400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accent1"/>
              </a:outerShdw>
            </a:effectLst>
          </p:spPr>
        </p:cxnSp>
      </p:grpSp>
      <p:sp>
        <p:nvSpPr>
          <p:cNvPr id="401" name="Google Shape;401;p35"/>
          <p:cNvSpPr/>
          <p:nvPr/>
        </p:nvSpPr>
        <p:spPr>
          <a:xfrm flipH="1">
            <a:off x="2481375" y="5687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 rot="-258033" flipH="1">
            <a:off x="4386217" y="3763001"/>
            <a:ext cx="752118" cy="752118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 flipH="1">
            <a:off x="6123525" y="6188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5"/>
          <p:cNvGrpSpPr/>
          <p:nvPr/>
        </p:nvGrpSpPr>
        <p:grpSpPr>
          <a:xfrm rot="-1595748" flipH="1">
            <a:off x="2935609" y="3966254"/>
            <a:ext cx="128752" cy="345605"/>
            <a:chOff x="3223450" y="280100"/>
            <a:chExt cx="128750" cy="345600"/>
          </a:xfrm>
        </p:grpSpPr>
        <p:cxnSp>
          <p:nvCxnSpPr>
            <p:cNvPr id="405" name="Google Shape;405;p35"/>
            <p:cNvCxnSpPr/>
            <p:nvPr/>
          </p:nvCxnSpPr>
          <p:spPr>
            <a:xfrm>
              <a:off x="322345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  <p:cxnSp>
          <p:nvCxnSpPr>
            <p:cNvPr id="406" name="Google Shape;406;p35"/>
            <p:cNvCxnSpPr/>
            <p:nvPr/>
          </p:nvCxnSpPr>
          <p:spPr>
            <a:xfrm>
              <a:off x="3352200" y="280100"/>
              <a:ext cx="0" cy="3456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0013" dist="28575" dir="3060000" algn="bl" rotWithShape="0">
                <a:schemeClr val="dk2"/>
              </a:outerShdw>
            </a:effectLst>
          </p:spPr>
        </p:cxnSp>
      </p:grpSp>
      <p:sp>
        <p:nvSpPr>
          <p:cNvPr id="22" name="Google Shape;401;p35">
            <a:extLst>
              <a:ext uri="{FF2B5EF4-FFF2-40B4-BE49-F238E27FC236}">
                <a16:creationId xmlns:a16="http://schemas.microsoft.com/office/drawing/2014/main" id="{C1BD5248-F055-4F4F-A2A0-47E1A010127E}"/>
              </a:ext>
            </a:extLst>
          </p:cNvPr>
          <p:cNvSpPr/>
          <p:nvPr/>
        </p:nvSpPr>
        <p:spPr>
          <a:xfrm flipH="1">
            <a:off x="5558596" y="1012954"/>
            <a:ext cx="2723548" cy="2824968"/>
          </a:xfrm>
          <a:prstGeom prst="ellipse">
            <a:avLst/>
          </a:prstGeom>
          <a:noFill/>
          <a:ln w="28575" cap="flat" cmpd="sng">
            <a:solidFill>
              <a:srgbClr val="7AF0E0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rgbClr val="7AF0E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46;p33">
            <a:extLst>
              <a:ext uri="{FF2B5EF4-FFF2-40B4-BE49-F238E27FC236}">
                <a16:creationId xmlns:a16="http://schemas.microsoft.com/office/drawing/2014/main" id="{AC7FF3A1-5DCC-4904-8A3C-9C57BE5201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5503" y="3229445"/>
            <a:ext cx="3794166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была убита на глазах у 38 свидетелей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0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on Style Model Agency by Slidesgo">
  <a:themeElements>
    <a:clrScheme name="Simple Light">
      <a:dk1>
        <a:srgbClr val="FFFFFF"/>
      </a:dk1>
      <a:lt1>
        <a:srgbClr val="FFF869"/>
      </a:lt1>
      <a:dk2>
        <a:srgbClr val="FFD800"/>
      </a:dk2>
      <a:lt2>
        <a:srgbClr val="B4FE98"/>
      </a:lt2>
      <a:accent1>
        <a:srgbClr val="53E71C"/>
      </a:accent1>
      <a:accent2>
        <a:srgbClr val="82FCEA"/>
      </a:accent2>
      <a:accent3>
        <a:srgbClr val="19DBBF"/>
      </a:accent3>
      <a:accent4>
        <a:srgbClr val="A596FF"/>
      </a:accent4>
      <a:accent5>
        <a:srgbClr val="5D47EB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201</Words>
  <Application>Microsoft Office PowerPoint</Application>
  <PresentationFormat>Экран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Segoe UI Black</vt:lpstr>
      <vt:lpstr>Rammetto One</vt:lpstr>
      <vt:lpstr>Arial</vt:lpstr>
      <vt:lpstr>Bellota Text</vt:lpstr>
      <vt:lpstr>Neon Style Model Agency by Slidesgo</vt:lpstr>
      <vt:lpstr>Ореола, свидетеля, виктимности</vt:lpstr>
      <vt:lpstr>Эффект Ореола</vt:lpstr>
      <vt:lpstr>Эдвард Ли Торндайк</vt:lpstr>
      <vt:lpstr>Теодор Банди</vt:lpstr>
      <vt:lpstr>Ступени мышления</vt:lpstr>
      <vt:lpstr>Как бороться?</vt:lpstr>
      <vt:lpstr>Эффект невмешивающегося свидетеля</vt:lpstr>
      <vt:lpstr>Джон Дарли и Бибб Латане</vt:lpstr>
      <vt:lpstr>Китти Дженовезе</vt:lpstr>
      <vt:lpstr>Факторы влияния</vt:lpstr>
      <vt:lpstr>Как бороться?</vt:lpstr>
      <vt:lpstr>Виктимность</vt:lpstr>
      <vt:lpstr>Людвиг Андреас Фейербах</vt:lpstr>
      <vt:lpstr>Екатерина Мартынова</vt:lpstr>
      <vt:lpstr>Проявления в жизни</vt:lpstr>
      <vt:lpstr>Как бороться?</vt:lpstr>
      <vt:lpstr>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AGENCY</dc:title>
  <cp:lastModifiedBy>Чернухин Виктор Сергеевич</cp:lastModifiedBy>
  <cp:revision>3</cp:revision>
  <dcterms:modified xsi:type="dcterms:W3CDTF">2022-04-11T12:23:30Z</dcterms:modified>
</cp:coreProperties>
</file>