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77" r:id="rId3"/>
    <p:sldId id="259" r:id="rId4"/>
    <p:sldId id="300" r:id="rId5"/>
    <p:sldId id="268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Fira Code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6FACD2-432D-401C-80D9-1182EAA05D30}">
  <a:tblStyle styleId="{E86FACD2-432D-401C-80D9-1182EAA05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52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6" r:id="rId5"/>
    <p:sldLayoutId id="2147483667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Design</a:t>
            </a:r>
            <a:r>
              <a:rPr lang="en" sz="3600" dirty="0"/>
              <a:t> </a:t>
            </a:r>
            <a:r>
              <a:rPr lang="en" sz="3600" dirty="0">
                <a:solidFill>
                  <a:schemeClr val="accent2"/>
                </a:solidFill>
              </a:rPr>
              <a:t>‘</a:t>
            </a:r>
            <a:r>
              <a:rPr lang="en-US" sz="3600" dirty="0">
                <a:solidFill>
                  <a:schemeClr val="accent2"/>
                </a:solidFill>
              </a:rPr>
              <a:t>Patterns</a:t>
            </a:r>
            <a:r>
              <a:rPr lang="en" sz="3600" dirty="0">
                <a:solidFill>
                  <a:schemeClr val="accent2"/>
                </a:solidFill>
              </a:rPr>
              <a:t>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071536" y="237935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 err="1"/>
              <a:t>Svetlichnaya</a:t>
            </a:r>
            <a:r>
              <a:rPr lang="en-US" dirty="0"/>
              <a:t> Alina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Shabanova</a:t>
            </a:r>
            <a:r>
              <a:rPr lang="en-US" dirty="0"/>
              <a:t> Anastasia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English language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styles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036811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Facade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419435" y="2367300"/>
            <a:ext cx="2706715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is a structural design pattern that provides a simplified interface to a library, a framework, or any other complex set of classes</a:t>
            </a:r>
          </a:p>
          <a:p>
            <a:pPr marL="0" lvl="0" indent="0"/>
            <a:endParaRPr lang="en-US" dirty="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English</a:t>
            </a:r>
            <a:r>
              <a:rPr lang="en" sz="1400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l</a:t>
            </a:r>
            <a:r>
              <a:rPr lang="en" sz="1400" dirty="0">
                <a:solidFill>
                  <a:schemeClr val="accent3"/>
                </a:solidFill>
              </a:rPr>
              <a:t>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999761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31" name="Google Shape;2531;p48"/>
          <p:cNvGrpSpPr/>
          <p:nvPr/>
        </p:nvGrpSpPr>
        <p:grpSpPr>
          <a:xfrm>
            <a:off x="4292773" y="573525"/>
            <a:ext cx="4801634" cy="3995613"/>
            <a:chOff x="4994677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7" y="1173377"/>
              <a:ext cx="3439196" cy="2775803"/>
              <a:chOff x="4572030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0" y="1415284"/>
                <a:ext cx="2875341" cy="1993075"/>
                <a:chOff x="3665859" y="822037"/>
                <a:chExt cx="4758137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59" y="822037"/>
                  <a:ext cx="4758137" cy="3243937"/>
                  <a:chOff x="518723" y="252435"/>
                  <a:chExt cx="6524252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3" y="252435"/>
                    <a:ext cx="6524250" cy="3893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074A0F-015C-4657-8C8C-B3C86B923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8" y="776177"/>
            <a:ext cx="4093257" cy="2558286"/>
          </a:xfrm>
          <a:prstGeom prst="rect">
            <a:avLst/>
          </a:prstGeom>
        </p:spPr>
      </p:pic>
      <p:sp>
        <p:nvSpPr>
          <p:cNvPr id="21" name="Google Shape;507;p30">
            <a:extLst>
              <a:ext uri="{FF2B5EF4-FFF2-40B4-BE49-F238E27FC236}">
                <a16:creationId xmlns:a16="http://schemas.microsoft.com/office/drawing/2014/main" id="{1E0C50F1-761A-4E23-91DE-1FB9956A7D58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styles.css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193417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</a:t>
            </a:r>
            <a:r>
              <a:rPr lang="ru-RU" sz="5000" dirty="0"/>
              <a:t>2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697193" y="1582927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Singleton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724329" y="2722879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</a:t>
            </a:r>
            <a:r>
              <a:rPr lang="en-US" dirty="0"/>
              <a:t> is a creational design pattern that lets you ensure that a class has only one instance, while providing a global access point to this instance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193417" y="3844274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  <a:endCxn id="503" idx="0"/>
          </p:cNvCxnSpPr>
          <p:nvPr/>
        </p:nvCxnSpPr>
        <p:spPr>
          <a:xfrm>
            <a:off x="1446467" y="1414130"/>
            <a:ext cx="0" cy="243014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3"/>
                </a:solidFill>
              </a:rPr>
              <a:t>English language</a:t>
            </a: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styles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FB0506-8773-45FA-8EE8-56CA753E9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30"/>
          <a:stretch/>
        </p:blipFill>
        <p:spPr>
          <a:xfrm>
            <a:off x="6375237" y="623623"/>
            <a:ext cx="1980000" cy="1973318"/>
          </a:xfrm>
          <a:prstGeom prst="rect">
            <a:avLst/>
          </a:prstGeom>
        </p:spPr>
      </p:pic>
      <p:pic>
        <p:nvPicPr>
          <p:cNvPr id="1026" name="Picture 2" descr="The global access to an object">
            <a:extLst>
              <a:ext uri="{FF2B5EF4-FFF2-40B4-BE49-F238E27FC236}">
                <a16:creationId xmlns:a16="http://schemas.microsoft.com/office/drawing/2014/main" id="{B118FCC7-B973-4CAE-8CDA-8C01A4BE8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5"/>
          <a:stretch/>
        </p:blipFill>
        <p:spPr bwMode="auto">
          <a:xfrm>
            <a:off x="6429671" y="2596941"/>
            <a:ext cx="1980000" cy="197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Adapter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16" name="Google Shape;3116;p5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Photos: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3117" name="Google Shape;3117;p5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is a structural design pattern that allows objects with incompatible interfaces to collaborate</a:t>
            </a:r>
            <a:endParaRPr dirty="0"/>
          </a:p>
        </p:txBody>
      </p:sp>
      <p:sp>
        <p:nvSpPr>
          <p:cNvPr id="3118" name="Google Shape;3118;p5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English</a:t>
            </a:r>
            <a:r>
              <a:rPr lang="en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l</a:t>
            </a:r>
            <a:r>
              <a:rPr lang="en" sz="1400" dirty="0">
                <a:solidFill>
                  <a:schemeClr val="accent3"/>
                </a:solidFill>
              </a:rPr>
              <a:t>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119" name="Google Shape;3119;p5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120" name="Google Shape;3120;p5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styles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3121" name="Google Shape;3121;p5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22" name="Google Shape;3122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3" name="Google Shape;3123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2" name="Picture 4" descr="Adapter design pattern">
            <a:extLst>
              <a:ext uri="{FF2B5EF4-FFF2-40B4-BE49-F238E27FC236}">
                <a16:creationId xmlns:a16="http://schemas.microsoft.com/office/drawing/2014/main" id="{549A6AF3-CFA9-41DF-97E0-AED022A7B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33" y="1570477"/>
            <a:ext cx="4899037" cy="30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85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en-US" dirty="0">
                <a:solidFill>
                  <a:schemeClr val="accent2"/>
                </a:solidFill>
              </a:rPr>
              <a:t>You</a:t>
            </a:r>
            <a:r>
              <a:rPr lang="en" dirty="0">
                <a:solidFill>
                  <a:schemeClr val="accent2"/>
                </a:solidFill>
              </a:rPr>
              <a:t>’</a:t>
            </a:r>
            <a:r>
              <a:rPr lang="en" dirty="0"/>
              <a:t> </a:t>
            </a:r>
            <a:r>
              <a:rPr lang="en-US" dirty="0"/>
              <a:t>For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r>
              <a:rPr lang="en-US" dirty="0">
                <a:solidFill>
                  <a:schemeClr val="accent1"/>
                </a:solidFill>
              </a:rPr>
              <a:t>Your Attention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6" name="Google Shape;816;p39"/>
          <p:cNvCxnSpPr>
            <a:endCxn id="815" idx="0"/>
          </p:cNvCxnSpPr>
          <p:nvPr/>
        </p:nvCxnSpPr>
        <p:spPr>
          <a:xfrm>
            <a:off x="963175" y="1954200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136</Words>
  <Application>Microsoft Office PowerPoint</Application>
  <PresentationFormat>Экран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Montserrat</vt:lpstr>
      <vt:lpstr>Consolas</vt:lpstr>
      <vt:lpstr>Arial</vt:lpstr>
      <vt:lpstr>Fira Code</vt:lpstr>
      <vt:lpstr>Programming Language Workshop for Beginners by Slidesgo</vt:lpstr>
      <vt:lpstr>Design ‘Patterns’ {</vt:lpstr>
      <vt:lpstr>Facade {</vt:lpstr>
      <vt:lpstr>02 {</vt:lpstr>
      <vt:lpstr> Adapter {</vt:lpstr>
      <vt:lpstr>Thank ‘You’ For {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‘Patterns’ {</dc:title>
  <cp:lastModifiedBy>Алина Светличная</cp:lastModifiedBy>
  <cp:revision>7</cp:revision>
  <dcterms:modified xsi:type="dcterms:W3CDTF">2023-05-12T14:55:01Z</dcterms:modified>
</cp:coreProperties>
</file>