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8"/>
  </p:notesMasterIdLst>
  <p:sldIdLst>
    <p:sldId id="256" r:id="rId2"/>
    <p:sldId id="260" r:id="rId3"/>
    <p:sldId id="262" r:id="rId4"/>
    <p:sldId id="274" r:id="rId5"/>
    <p:sldId id="268" r:id="rId6"/>
    <p:sldId id="264" r:id="rId7"/>
  </p:sldIdLst>
  <p:sldSz cx="9144000" cy="5143500" type="screen16x9"/>
  <p:notesSz cx="6858000" cy="9144000"/>
  <p:embeddedFontLst>
    <p:embeddedFont>
      <p:font typeface="Antonio ExtraLight" panose="020B0604020202020204" charset="0"/>
      <p:regular r:id="rId9"/>
      <p:bold r:id="rId10"/>
    </p:embeddedFont>
    <p:embeddedFont>
      <p:font typeface="Lato" panose="020B0604020202020204" charset="0"/>
      <p:regular r:id="rId11"/>
      <p:bold r:id="rId12"/>
      <p:italic r:id="rId13"/>
      <p:boldItalic r:id="rId14"/>
    </p:embeddedFont>
    <p:embeddedFont>
      <p:font typeface="Poppins"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C75B73-C658-4D99-A0EA-C30A7617AC0B}">
  <a:tblStyle styleId="{8BC75B73-C658-4D99-A0EA-C30A7617AC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37c3b815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37c3b815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36189db7a8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36189db7a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8"/>
        <p:cNvGrpSpPr/>
        <p:nvPr/>
      </p:nvGrpSpPr>
      <p:grpSpPr>
        <a:xfrm>
          <a:off x="0" y="0"/>
          <a:ext cx="0" cy="0"/>
          <a:chOff x="0" y="0"/>
          <a:chExt cx="0" cy="0"/>
        </a:xfrm>
      </p:grpSpPr>
      <p:sp>
        <p:nvSpPr>
          <p:cNvPr id="2269" name="Google Shape;2269;g136189db7a8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0" name="Google Shape;2270;g136189db7a8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136189db7a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136189db7a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36189db7a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36189db7a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038375" y="-575875"/>
            <a:ext cx="2933700" cy="2933700"/>
          </a:xfrm>
          <a:prstGeom prst="rect">
            <a:avLst/>
          </a:prstGeom>
          <a:noFill/>
          <a:ln>
            <a:noFill/>
          </a:ln>
        </p:spPr>
      </p:pic>
      <p:pic>
        <p:nvPicPr>
          <p:cNvPr id="10" name="Google Shape;10;p2"/>
          <p:cNvPicPr preferRelativeResize="0"/>
          <p:nvPr/>
        </p:nvPicPr>
        <p:blipFill>
          <a:blip r:embed="rId3">
            <a:alphaModFix/>
          </a:blip>
          <a:stretch>
            <a:fillRect/>
          </a:stretch>
        </p:blipFill>
        <p:spPr>
          <a:xfrm>
            <a:off x="160350" y="4304075"/>
            <a:ext cx="1450075" cy="1450075"/>
          </a:xfrm>
          <a:prstGeom prst="rect">
            <a:avLst/>
          </a:prstGeom>
          <a:noFill/>
          <a:ln>
            <a:noFill/>
          </a:ln>
        </p:spPr>
      </p:pic>
      <p:pic>
        <p:nvPicPr>
          <p:cNvPr id="11" name="Google Shape;11;p2"/>
          <p:cNvPicPr preferRelativeResize="0"/>
          <p:nvPr/>
        </p:nvPicPr>
        <p:blipFill>
          <a:blip r:embed="rId4">
            <a:alphaModFix/>
          </a:blip>
          <a:stretch>
            <a:fillRect/>
          </a:stretch>
        </p:blipFill>
        <p:spPr>
          <a:xfrm>
            <a:off x="374825" y="4119025"/>
            <a:ext cx="161925" cy="161925"/>
          </a:xfrm>
          <a:prstGeom prst="rect">
            <a:avLst/>
          </a:prstGeom>
          <a:noFill/>
          <a:ln>
            <a:noFill/>
          </a:ln>
        </p:spPr>
      </p:pic>
      <p:pic>
        <p:nvPicPr>
          <p:cNvPr id="12" name="Google Shape;12;p2"/>
          <p:cNvPicPr preferRelativeResize="0"/>
          <p:nvPr/>
        </p:nvPicPr>
        <p:blipFill>
          <a:blip r:embed="rId4">
            <a:alphaModFix/>
          </a:blip>
          <a:stretch>
            <a:fillRect/>
          </a:stretch>
        </p:blipFill>
        <p:spPr>
          <a:xfrm>
            <a:off x="1109225" y="320775"/>
            <a:ext cx="161925" cy="161925"/>
          </a:xfrm>
          <a:prstGeom prst="rect">
            <a:avLst/>
          </a:prstGeom>
          <a:noFill/>
          <a:ln>
            <a:noFill/>
          </a:ln>
        </p:spPr>
      </p:pic>
      <p:sp>
        <p:nvSpPr>
          <p:cNvPr id="13" name="Google Shape;13;p2"/>
          <p:cNvSpPr txBox="1">
            <a:spLocks noGrp="1"/>
          </p:cNvSpPr>
          <p:nvPr>
            <p:ph type="ctrTitle"/>
          </p:nvPr>
        </p:nvSpPr>
        <p:spPr>
          <a:xfrm>
            <a:off x="713225" y="539500"/>
            <a:ext cx="4915800" cy="20646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713225" y="2671900"/>
            <a:ext cx="3009600" cy="551100"/>
          </a:xfrm>
          <a:prstGeom prst="rect">
            <a:avLst/>
          </a:prstGeom>
          <a:ln>
            <a:noFill/>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extLst>
    <p:ext uri="{DCECCB84-F9BA-43D5-87BE-67443E8EF086}">
      <p15:sldGuideLst xmlns:p15="http://schemas.microsoft.com/office/powerpoint/2012/main">
        <p15:guide id="1" orient="horz" pos="1620">
          <p15:clr>
            <a:srgbClr val="FA7B17"/>
          </p15:clr>
        </p15:guide>
        <p15:guide id="2" pos="2880">
          <p15:clr>
            <a:srgbClr val="FA7B17"/>
          </p15:clr>
        </p15:guide>
        <p15:guide id="3" pos="449">
          <p15:clr>
            <a:srgbClr val="FA7B17"/>
          </p15:clr>
        </p15:guide>
        <p15:guide id="4" pos="5311">
          <p15:clr>
            <a:srgbClr val="FA7B17"/>
          </p15:clr>
        </p15:guide>
        <p15:guide id="5" orient="horz" pos="340">
          <p15:clr>
            <a:srgbClr val="FA7B17"/>
          </p15:clr>
        </p15:guide>
        <p15:guide id="6" orient="horz" pos="2897">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pic>
        <p:nvPicPr>
          <p:cNvPr id="25" name="Google Shape;25;p4"/>
          <p:cNvPicPr preferRelativeResize="0"/>
          <p:nvPr/>
        </p:nvPicPr>
        <p:blipFill>
          <a:blip r:embed="rId2">
            <a:alphaModFix/>
          </a:blip>
          <a:stretch>
            <a:fillRect/>
          </a:stretch>
        </p:blipFill>
        <p:spPr>
          <a:xfrm>
            <a:off x="5434150" y="3922788"/>
            <a:ext cx="3709850" cy="3709850"/>
          </a:xfrm>
          <a:prstGeom prst="rect">
            <a:avLst/>
          </a:prstGeom>
          <a:noFill/>
          <a:ln>
            <a:noFill/>
          </a:ln>
        </p:spPr>
      </p:pic>
      <p:pic>
        <p:nvPicPr>
          <p:cNvPr id="26" name="Google Shape;26;p4"/>
          <p:cNvPicPr preferRelativeResize="0"/>
          <p:nvPr/>
        </p:nvPicPr>
        <p:blipFill>
          <a:blip r:embed="rId3">
            <a:alphaModFix/>
          </a:blip>
          <a:stretch>
            <a:fillRect/>
          </a:stretch>
        </p:blipFill>
        <p:spPr>
          <a:xfrm flipH="1">
            <a:off x="4657038" y="-583975"/>
            <a:ext cx="1181400" cy="1181400"/>
          </a:xfrm>
          <a:prstGeom prst="rect">
            <a:avLst/>
          </a:prstGeom>
          <a:noFill/>
          <a:ln>
            <a:noFill/>
          </a:ln>
        </p:spPr>
      </p:pic>
      <p:pic>
        <p:nvPicPr>
          <p:cNvPr id="27" name="Google Shape;27;p4"/>
          <p:cNvPicPr preferRelativeResize="0"/>
          <p:nvPr/>
        </p:nvPicPr>
        <p:blipFill>
          <a:blip r:embed="rId4">
            <a:alphaModFix/>
          </a:blip>
          <a:stretch>
            <a:fillRect/>
          </a:stretch>
        </p:blipFill>
        <p:spPr>
          <a:xfrm flipH="1">
            <a:off x="-1127237" y="3669800"/>
            <a:ext cx="2295525" cy="2295525"/>
          </a:xfrm>
          <a:prstGeom prst="rect">
            <a:avLst/>
          </a:prstGeom>
          <a:noFill/>
          <a:ln>
            <a:noFill/>
          </a:ln>
        </p:spPr>
      </p:pic>
      <p:pic>
        <p:nvPicPr>
          <p:cNvPr id="28" name="Google Shape;28;p4"/>
          <p:cNvPicPr preferRelativeResize="0"/>
          <p:nvPr/>
        </p:nvPicPr>
        <p:blipFill>
          <a:blip r:embed="rId5">
            <a:alphaModFix/>
          </a:blip>
          <a:stretch>
            <a:fillRect/>
          </a:stretch>
        </p:blipFill>
        <p:spPr>
          <a:xfrm>
            <a:off x="7660025" y="133900"/>
            <a:ext cx="161925" cy="161925"/>
          </a:xfrm>
          <a:prstGeom prst="rect">
            <a:avLst/>
          </a:prstGeom>
          <a:noFill/>
          <a:ln>
            <a:noFill/>
          </a:ln>
        </p:spPr>
      </p:pic>
      <p:pic>
        <p:nvPicPr>
          <p:cNvPr id="29" name="Google Shape;29;p4"/>
          <p:cNvPicPr preferRelativeResize="0"/>
          <p:nvPr/>
        </p:nvPicPr>
        <p:blipFill>
          <a:blip r:embed="rId5">
            <a:alphaModFix/>
          </a:blip>
          <a:stretch>
            <a:fillRect/>
          </a:stretch>
        </p:blipFill>
        <p:spPr>
          <a:xfrm>
            <a:off x="293975" y="1107163"/>
            <a:ext cx="161925" cy="161925"/>
          </a:xfrm>
          <a:prstGeom prst="rect">
            <a:avLst/>
          </a:prstGeom>
          <a:noFill/>
          <a:ln>
            <a:noFill/>
          </a:ln>
        </p:spPr>
      </p:pic>
      <p:pic>
        <p:nvPicPr>
          <p:cNvPr id="30" name="Google Shape;30;p4"/>
          <p:cNvPicPr preferRelativeResize="0"/>
          <p:nvPr/>
        </p:nvPicPr>
        <p:blipFill>
          <a:blip r:embed="rId3">
            <a:alphaModFix/>
          </a:blip>
          <a:stretch>
            <a:fillRect/>
          </a:stretch>
        </p:blipFill>
        <p:spPr>
          <a:xfrm flipH="1">
            <a:off x="8098438" y="597425"/>
            <a:ext cx="1181400" cy="1181400"/>
          </a:xfrm>
          <a:prstGeom prst="rect">
            <a:avLst/>
          </a:prstGeom>
          <a:noFill/>
          <a:ln>
            <a:noFill/>
          </a:ln>
        </p:spPr>
      </p:pic>
      <p:pic>
        <p:nvPicPr>
          <p:cNvPr id="31" name="Google Shape;31;p4"/>
          <p:cNvPicPr preferRelativeResize="0"/>
          <p:nvPr/>
        </p:nvPicPr>
        <p:blipFill>
          <a:blip r:embed="rId3">
            <a:alphaModFix/>
          </a:blip>
          <a:stretch>
            <a:fillRect/>
          </a:stretch>
        </p:blipFill>
        <p:spPr>
          <a:xfrm flipH="1">
            <a:off x="4843063" y="4392275"/>
            <a:ext cx="1181400" cy="1181400"/>
          </a:xfrm>
          <a:prstGeom prst="rect">
            <a:avLst/>
          </a:prstGeom>
          <a:noFill/>
          <a:ln>
            <a:noFill/>
          </a:ln>
        </p:spPr>
      </p:pic>
      <p:pic>
        <p:nvPicPr>
          <p:cNvPr id="32" name="Google Shape;32;p4"/>
          <p:cNvPicPr preferRelativeResize="0"/>
          <p:nvPr/>
        </p:nvPicPr>
        <p:blipFill>
          <a:blip r:embed="rId5">
            <a:alphaModFix/>
          </a:blip>
          <a:stretch>
            <a:fillRect/>
          </a:stretch>
        </p:blipFill>
        <p:spPr>
          <a:xfrm>
            <a:off x="293975" y="3265013"/>
            <a:ext cx="161925" cy="161925"/>
          </a:xfrm>
          <a:prstGeom prst="rect">
            <a:avLst/>
          </a:prstGeom>
          <a:noFill/>
          <a:ln>
            <a:noFill/>
          </a:ln>
        </p:spPr>
      </p:pic>
      <p:pic>
        <p:nvPicPr>
          <p:cNvPr id="33" name="Google Shape;33;p4"/>
          <p:cNvPicPr preferRelativeResize="0"/>
          <p:nvPr/>
        </p:nvPicPr>
        <p:blipFill>
          <a:blip r:embed="rId5">
            <a:alphaModFix/>
          </a:blip>
          <a:stretch>
            <a:fillRect/>
          </a:stretch>
        </p:blipFill>
        <p:spPr>
          <a:xfrm>
            <a:off x="8701725" y="2124325"/>
            <a:ext cx="161925" cy="161925"/>
          </a:xfrm>
          <a:prstGeom prst="rect">
            <a:avLst/>
          </a:prstGeom>
          <a:noFill/>
          <a:ln>
            <a:noFill/>
          </a:ln>
        </p:spPr>
      </p:pic>
      <p:sp>
        <p:nvSpPr>
          <p:cNvPr id="34" name="Google Shape;34;p4"/>
          <p:cNvSpPr/>
          <p:nvPr/>
        </p:nvSpPr>
        <p:spPr>
          <a:xfrm>
            <a:off x="6247188" y="379475"/>
            <a:ext cx="1181400" cy="1181400"/>
          </a:xfrm>
          <a:prstGeom prst="ellipse">
            <a:avLst/>
          </a:prstGeom>
          <a:gradFill>
            <a:gsLst>
              <a:gs pos="0">
                <a:schemeClr val="lt1"/>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 name="Google Shape;35;p4"/>
          <p:cNvPicPr preferRelativeResize="0"/>
          <p:nvPr/>
        </p:nvPicPr>
        <p:blipFill>
          <a:blip r:embed="rId5">
            <a:alphaModFix/>
          </a:blip>
          <a:stretch>
            <a:fillRect/>
          </a:stretch>
        </p:blipFill>
        <p:spPr>
          <a:xfrm>
            <a:off x="5102200" y="945250"/>
            <a:ext cx="161925" cy="161925"/>
          </a:xfrm>
          <a:prstGeom prst="rect">
            <a:avLst/>
          </a:prstGeom>
          <a:noFill/>
          <a:ln>
            <a:noFill/>
          </a:ln>
        </p:spPr>
      </p:pic>
      <p:pic>
        <p:nvPicPr>
          <p:cNvPr id="36" name="Google Shape;36;p4"/>
          <p:cNvPicPr preferRelativeResize="0"/>
          <p:nvPr/>
        </p:nvPicPr>
        <p:blipFill>
          <a:blip r:embed="rId5">
            <a:alphaModFix/>
          </a:blip>
          <a:stretch>
            <a:fillRect/>
          </a:stretch>
        </p:blipFill>
        <p:spPr>
          <a:xfrm>
            <a:off x="3883775" y="4599425"/>
            <a:ext cx="161925" cy="161925"/>
          </a:xfrm>
          <a:prstGeom prst="rect">
            <a:avLst/>
          </a:prstGeom>
          <a:noFill/>
          <a:ln>
            <a:noFill/>
          </a:ln>
        </p:spPr>
      </p:pic>
      <p:sp>
        <p:nvSpPr>
          <p:cNvPr id="37" name="Google Shape;37;p4"/>
          <p:cNvSpPr txBox="1">
            <a:spLocks noGrp="1"/>
          </p:cNvSpPr>
          <p:nvPr>
            <p:ph type="subTitle" idx="1"/>
          </p:nvPr>
        </p:nvSpPr>
        <p:spPr>
          <a:xfrm>
            <a:off x="5014555" y="1949938"/>
            <a:ext cx="2807400" cy="133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38" name="Google Shape;38;p4"/>
          <p:cNvSpPr txBox="1">
            <a:spLocks noGrp="1"/>
          </p:cNvSpPr>
          <p:nvPr>
            <p:ph type="title"/>
          </p:nvPr>
        </p:nvSpPr>
        <p:spPr>
          <a:xfrm>
            <a:off x="863400" y="597425"/>
            <a:ext cx="7417200" cy="572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7"/>
          <p:cNvSpPr txBox="1">
            <a:spLocks noGrp="1"/>
          </p:cNvSpPr>
          <p:nvPr>
            <p:ph type="body" idx="1"/>
          </p:nvPr>
        </p:nvSpPr>
        <p:spPr>
          <a:xfrm>
            <a:off x="4784275" y="1879375"/>
            <a:ext cx="3646500" cy="2166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71" name="Google Shape;71;p7"/>
          <p:cNvSpPr txBox="1">
            <a:spLocks noGrp="1"/>
          </p:cNvSpPr>
          <p:nvPr>
            <p:ph type="title"/>
          </p:nvPr>
        </p:nvSpPr>
        <p:spPr>
          <a:xfrm>
            <a:off x="863400" y="597425"/>
            <a:ext cx="7417200" cy="572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72" name="Google Shape;72;p7"/>
          <p:cNvPicPr preferRelativeResize="0"/>
          <p:nvPr/>
        </p:nvPicPr>
        <p:blipFill>
          <a:blip r:embed="rId2">
            <a:alphaModFix/>
          </a:blip>
          <a:stretch>
            <a:fillRect/>
          </a:stretch>
        </p:blipFill>
        <p:spPr>
          <a:xfrm flipH="1">
            <a:off x="7583363" y="-213912"/>
            <a:ext cx="1181400" cy="1181400"/>
          </a:xfrm>
          <a:prstGeom prst="rect">
            <a:avLst/>
          </a:prstGeom>
          <a:noFill/>
          <a:ln>
            <a:noFill/>
          </a:ln>
        </p:spPr>
      </p:pic>
      <p:pic>
        <p:nvPicPr>
          <p:cNvPr id="73" name="Google Shape;73;p7"/>
          <p:cNvPicPr preferRelativeResize="0"/>
          <p:nvPr/>
        </p:nvPicPr>
        <p:blipFill>
          <a:blip r:embed="rId3">
            <a:alphaModFix/>
          </a:blip>
          <a:stretch>
            <a:fillRect/>
          </a:stretch>
        </p:blipFill>
        <p:spPr>
          <a:xfrm>
            <a:off x="8750200" y="1170125"/>
            <a:ext cx="161925" cy="161925"/>
          </a:xfrm>
          <a:prstGeom prst="rect">
            <a:avLst/>
          </a:prstGeom>
          <a:noFill/>
          <a:ln>
            <a:noFill/>
          </a:ln>
        </p:spPr>
      </p:pic>
      <p:pic>
        <p:nvPicPr>
          <p:cNvPr id="74" name="Google Shape;74;p7"/>
          <p:cNvPicPr preferRelativeResize="0"/>
          <p:nvPr/>
        </p:nvPicPr>
        <p:blipFill>
          <a:blip r:embed="rId4">
            <a:alphaModFix/>
          </a:blip>
          <a:stretch>
            <a:fillRect/>
          </a:stretch>
        </p:blipFill>
        <p:spPr>
          <a:xfrm flipH="1">
            <a:off x="6979000" y="4218313"/>
            <a:ext cx="2295525" cy="2295525"/>
          </a:xfrm>
          <a:prstGeom prst="rect">
            <a:avLst/>
          </a:prstGeom>
          <a:noFill/>
          <a:ln>
            <a:noFill/>
          </a:ln>
        </p:spPr>
      </p:pic>
      <p:pic>
        <p:nvPicPr>
          <p:cNvPr id="75" name="Google Shape;75;p7"/>
          <p:cNvPicPr preferRelativeResize="0"/>
          <p:nvPr/>
        </p:nvPicPr>
        <p:blipFill>
          <a:blip r:embed="rId3">
            <a:alphaModFix/>
          </a:blip>
          <a:stretch>
            <a:fillRect/>
          </a:stretch>
        </p:blipFill>
        <p:spPr>
          <a:xfrm>
            <a:off x="8588275" y="3197750"/>
            <a:ext cx="161925" cy="161925"/>
          </a:xfrm>
          <a:prstGeom prst="rect">
            <a:avLst/>
          </a:prstGeom>
          <a:noFill/>
          <a:ln>
            <a:noFill/>
          </a:ln>
        </p:spPr>
      </p:pic>
      <p:pic>
        <p:nvPicPr>
          <p:cNvPr id="76" name="Google Shape;76;p7"/>
          <p:cNvPicPr preferRelativeResize="0"/>
          <p:nvPr/>
        </p:nvPicPr>
        <p:blipFill>
          <a:blip r:embed="rId3">
            <a:alphaModFix/>
          </a:blip>
          <a:stretch>
            <a:fillRect/>
          </a:stretch>
        </p:blipFill>
        <p:spPr>
          <a:xfrm>
            <a:off x="5816550" y="4518463"/>
            <a:ext cx="161925" cy="161925"/>
          </a:xfrm>
          <a:prstGeom prst="rect">
            <a:avLst/>
          </a:prstGeom>
          <a:noFill/>
          <a:ln>
            <a:noFill/>
          </a:ln>
        </p:spPr>
      </p:pic>
      <p:pic>
        <p:nvPicPr>
          <p:cNvPr id="77" name="Google Shape;77;p7"/>
          <p:cNvPicPr preferRelativeResize="0"/>
          <p:nvPr/>
        </p:nvPicPr>
        <p:blipFill>
          <a:blip r:embed="rId3">
            <a:alphaModFix/>
          </a:blip>
          <a:stretch>
            <a:fillRect/>
          </a:stretch>
        </p:blipFill>
        <p:spPr>
          <a:xfrm>
            <a:off x="6979000" y="184200"/>
            <a:ext cx="161925" cy="161925"/>
          </a:xfrm>
          <a:prstGeom prst="rect">
            <a:avLst/>
          </a:prstGeom>
          <a:noFill/>
          <a:ln>
            <a:noFill/>
          </a:ln>
        </p:spPr>
      </p:pic>
      <p:pic>
        <p:nvPicPr>
          <p:cNvPr id="78" name="Google Shape;78;p7"/>
          <p:cNvPicPr preferRelativeResize="0"/>
          <p:nvPr/>
        </p:nvPicPr>
        <p:blipFill>
          <a:blip r:embed="rId3">
            <a:alphaModFix/>
          </a:blip>
          <a:stretch>
            <a:fillRect/>
          </a:stretch>
        </p:blipFill>
        <p:spPr>
          <a:xfrm>
            <a:off x="393800" y="295825"/>
            <a:ext cx="161925" cy="1619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9"/>
        <p:cNvGrpSpPr/>
        <p:nvPr/>
      </p:nvGrpSpPr>
      <p:grpSpPr>
        <a:xfrm>
          <a:off x="0" y="0"/>
          <a:ext cx="0" cy="0"/>
          <a:chOff x="0" y="0"/>
          <a:chExt cx="0" cy="0"/>
        </a:xfrm>
      </p:grpSpPr>
      <p:pic>
        <p:nvPicPr>
          <p:cNvPr id="80" name="Google Shape;80;p8"/>
          <p:cNvPicPr preferRelativeResize="0"/>
          <p:nvPr/>
        </p:nvPicPr>
        <p:blipFill rotWithShape="1">
          <a:blip r:embed="rId2">
            <a:alphaModFix/>
          </a:blip>
          <a:srcRect/>
          <a:stretch/>
        </p:blipFill>
        <p:spPr>
          <a:xfrm flipH="1">
            <a:off x="395550" y="-331472"/>
            <a:ext cx="1450075" cy="1450000"/>
          </a:xfrm>
          <a:prstGeom prst="rect">
            <a:avLst/>
          </a:prstGeom>
          <a:noFill/>
          <a:ln>
            <a:noFill/>
          </a:ln>
        </p:spPr>
      </p:pic>
      <p:pic>
        <p:nvPicPr>
          <p:cNvPr id="81" name="Google Shape;81;p8"/>
          <p:cNvPicPr preferRelativeResize="0"/>
          <p:nvPr/>
        </p:nvPicPr>
        <p:blipFill rotWithShape="1">
          <a:blip r:embed="rId2">
            <a:alphaModFix/>
          </a:blip>
          <a:srcRect/>
          <a:stretch/>
        </p:blipFill>
        <p:spPr>
          <a:xfrm flipH="1">
            <a:off x="1487225" y="4241253"/>
            <a:ext cx="1450075" cy="1450000"/>
          </a:xfrm>
          <a:prstGeom prst="rect">
            <a:avLst/>
          </a:prstGeom>
          <a:noFill/>
          <a:ln>
            <a:noFill/>
          </a:ln>
        </p:spPr>
      </p:pic>
      <p:pic>
        <p:nvPicPr>
          <p:cNvPr id="82" name="Google Shape;82;p8"/>
          <p:cNvPicPr preferRelativeResize="0"/>
          <p:nvPr/>
        </p:nvPicPr>
        <p:blipFill>
          <a:blip r:embed="rId3">
            <a:alphaModFix/>
          </a:blip>
          <a:stretch>
            <a:fillRect/>
          </a:stretch>
        </p:blipFill>
        <p:spPr>
          <a:xfrm>
            <a:off x="315750" y="1027825"/>
            <a:ext cx="161925" cy="161925"/>
          </a:xfrm>
          <a:prstGeom prst="rect">
            <a:avLst/>
          </a:prstGeom>
          <a:noFill/>
          <a:ln>
            <a:noFill/>
          </a:ln>
        </p:spPr>
      </p:pic>
      <p:sp>
        <p:nvSpPr>
          <p:cNvPr id="83" name="Google Shape;83;p8"/>
          <p:cNvSpPr txBox="1">
            <a:spLocks noGrp="1"/>
          </p:cNvSpPr>
          <p:nvPr>
            <p:ph type="title"/>
          </p:nvPr>
        </p:nvSpPr>
        <p:spPr>
          <a:xfrm>
            <a:off x="713225" y="1272850"/>
            <a:ext cx="5303700" cy="1965300"/>
          </a:xfrm>
          <a:prstGeom prst="rect">
            <a:avLst/>
          </a:prstGeom>
          <a:ln>
            <a:noFill/>
          </a:ln>
        </p:spPr>
        <p:txBody>
          <a:bodyPr spcFirstLastPara="1" wrap="square" lIns="91425" tIns="91425" rIns="91425" bIns="91425" anchor="ctr" anchorCtr="0">
            <a:noAutofit/>
          </a:bodyPr>
          <a:lstStyle>
            <a:lvl1pPr lvl="0">
              <a:spcBef>
                <a:spcPts val="0"/>
              </a:spcBef>
              <a:spcAft>
                <a:spcPts val="0"/>
              </a:spcAft>
              <a:buSzPts val="6000"/>
              <a:buNone/>
              <a:defRPr sz="7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pic>
        <p:nvPicPr>
          <p:cNvPr id="85" name="Google Shape;85;p9"/>
          <p:cNvPicPr preferRelativeResize="0"/>
          <p:nvPr/>
        </p:nvPicPr>
        <p:blipFill>
          <a:blip r:embed="rId2">
            <a:alphaModFix/>
          </a:blip>
          <a:stretch>
            <a:fillRect/>
          </a:stretch>
        </p:blipFill>
        <p:spPr>
          <a:xfrm flipH="1">
            <a:off x="7283000" y="-608262"/>
            <a:ext cx="2295525" cy="2295525"/>
          </a:xfrm>
          <a:prstGeom prst="rect">
            <a:avLst/>
          </a:prstGeom>
          <a:noFill/>
          <a:ln>
            <a:noFill/>
          </a:ln>
        </p:spPr>
      </p:pic>
      <p:pic>
        <p:nvPicPr>
          <p:cNvPr id="86" name="Google Shape;86;p9"/>
          <p:cNvPicPr preferRelativeResize="0"/>
          <p:nvPr/>
        </p:nvPicPr>
        <p:blipFill>
          <a:blip r:embed="rId3">
            <a:alphaModFix/>
          </a:blip>
          <a:stretch>
            <a:fillRect/>
          </a:stretch>
        </p:blipFill>
        <p:spPr>
          <a:xfrm flipH="1">
            <a:off x="836863" y="84575"/>
            <a:ext cx="1181400" cy="1181400"/>
          </a:xfrm>
          <a:prstGeom prst="rect">
            <a:avLst/>
          </a:prstGeom>
          <a:noFill/>
          <a:ln>
            <a:noFill/>
          </a:ln>
        </p:spPr>
      </p:pic>
      <p:pic>
        <p:nvPicPr>
          <p:cNvPr id="87" name="Google Shape;87;p9"/>
          <p:cNvPicPr preferRelativeResize="0"/>
          <p:nvPr/>
        </p:nvPicPr>
        <p:blipFill>
          <a:blip r:embed="rId3">
            <a:alphaModFix/>
          </a:blip>
          <a:stretch>
            <a:fillRect/>
          </a:stretch>
        </p:blipFill>
        <p:spPr>
          <a:xfrm flipH="1">
            <a:off x="713213" y="3527950"/>
            <a:ext cx="1181400" cy="1181400"/>
          </a:xfrm>
          <a:prstGeom prst="rect">
            <a:avLst/>
          </a:prstGeom>
          <a:noFill/>
          <a:ln>
            <a:noFill/>
          </a:ln>
        </p:spPr>
      </p:pic>
      <p:grpSp>
        <p:nvGrpSpPr>
          <p:cNvPr id="88" name="Google Shape;88;p9"/>
          <p:cNvGrpSpPr/>
          <p:nvPr/>
        </p:nvGrpSpPr>
        <p:grpSpPr>
          <a:xfrm>
            <a:off x="4223425" y="1076607"/>
            <a:ext cx="697125" cy="373800"/>
            <a:chOff x="1019875" y="4108325"/>
            <a:chExt cx="697125" cy="373800"/>
          </a:xfrm>
        </p:grpSpPr>
        <p:sp>
          <p:nvSpPr>
            <p:cNvPr id="89" name="Google Shape;89;p9"/>
            <p:cNvSpPr/>
            <p:nvPr/>
          </p:nvSpPr>
          <p:spPr>
            <a:xfrm>
              <a:off x="1246700" y="4110700"/>
              <a:ext cx="239200" cy="368550"/>
            </a:xfrm>
            <a:custGeom>
              <a:avLst/>
              <a:gdLst/>
              <a:ahLst/>
              <a:cxnLst/>
              <a:rect l="l" t="t" r="r" b="b"/>
              <a:pathLst>
                <a:path w="9568" h="14742" extrusionOk="0">
                  <a:moveTo>
                    <a:pt x="2188" y="1"/>
                  </a:moveTo>
                  <a:lnTo>
                    <a:pt x="0" y="2207"/>
                  </a:lnTo>
                  <a:lnTo>
                    <a:pt x="5155" y="7381"/>
                  </a:lnTo>
                  <a:lnTo>
                    <a:pt x="0" y="12555"/>
                  </a:lnTo>
                  <a:lnTo>
                    <a:pt x="2188" y="14742"/>
                  </a:lnTo>
                  <a:lnTo>
                    <a:pt x="9568" y="7381"/>
                  </a:lnTo>
                  <a:lnTo>
                    <a:pt x="21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a:off x="1019875" y="4108325"/>
              <a:ext cx="244425" cy="373800"/>
            </a:xfrm>
            <a:custGeom>
              <a:avLst/>
              <a:gdLst/>
              <a:ahLst/>
              <a:cxnLst/>
              <a:rect l="l" t="t" r="r" b="b"/>
              <a:pathLst>
                <a:path w="9777" h="14952" extrusionOk="0">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p:nvPr/>
          </p:nvSpPr>
          <p:spPr>
            <a:xfrm>
              <a:off x="1243850" y="4108325"/>
              <a:ext cx="244425" cy="373800"/>
            </a:xfrm>
            <a:custGeom>
              <a:avLst/>
              <a:gdLst/>
              <a:ahLst/>
              <a:cxnLst/>
              <a:rect l="l" t="t" r="r" b="b"/>
              <a:pathLst>
                <a:path w="9777" h="14952" extrusionOk="0">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9"/>
            <p:cNvSpPr/>
            <p:nvPr/>
          </p:nvSpPr>
          <p:spPr>
            <a:xfrm>
              <a:off x="1472575" y="4108325"/>
              <a:ext cx="244425" cy="373800"/>
            </a:xfrm>
            <a:custGeom>
              <a:avLst/>
              <a:gdLst/>
              <a:ahLst/>
              <a:cxnLst/>
              <a:rect l="l" t="t" r="r" b="b"/>
              <a:pathLst>
                <a:path w="9777" h="14952" extrusionOk="0">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3" name="Google Shape;93;p9"/>
          <p:cNvPicPr preferRelativeResize="0"/>
          <p:nvPr/>
        </p:nvPicPr>
        <p:blipFill>
          <a:blip r:embed="rId4">
            <a:alphaModFix/>
          </a:blip>
          <a:stretch>
            <a:fillRect/>
          </a:stretch>
        </p:blipFill>
        <p:spPr>
          <a:xfrm>
            <a:off x="-1440900" y="-1179650"/>
            <a:ext cx="3709850" cy="3709850"/>
          </a:xfrm>
          <a:prstGeom prst="rect">
            <a:avLst/>
          </a:prstGeom>
          <a:noFill/>
          <a:ln>
            <a:noFill/>
          </a:ln>
        </p:spPr>
      </p:pic>
      <p:sp>
        <p:nvSpPr>
          <p:cNvPr id="94" name="Google Shape;94;p9"/>
          <p:cNvSpPr/>
          <p:nvPr/>
        </p:nvSpPr>
        <p:spPr>
          <a:xfrm>
            <a:off x="7840063" y="3183375"/>
            <a:ext cx="1181400" cy="1181400"/>
          </a:xfrm>
          <a:prstGeom prst="ellipse">
            <a:avLst/>
          </a:prstGeom>
          <a:gradFill>
            <a:gsLst>
              <a:gs pos="0">
                <a:schemeClr val="lt1"/>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5" name="Google Shape;95;p9"/>
          <p:cNvPicPr preferRelativeResize="0"/>
          <p:nvPr/>
        </p:nvPicPr>
        <p:blipFill>
          <a:blip r:embed="rId3">
            <a:alphaModFix/>
          </a:blip>
          <a:stretch>
            <a:fillRect/>
          </a:stretch>
        </p:blipFill>
        <p:spPr>
          <a:xfrm flipH="1">
            <a:off x="5773013" y="4599425"/>
            <a:ext cx="1181400" cy="1181400"/>
          </a:xfrm>
          <a:prstGeom prst="rect">
            <a:avLst/>
          </a:prstGeom>
          <a:noFill/>
          <a:ln>
            <a:noFill/>
          </a:ln>
        </p:spPr>
      </p:pic>
      <p:pic>
        <p:nvPicPr>
          <p:cNvPr id="96" name="Google Shape;96;p9"/>
          <p:cNvPicPr preferRelativeResize="0"/>
          <p:nvPr/>
        </p:nvPicPr>
        <p:blipFill>
          <a:blip r:embed="rId5">
            <a:alphaModFix/>
          </a:blip>
          <a:stretch>
            <a:fillRect/>
          </a:stretch>
        </p:blipFill>
        <p:spPr>
          <a:xfrm>
            <a:off x="1346613" y="1973613"/>
            <a:ext cx="161925" cy="161925"/>
          </a:xfrm>
          <a:prstGeom prst="rect">
            <a:avLst/>
          </a:prstGeom>
          <a:noFill/>
          <a:ln>
            <a:noFill/>
          </a:ln>
        </p:spPr>
      </p:pic>
      <p:pic>
        <p:nvPicPr>
          <p:cNvPr id="97" name="Google Shape;97;p9"/>
          <p:cNvPicPr preferRelativeResize="0"/>
          <p:nvPr/>
        </p:nvPicPr>
        <p:blipFill>
          <a:blip r:embed="rId5">
            <a:alphaModFix/>
          </a:blip>
          <a:stretch>
            <a:fillRect/>
          </a:stretch>
        </p:blipFill>
        <p:spPr>
          <a:xfrm>
            <a:off x="3634688" y="594300"/>
            <a:ext cx="161925" cy="161925"/>
          </a:xfrm>
          <a:prstGeom prst="rect">
            <a:avLst/>
          </a:prstGeom>
          <a:noFill/>
          <a:ln>
            <a:noFill/>
          </a:ln>
        </p:spPr>
      </p:pic>
      <p:pic>
        <p:nvPicPr>
          <p:cNvPr id="98" name="Google Shape;98;p9"/>
          <p:cNvPicPr preferRelativeResize="0"/>
          <p:nvPr/>
        </p:nvPicPr>
        <p:blipFill>
          <a:blip r:embed="rId5">
            <a:alphaModFix/>
          </a:blip>
          <a:stretch>
            <a:fillRect/>
          </a:stretch>
        </p:blipFill>
        <p:spPr>
          <a:xfrm>
            <a:off x="6722638" y="873325"/>
            <a:ext cx="161925" cy="161925"/>
          </a:xfrm>
          <a:prstGeom prst="rect">
            <a:avLst/>
          </a:prstGeom>
          <a:noFill/>
          <a:ln>
            <a:noFill/>
          </a:ln>
        </p:spPr>
      </p:pic>
      <p:pic>
        <p:nvPicPr>
          <p:cNvPr id="99" name="Google Shape;99;p9"/>
          <p:cNvPicPr preferRelativeResize="0"/>
          <p:nvPr/>
        </p:nvPicPr>
        <p:blipFill>
          <a:blip r:embed="rId5">
            <a:alphaModFix/>
          </a:blip>
          <a:stretch>
            <a:fillRect/>
          </a:stretch>
        </p:blipFill>
        <p:spPr>
          <a:xfrm>
            <a:off x="8601463" y="2035975"/>
            <a:ext cx="161925" cy="161925"/>
          </a:xfrm>
          <a:prstGeom prst="rect">
            <a:avLst/>
          </a:prstGeom>
          <a:noFill/>
          <a:ln>
            <a:noFill/>
          </a:ln>
        </p:spPr>
      </p:pic>
      <p:pic>
        <p:nvPicPr>
          <p:cNvPr id="100" name="Google Shape;100;p9"/>
          <p:cNvPicPr preferRelativeResize="0"/>
          <p:nvPr/>
        </p:nvPicPr>
        <p:blipFill>
          <a:blip r:embed="rId5">
            <a:alphaModFix/>
          </a:blip>
          <a:stretch>
            <a:fillRect/>
          </a:stretch>
        </p:blipFill>
        <p:spPr>
          <a:xfrm>
            <a:off x="6954413" y="4119400"/>
            <a:ext cx="161925" cy="161925"/>
          </a:xfrm>
          <a:prstGeom prst="rect">
            <a:avLst/>
          </a:prstGeom>
          <a:noFill/>
          <a:ln>
            <a:noFill/>
          </a:ln>
        </p:spPr>
      </p:pic>
      <p:pic>
        <p:nvPicPr>
          <p:cNvPr id="101" name="Google Shape;101;p9"/>
          <p:cNvPicPr preferRelativeResize="0"/>
          <p:nvPr/>
        </p:nvPicPr>
        <p:blipFill>
          <a:blip r:embed="rId5">
            <a:alphaModFix/>
          </a:blip>
          <a:stretch>
            <a:fillRect/>
          </a:stretch>
        </p:blipFill>
        <p:spPr>
          <a:xfrm>
            <a:off x="2183713" y="4240325"/>
            <a:ext cx="161925" cy="161925"/>
          </a:xfrm>
          <a:prstGeom prst="rect">
            <a:avLst/>
          </a:prstGeom>
          <a:noFill/>
          <a:ln>
            <a:noFill/>
          </a:ln>
        </p:spPr>
      </p:pic>
      <p:sp>
        <p:nvSpPr>
          <p:cNvPr id="102" name="Google Shape;102;p9"/>
          <p:cNvSpPr txBox="1">
            <a:spLocks noGrp="1"/>
          </p:cNvSpPr>
          <p:nvPr>
            <p:ph type="title"/>
          </p:nvPr>
        </p:nvSpPr>
        <p:spPr>
          <a:xfrm>
            <a:off x="2602950" y="1753526"/>
            <a:ext cx="3938100" cy="602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3" name="Google Shape;103;p9"/>
          <p:cNvSpPr txBox="1">
            <a:spLocks noGrp="1"/>
          </p:cNvSpPr>
          <p:nvPr>
            <p:ph type="subTitle" idx="1"/>
          </p:nvPr>
        </p:nvSpPr>
        <p:spPr>
          <a:xfrm>
            <a:off x="2602950" y="2530201"/>
            <a:ext cx="3938100" cy="152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1257475" y="3586325"/>
            <a:ext cx="6629100" cy="1013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3">
    <p:spTree>
      <p:nvGrpSpPr>
        <p:cNvPr id="1" name="Shape 329"/>
        <p:cNvGrpSpPr/>
        <p:nvPr/>
      </p:nvGrpSpPr>
      <p:grpSpPr>
        <a:xfrm>
          <a:off x="0" y="0"/>
          <a:ext cx="0" cy="0"/>
          <a:chOff x="0" y="0"/>
          <a:chExt cx="0" cy="0"/>
        </a:xfrm>
      </p:grpSpPr>
      <p:pic>
        <p:nvPicPr>
          <p:cNvPr id="330" name="Google Shape;330;p26"/>
          <p:cNvPicPr preferRelativeResize="0"/>
          <p:nvPr/>
        </p:nvPicPr>
        <p:blipFill>
          <a:blip r:embed="rId2">
            <a:alphaModFix/>
          </a:blip>
          <a:stretch>
            <a:fillRect/>
          </a:stretch>
        </p:blipFill>
        <p:spPr>
          <a:xfrm flipH="1">
            <a:off x="-948900" y="-1260287"/>
            <a:ext cx="2295525" cy="2295525"/>
          </a:xfrm>
          <a:prstGeom prst="rect">
            <a:avLst/>
          </a:prstGeom>
          <a:noFill/>
          <a:ln>
            <a:noFill/>
          </a:ln>
        </p:spPr>
      </p:pic>
      <p:pic>
        <p:nvPicPr>
          <p:cNvPr id="331" name="Google Shape;331;p26"/>
          <p:cNvPicPr preferRelativeResize="0"/>
          <p:nvPr/>
        </p:nvPicPr>
        <p:blipFill>
          <a:blip r:embed="rId3">
            <a:alphaModFix/>
          </a:blip>
          <a:stretch>
            <a:fillRect/>
          </a:stretch>
        </p:blipFill>
        <p:spPr>
          <a:xfrm flipH="1">
            <a:off x="7962588" y="1981050"/>
            <a:ext cx="1181400" cy="1181400"/>
          </a:xfrm>
          <a:prstGeom prst="rect">
            <a:avLst/>
          </a:prstGeom>
          <a:noFill/>
          <a:ln>
            <a:noFill/>
          </a:ln>
        </p:spPr>
      </p:pic>
      <p:pic>
        <p:nvPicPr>
          <p:cNvPr id="332" name="Google Shape;332;p26"/>
          <p:cNvPicPr preferRelativeResize="0"/>
          <p:nvPr/>
        </p:nvPicPr>
        <p:blipFill>
          <a:blip r:embed="rId3">
            <a:alphaModFix/>
          </a:blip>
          <a:stretch>
            <a:fillRect/>
          </a:stretch>
        </p:blipFill>
        <p:spPr>
          <a:xfrm flipH="1">
            <a:off x="2084813" y="3756550"/>
            <a:ext cx="1181400" cy="1181400"/>
          </a:xfrm>
          <a:prstGeom prst="rect">
            <a:avLst/>
          </a:prstGeom>
          <a:noFill/>
          <a:ln>
            <a:noFill/>
          </a:ln>
        </p:spPr>
      </p:pic>
      <p:grpSp>
        <p:nvGrpSpPr>
          <p:cNvPr id="333" name="Google Shape;333;p26"/>
          <p:cNvGrpSpPr/>
          <p:nvPr/>
        </p:nvGrpSpPr>
        <p:grpSpPr>
          <a:xfrm>
            <a:off x="4223425" y="4160357"/>
            <a:ext cx="697125" cy="373800"/>
            <a:chOff x="1019875" y="4108325"/>
            <a:chExt cx="697125" cy="373800"/>
          </a:xfrm>
        </p:grpSpPr>
        <p:sp>
          <p:nvSpPr>
            <p:cNvPr id="334" name="Google Shape;334;p26"/>
            <p:cNvSpPr/>
            <p:nvPr/>
          </p:nvSpPr>
          <p:spPr>
            <a:xfrm>
              <a:off x="1246700" y="4110700"/>
              <a:ext cx="239200" cy="368550"/>
            </a:xfrm>
            <a:custGeom>
              <a:avLst/>
              <a:gdLst/>
              <a:ahLst/>
              <a:cxnLst/>
              <a:rect l="l" t="t" r="r" b="b"/>
              <a:pathLst>
                <a:path w="9568" h="14742" extrusionOk="0">
                  <a:moveTo>
                    <a:pt x="2188" y="1"/>
                  </a:moveTo>
                  <a:lnTo>
                    <a:pt x="0" y="2207"/>
                  </a:lnTo>
                  <a:lnTo>
                    <a:pt x="5155" y="7381"/>
                  </a:lnTo>
                  <a:lnTo>
                    <a:pt x="0" y="12555"/>
                  </a:lnTo>
                  <a:lnTo>
                    <a:pt x="2188" y="14742"/>
                  </a:lnTo>
                  <a:lnTo>
                    <a:pt x="9568" y="7381"/>
                  </a:lnTo>
                  <a:lnTo>
                    <a:pt x="21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1019875" y="4108325"/>
              <a:ext cx="244425" cy="373800"/>
            </a:xfrm>
            <a:custGeom>
              <a:avLst/>
              <a:gdLst/>
              <a:ahLst/>
              <a:cxnLst/>
              <a:rect l="l" t="t" r="r" b="b"/>
              <a:pathLst>
                <a:path w="9777" h="14952" extrusionOk="0">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1243850" y="4108325"/>
              <a:ext cx="244425" cy="373800"/>
            </a:xfrm>
            <a:custGeom>
              <a:avLst/>
              <a:gdLst/>
              <a:ahLst/>
              <a:cxnLst/>
              <a:rect l="l" t="t" r="r" b="b"/>
              <a:pathLst>
                <a:path w="9777" h="14952" extrusionOk="0">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1472575" y="4108325"/>
              <a:ext cx="244425" cy="373800"/>
            </a:xfrm>
            <a:custGeom>
              <a:avLst/>
              <a:gdLst/>
              <a:ahLst/>
              <a:cxnLst/>
              <a:rect l="l" t="t" r="r" b="b"/>
              <a:pathLst>
                <a:path w="9777" h="14952" extrusionOk="0">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8" name="Google Shape;338;p26"/>
          <p:cNvPicPr preferRelativeResize="0"/>
          <p:nvPr/>
        </p:nvPicPr>
        <p:blipFill>
          <a:blip r:embed="rId4">
            <a:alphaModFix/>
          </a:blip>
          <a:stretch>
            <a:fillRect/>
          </a:stretch>
        </p:blipFill>
        <p:spPr>
          <a:xfrm>
            <a:off x="-765725" y="3527950"/>
            <a:ext cx="3709850" cy="3709850"/>
          </a:xfrm>
          <a:prstGeom prst="rect">
            <a:avLst/>
          </a:prstGeom>
          <a:noFill/>
          <a:ln>
            <a:noFill/>
          </a:ln>
        </p:spPr>
      </p:pic>
      <p:sp>
        <p:nvSpPr>
          <p:cNvPr id="339" name="Google Shape;339;p26"/>
          <p:cNvSpPr/>
          <p:nvPr/>
        </p:nvSpPr>
        <p:spPr>
          <a:xfrm>
            <a:off x="6954413" y="-703212"/>
            <a:ext cx="1181400" cy="1181400"/>
          </a:xfrm>
          <a:prstGeom prst="ellipse">
            <a:avLst/>
          </a:prstGeom>
          <a:gradFill>
            <a:gsLst>
              <a:gs pos="0">
                <a:schemeClr val="dk2"/>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0" name="Google Shape;340;p26"/>
          <p:cNvPicPr preferRelativeResize="0"/>
          <p:nvPr/>
        </p:nvPicPr>
        <p:blipFill>
          <a:blip r:embed="rId3">
            <a:alphaModFix/>
          </a:blip>
          <a:stretch>
            <a:fillRect/>
          </a:stretch>
        </p:blipFill>
        <p:spPr>
          <a:xfrm flipH="1">
            <a:off x="7116338" y="4599425"/>
            <a:ext cx="1181400" cy="1181400"/>
          </a:xfrm>
          <a:prstGeom prst="rect">
            <a:avLst/>
          </a:prstGeom>
          <a:noFill/>
          <a:ln>
            <a:noFill/>
          </a:ln>
        </p:spPr>
      </p:pic>
      <p:pic>
        <p:nvPicPr>
          <p:cNvPr id="341" name="Google Shape;341;p26"/>
          <p:cNvPicPr preferRelativeResize="0"/>
          <p:nvPr/>
        </p:nvPicPr>
        <p:blipFill>
          <a:blip r:embed="rId5">
            <a:alphaModFix/>
          </a:blip>
          <a:stretch>
            <a:fillRect/>
          </a:stretch>
        </p:blipFill>
        <p:spPr>
          <a:xfrm>
            <a:off x="551288" y="1687263"/>
            <a:ext cx="161925" cy="161925"/>
          </a:xfrm>
          <a:prstGeom prst="rect">
            <a:avLst/>
          </a:prstGeom>
          <a:noFill/>
          <a:ln>
            <a:noFill/>
          </a:ln>
        </p:spPr>
      </p:pic>
      <p:pic>
        <p:nvPicPr>
          <p:cNvPr id="342" name="Google Shape;342;p26"/>
          <p:cNvPicPr preferRelativeResize="0"/>
          <p:nvPr/>
        </p:nvPicPr>
        <p:blipFill>
          <a:blip r:embed="rId5">
            <a:alphaModFix/>
          </a:blip>
          <a:stretch>
            <a:fillRect/>
          </a:stretch>
        </p:blipFill>
        <p:spPr>
          <a:xfrm>
            <a:off x="1922888" y="458538"/>
            <a:ext cx="161925" cy="161925"/>
          </a:xfrm>
          <a:prstGeom prst="rect">
            <a:avLst/>
          </a:prstGeom>
          <a:noFill/>
          <a:ln>
            <a:noFill/>
          </a:ln>
        </p:spPr>
      </p:pic>
      <p:pic>
        <p:nvPicPr>
          <p:cNvPr id="343" name="Google Shape;343;p26"/>
          <p:cNvPicPr preferRelativeResize="0"/>
          <p:nvPr/>
        </p:nvPicPr>
        <p:blipFill>
          <a:blip r:embed="rId5">
            <a:alphaModFix/>
          </a:blip>
          <a:stretch>
            <a:fillRect/>
          </a:stretch>
        </p:blipFill>
        <p:spPr>
          <a:xfrm>
            <a:off x="6722638" y="873325"/>
            <a:ext cx="161925" cy="161925"/>
          </a:xfrm>
          <a:prstGeom prst="rect">
            <a:avLst/>
          </a:prstGeom>
          <a:noFill/>
          <a:ln>
            <a:noFill/>
          </a:ln>
        </p:spPr>
      </p:pic>
      <p:pic>
        <p:nvPicPr>
          <p:cNvPr id="344" name="Google Shape;344;p26"/>
          <p:cNvPicPr preferRelativeResize="0"/>
          <p:nvPr/>
        </p:nvPicPr>
        <p:blipFill>
          <a:blip r:embed="rId5">
            <a:alphaModFix/>
          </a:blip>
          <a:stretch>
            <a:fillRect/>
          </a:stretch>
        </p:blipFill>
        <p:spPr>
          <a:xfrm>
            <a:off x="8430763" y="955675"/>
            <a:ext cx="161925" cy="161925"/>
          </a:xfrm>
          <a:prstGeom prst="rect">
            <a:avLst/>
          </a:prstGeom>
          <a:noFill/>
          <a:ln>
            <a:noFill/>
          </a:ln>
        </p:spPr>
      </p:pic>
      <p:pic>
        <p:nvPicPr>
          <p:cNvPr id="345" name="Google Shape;345;p26"/>
          <p:cNvPicPr preferRelativeResize="0"/>
          <p:nvPr/>
        </p:nvPicPr>
        <p:blipFill>
          <a:blip r:embed="rId5">
            <a:alphaModFix/>
          </a:blip>
          <a:stretch>
            <a:fillRect/>
          </a:stretch>
        </p:blipFill>
        <p:spPr>
          <a:xfrm>
            <a:off x="8430763" y="3756550"/>
            <a:ext cx="161925" cy="161925"/>
          </a:xfrm>
          <a:prstGeom prst="rect">
            <a:avLst/>
          </a:prstGeom>
          <a:noFill/>
          <a:ln>
            <a:noFill/>
          </a:ln>
        </p:spPr>
      </p:pic>
      <p:pic>
        <p:nvPicPr>
          <p:cNvPr id="346" name="Google Shape;346;p26"/>
          <p:cNvPicPr preferRelativeResize="0"/>
          <p:nvPr/>
        </p:nvPicPr>
        <p:blipFill>
          <a:blip r:embed="rId5">
            <a:alphaModFix/>
          </a:blip>
          <a:stretch>
            <a:fillRect/>
          </a:stretch>
        </p:blipFill>
        <p:spPr>
          <a:xfrm>
            <a:off x="3651788" y="4599425"/>
            <a:ext cx="161925" cy="1619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4">
    <p:spTree>
      <p:nvGrpSpPr>
        <p:cNvPr id="1" name="Shape 347"/>
        <p:cNvGrpSpPr/>
        <p:nvPr/>
      </p:nvGrpSpPr>
      <p:grpSpPr>
        <a:xfrm>
          <a:off x="0" y="0"/>
          <a:ext cx="0" cy="0"/>
          <a:chOff x="0" y="0"/>
          <a:chExt cx="0" cy="0"/>
        </a:xfrm>
      </p:grpSpPr>
      <p:pic>
        <p:nvPicPr>
          <p:cNvPr id="348" name="Google Shape;348;p27"/>
          <p:cNvPicPr preferRelativeResize="0"/>
          <p:nvPr/>
        </p:nvPicPr>
        <p:blipFill>
          <a:blip r:embed="rId2">
            <a:alphaModFix/>
          </a:blip>
          <a:stretch>
            <a:fillRect/>
          </a:stretch>
        </p:blipFill>
        <p:spPr>
          <a:xfrm>
            <a:off x="6575850" y="-2167237"/>
            <a:ext cx="3709850" cy="3709850"/>
          </a:xfrm>
          <a:prstGeom prst="rect">
            <a:avLst/>
          </a:prstGeom>
          <a:noFill/>
          <a:ln>
            <a:noFill/>
          </a:ln>
        </p:spPr>
      </p:pic>
      <p:pic>
        <p:nvPicPr>
          <p:cNvPr id="349" name="Google Shape;349;p27"/>
          <p:cNvPicPr preferRelativeResize="0"/>
          <p:nvPr/>
        </p:nvPicPr>
        <p:blipFill>
          <a:blip r:embed="rId3">
            <a:alphaModFix/>
          </a:blip>
          <a:stretch>
            <a:fillRect/>
          </a:stretch>
        </p:blipFill>
        <p:spPr>
          <a:xfrm flipH="1">
            <a:off x="-81750" y="189700"/>
            <a:ext cx="1181400" cy="1181400"/>
          </a:xfrm>
          <a:prstGeom prst="rect">
            <a:avLst/>
          </a:prstGeom>
          <a:noFill/>
          <a:ln>
            <a:noFill/>
          </a:ln>
        </p:spPr>
      </p:pic>
      <p:pic>
        <p:nvPicPr>
          <p:cNvPr id="350" name="Google Shape;350;p27"/>
          <p:cNvPicPr preferRelativeResize="0"/>
          <p:nvPr/>
        </p:nvPicPr>
        <p:blipFill>
          <a:blip r:embed="rId3">
            <a:alphaModFix/>
          </a:blip>
          <a:stretch>
            <a:fillRect/>
          </a:stretch>
        </p:blipFill>
        <p:spPr>
          <a:xfrm flipH="1">
            <a:off x="5878563" y="-320037"/>
            <a:ext cx="1181400" cy="1181400"/>
          </a:xfrm>
          <a:prstGeom prst="rect">
            <a:avLst/>
          </a:prstGeom>
          <a:noFill/>
          <a:ln>
            <a:noFill/>
          </a:ln>
        </p:spPr>
      </p:pic>
      <p:pic>
        <p:nvPicPr>
          <p:cNvPr id="351" name="Google Shape;351;p27"/>
          <p:cNvPicPr preferRelativeResize="0"/>
          <p:nvPr/>
        </p:nvPicPr>
        <p:blipFill>
          <a:blip r:embed="rId4">
            <a:alphaModFix/>
          </a:blip>
          <a:stretch>
            <a:fillRect/>
          </a:stretch>
        </p:blipFill>
        <p:spPr>
          <a:xfrm>
            <a:off x="266063" y="4103750"/>
            <a:ext cx="161925" cy="161925"/>
          </a:xfrm>
          <a:prstGeom prst="rect">
            <a:avLst/>
          </a:prstGeom>
          <a:noFill/>
          <a:ln>
            <a:noFill/>
          </a:ln>
        </p:spPr>
      </p:pic>
      <p:pic>
        <p:nvPicPr>
          <p:cNvPr id="352" name="Google Shape;352;p27"/>
          <p:cNvPicPr preferRelativeResize="0"/>
          <p:nvPr/>
        </p:nvPicPr>
        <p:blipFill>
          <a:blip r:embed="rId5">
            <a:alphaModFix/>
          </a:blip>
          <a:stretch>
            <a:fillRect/>
          </a:stretch>
        </p:blipFill>
        <p:spPr>
          <a:xfrm flipH="1">
            <a:off x="6316875" y="4103750"/>
            <a:ext cx="2295525" cy="2295525"/>
          </a:xfrm>
          <a:prstGeom prst="rect">
            <a:avLst/>
          </a:prstGeom>
          <a:noFill/>
          <a:ln>
            <a:noFill/>
          </a:ln>
        </p:spPr>
      </p:pic>
      <p:pic>
        <p:nvPicPr>
          <p:cNvPr id="353" name="Google Shape;353;p27"/>
          <p:cNvPicPr preferRelativeResize="0"/>
          <p:nvPr/>
        </p:nvPicPr>
        <p:blipFill>
          <a:blip r:embed="rId3">
            <a:alphaModFix/>
          </a:blip>
          <a:stretch>
            <a:fillRect/>
          </a:stretch>
        </p:blipFill>
        <p:spPr>
          <a:xfrm flipH="1">
            <a:off x="1006213" y="4390738"/>
            <a:ext cx="1181400" cy="1181400"/>
          </a:xfrm>
          <a:prstGeom prst="rect">
            <a:avLst/>
          </a:prstGeom>
          <a:noFill/>
          <a:ln>
            <a:noFill/>
          </a:ln>
        </p:spPr>
      </p:pic>
      <p:pic>
        <p:nvPicPr>
          <p:cNvPr id="354" name="Google Shape;354;p27"/>
          <p:cNvPicPr preferRelativeResize="0"/>
          <p:nvPr/>
        </p:nvPicPr>
        <p:blipFill>
          <a:blip r:embed="rId4">
            <a:alphaModFix/>
          </a:blip>
          <a:stretch>
            <a:fillRect/>
          </a:stretch>
        </p:blipFill>
        <p:spPr>
          <a:xfrm>
            <a:off x="3908850" y="4660825"/>
            <a:ext cx="161925" cy="161925"/>
          </a:xfrm>
          <a:prstGeom prst="rect">
            <a:avLst/>
          </a:prstGeom>
          <a:noFill/>
          <a:ln>
            <a:noFill/>
          </a:ln>
        </p:spPr>
      </p:pic>
      <p:pic>
        <p:nvPicPr>
          <p:cNvPr id="355" name="Google Shape;355;p27"/>
          <p:cNvPicPr preferRelativeResize="0"/>
          <p:nvPr/>
        </p:nvPicPr>
        <p:blipFill>
          <a:blip r:embed="rId4">
            <a:alphaModFix/>
          </a:blip>
          <a:stretch>
            <a:fillRect/>
          </a:stretch>
        </p:blipFill>
        <p:spPr>
          <a:xfrm>
            <a:off x="8155200" y="1282600"/>
            <a:ext cx="161925" cy="161925"/>
          </a:xfrm>
          <a:prstGeom prst="rect">
            <a:avLst/>
          </a:prstGeom>
          <a:noFill/>
          <a:ln>
            <a:noFill/>
          </a:ln>
        </p:spPr>
      </p:pic>
      <p:pic>
        <p:nvPicPr>
          <p:cNvPr id="356" name="Google Shape;356;p27"/>
          <p:cNvPicPr preferRelativeResize="0"/>
          <p:nvPr/>
        </p:nvPicPr>
        <p:blipFill>
          <a:blip r:embed="rId4">
            <a:alphaModFix/>
          </a:blip>
          <a:stretch>
            <a:fillRect/>
          </a:stretch>
        </p:blipFill>
        <p:spPr>
          <a:xfrm>
            <a:off x="3385925" y="189700"/>
            <a:ext cx="161925" cy="161925"/>
          </a:xfrm>
          <a:prstGeom prst="rect">
            <a:avLst/>
          </a:prstGeom>
          <a:noFill/>
          <a:ln>
            <a:noFill/>
          </a:ln>
        </p:spPr>
      </p:pic>
      <p:pic>
        <p:nvPicPr>
          <p:cNvPr id="357" name="Google Shape;357;p27"/>
          <p:cNvPicPr preferRelativeResize="0"/>
          <p:nvPr/>
        </p:nvPicPr>
        <p:blipFill>
          <a:blip r:embed="rId4">
            <a:alphaModFix/>
          </a:blip>
          <a:stretch>
            <a:fillRect/>
          </a:stretch>
        </p:blipFill>
        <p:spPr>
          <a:xfrm>
            <a:off x="428000" y="2409825"/>
            <a:ext cx="161925" cy="161925"/>
          </a:xfrm>
          <a:prstGeom prst="rect">
            <a:avLst/>
          </a:prstGeom>
          <a:noFill/>
          <a:ln>
            <a:noFill/>
          </a:ln>
        </p:spPr>
      </p:pic>
      <p:pic>
        <p:nvPicPr>
          <p:cNvPr id="358" name="Google Shape;358;p27"/>
          <p:cNvPicPr preferRelativeResize="0"/>
          <p:nvPr/>
        </p:nvPicPr>
        <p:blipFill>
          <a:blip r:embed="rId4">
            <a:alphaModFix/>
          </a:blip>
          <a:stretch>
            <a:fillRect/>
          </a:stretch>
        </p:blipFill>
        <p:spPr>
          <a:xfrm>
            <a:off x="8612388" y="3126900"/>
            <a:ext cx="161925" cy="1619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Poppins"/>
              <a:buNone/>
              <a:defRPr sz="3000" b="1">
                <a:solidFill>
                  <a:schemeClr val="dk2"/>
                </a:solidFill>
                <a:latin typeface="Poppins"/>
                <a:ea typeface="Poppins"/>
                <a:cs typeface="Poppins"/>
                <a:sym typeface="Poppins"/>
              </a:defRPr>
            </a:lvl1pPr>
            <a:lvl2pPr lvl="1" rtl="0">
              <a:spcBef>
                <a:spcPts val="0"/>
              </a:spcBef>
              <a:spcAft>
                <a:spcPts val="0"/>
              </a:spcAft>
              <a:buClr>
                <a:schemeClr val="dk2"/>
              </a:buClr>
              <a:buSzPts val="3000"/>
              <a:buFont typeface="Poppins"/>
              <a:buNone/>
              <a:defRPr sz="3000" b="1">
                <a:solidFill>
                  <a:schemeClr val="dk2"/>
                </a:solidFill>
                <a:latin typeface="Poppins"/>
                <a:ea typeface="Poppins"/>
                <a:cs typeface="Poppins"/>
                <a:sym typeface="Poppins"/>
              </a:defRPr>
            </a:lvl2pPr>
            <a:lvl3pPr lvl="2" rtl="0">
              <a:spcBef>
                <a:spcPts val="0"/>
              </a:spcBef>
              <a:spcAft>
                <a:spcPts val="0"/>
              </a:spcAft>
              <a:buClr>
                <a:schemeClr val="dk2"/>
              </a:buClr>
              <a:buSzPts val="3000"/>
              <a:buFont typeface="Poppins"/>
              <a:buNone/>
              <a:defRPr sz="3000" b="1">
                <a:solidFill>
                  <a:schemeClr val="dk2"/>
                </a:solidFill>
                <a:latin typeface="Poppins"/>
                <a:ea typeface="Poppins"/>
                <a:cs typeface="Poppins"/>
                <a:sym typeface="Poppins"/>
              </a:defRPr>
            </a:lvl3pPr>
            <a:lvl4pPr lvl="3" rtl="0">
              <a:spcBef>
                <a:spcPts val="0"/>
              </a:spcBef>
              <a:spcAft>
                <a:spcPts val="0"/>
              </a:spcAft>
              <a:buClr>
                <a:schemeClr val="dk2"/>
              </a:buClr>
              <a:buSzPts val="3000"/>
              <a:buFont typeface="Poppins"/>
              <a:buNone/>
              <a:defRPr sz="3000" b="1">
                <a:solidFill>
                  <a:schemeClr val="dk2"/>
                </a:solidFill>
                <a:latin typeface="Poppins"/>
                <a:ea typeface="Poppins"/>
                <a:cs typeface="Poppins"/>
                <a:sym typeface="Poppins"/>
              </a:defRPr>
            </a:lvl4pPr>
            <a:lvl5pPr lvl="4" rtl="0">
              <a:spcBef>
                <a:spcPts val="0"/>
              </a:spcBef>
              <a:spcAft>
                <a:spcPts val="0"/>
              </a:spcAft>
              <a:buClr>
                <a:schemeClr val="dk2"/>
              </a:buClr>
              <a:buSzPts val="3000"/>
              <a:buFont typeface="Poppins"/>
              <a:buNone/>
              <a:defRPr sz="3000" b="1">
                <a:solidFill>
                  <a:schemeClr val="dk2"/>
                </a:solidFill>
                <a:latin typeface="Poppins"/>
                <a:ea typeface="Poppins"/>
                <a:cs typeface="Poppins"/>
                <a:sym typeface="Poppins"/>
              </a:defRPr>
            </a:lvl5pPr>
            <a:lvl6pPr lvl="5" rtl="0">
              <a:spcBef>
                <a:spcPts val="0"/>
              </a:spcBef>
              <a:spcAft>
                <a:spcPts val="0"/>
              </a:spcAft>
              <a:buClr>
                <a:schemeClr val="dk2"/>
              </a:buClr>
              <a:buSzPts val="3000"/>
              <a:buFont typeface="Poppins"/>
              <a:buNone/>
              <a:defRPr sz="3000" b="1">
                <a:solidFill>
                  <a:schemeClr val="dk2"/>
                </a:solidFill>
                <a:latin typeface="Poppins"/>
                <a:ea typeface="Poppins"/>
                <a:cs typeface="Poppins"/>
                <a:sym typeface="Poppins"/>
              </a:defRPr>
            </a:lvl6pPr>
            <a:lvl7pPr lvl="6" rtl="0">
              <a:spcBef>
                <a:spcPts val="0"/>
              </a:spcBef>
              <a:spcAft>
                <a:spcPts val="0"/>
              </a:spcAft>
              <a:buClr>
                <a:schemeClr val="dk2"/>
              </a:buClr>
              <a:buSzPts val="3000"/>
              <a:buFont typeface="Poppins"/>
              <a:buNone/>
              <a:defRPr sz="3000" b="1">
                <a:solidFill>
                  <a:schemeClr val="dk2"/>
                </a:solidFill>
                <a:latin typeface="Poppins"/>
                <a:ea typeface="Poppins"/>
                <a:cs typeface="Poppins"/>
                <a:sym typeface="Poppins"/>
              </a:defRPr>
            </a:lvl7pPr>
            <a:lvl8pPr lvl="7" rtl="0">
              <a:spcBef>
                <a:spcPts val="0"/>
              </a:spcBef>
              <a:spcAft>
                <a:spcPts val="0"/>
              </a:spcAft>
              <a:buClr>
                <a:schemeClr val="dk2"/>
              </a:buClr>
              <a:buSzPts val="3000"/>
              <a:buFont typeface="Poppins"/>
              <a:buNone/>
              <a:defRPr sz="3000" b="1">
                <a:solidFill>
                  <a:schemeClr val="dk2"/>
                </a:solidFill>
                <a:latin typeface="Poppins"/>
                <a:ea typeface="Poppins"/>
                <a:cs typeface="Poppins"/>
                <a:sym typeface="Poppins"/>
              </a:defRPr>
            </a:lvl8pPr>
            <a:lvl9pPr lvl="8" rtl="0">
              <a:spcBef>
                <a:spcPts val="0"/>
              </a:spcBef>
              <a:spcAft>
                <a:spcPts val="0"/>
              </a:spcAft>
              <a:buClr>
                <a:schemeClr val="dk2"/>
              </a:buClr>
              <a:buSzPts val="3000"/>
              <a:buFont typeface="Poppins"/>
              <a:buNone/>
              <a:defRPr sz="3000" b="1">
                <a:solidFill>
                  <a:schemeClr val="dk2"/>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6"/>
              </a:buClr>
              <a:buSzPts val="1400"/>
              <a:buFont typeface="Lato"/>
              <a:buChar char="●"/>
              <a:defRPr>
                <a:solidFill>
                  <a:schemeClr val="accent6"/>
                </a:solidFill>
                <a:latin typeface="Lato"/>
                <a:ea typeface="Lato"/>
                <a:cs typeface="Lato"/>
                <a:sym typeface="Lato"/>
              </a:defRPr>
            </a:lvl1pPr>
            <a:lvl2pPr marL="914400" lvl="1" indent="-317500">
              <a:lnSpc>
                <a:spcPct val="115000"/>
              </a:lnSpc>
              <a:spcBef>
                <a:spcPts val="1600"/>
              </a:spcBef>
              <a:spcAft>
                <a:spcPts val="0"/>
              </a:spcAft>
              <a:buClr>
                <a:schemeClr val="accent6"/>
              </a:buClr>
              <a:buSzPts val="1400"/>
              <a:buFont typeface="Lato"/>
              <a:buChar char="○"/>
              <a:defRPr>
                <a:solidFill>
                  <a:schemeClr val="accent6"/>
                </a:solidFill>
                <a:latin typeface="Lato"/>
                <a:ea typeface="Lato"/>
                <a:cs typeface="Lato"/>
                <a:sym typeface="Lato"/>
              </a:defRPr>
            </a:lvl2pPr>
            <a:lvl3pPr marL="1371600" lvl="2" indent="-317500">
              <a:lnSpc>
                <a:spcPct val="115000"/>
              </a:lnSpc>
              <a:spcBef>
                <a:spcPts val="1600"/>
              </a:spcBef>
              <a:spcAft>
                <a:spcPts val="0"/>
              </a:spcAft>
              <a:buClr>
                <a:schemeClr val="accent6"/>
              </a:buClr>
              <a:buSzPts val="1400"/>
              <a:buFont typeface="Lato"/>
              <a:buChar char="■"/>
              <a:defRPr>
                <a:solidFill>
                  <a:schemeClr val="accent6"/>
                </a:solidFill>
                <a:latin typeface="Lato"/>
                <a:ea typeface="Lato"/>
                <a:cs typeface="Lato"/>
                <a:sym typeface="Lato"/>
              </a:defRPr>
            </a:lvl3pPr>
            <a:lvl4pPr marL="1828800" lvl="3" indent="-317500">
              <a:lnSpc>
                <a:spcPct val="115000"/>
              </a:lnSpc>
              <a:spcBef>
                <a:spcPts val="1600"/>
              </a:spcBef>
              <a:spcAft>
                <a:spcPts val="0"/>
              </a:spcAft>
              <a:buClr>
                <a:schemeClr val="accent6"/>
              </a:buClr>
              <a:buSzPts val="1400"/>
              <a:buFont typeface="Lato"/>
              <a:buChar char="●"/>
              <a:defRPr>
                <a:solidFill>
                  <a:schemeClr val="accent6"/>
                </a:solidFill>
                <a:latin typeface="Lato"/>
                <a:ea typeface="Lato"/>
                <a:cs typeface="Lato"/>
                <a:sym typeface="Lato"/>
              </a:defRPr>
            </a:lvl4pPr>
            <a:lvl5pPr marL="2286000" lvl="4" indent="-317500">
              <a:lnSpc>
                <a:spcPct val="115000"/>
              </a:lnSpc>
              <a:spcBef>
                <a:spcPts val="1600"/>
              </a:spcBef>
              <a:spcAft>
                <a:spcPts val="0"/>
              </a:spcAft>
              <a:buClr>
                <a:schemeClr val="accent6"/>
              </a:buClr>
              <a:buSzPts val="1400"/>
              <a:buFont typeface="Lato"/>
              <a:buChar char="○"/>
              <a:defRPr>
                <a:solidFill>
                  <a:schemeClr val="accent6"/>
                </a:solidFill>
                <a:latin typeface="Lato"/>
                <a:ea typeface="Lato"/>
                <a:cs typeface="Lato"/>
                <a:sym typeface="Lato"/>
              </a:defRPr>
            </a:lvl5pPr>
            <a:lvl6pPr marL="2743200" lvl="5" indent="-317500">
              <a:lnSpc>
                <a:spcPct val="115000"/>
              </a:lnSpc>
              <a:spcBef>
                <a:spcPts val="1600"/>
              </a:spcBef>
              <a:spcAft>
                <a:spcPts val="0"/>
              </a:spcAft>
              <a:buClr>
                <a:schemeClr val="accent6"/>
              </a:buClr>
              <a:buSzPts val="1400"/>
              <a:buFont typeface="Lato"/>
              <a:buChar char="■"/>
              <a:defRPr>
                <a:solidFill>
                  <a:schemeClr val="accent6"/>
                </a:solidFill>
                <a:latin typeface="Lato"/>
                <a:ea typeface="Lato"/>
                <a:cs typeface="Lato"/>
                <a:sym typeface="Lato"/>
              </a:defRPr>
            </a:lvl6pPr>
            <a:lvl7pPr marL="3200400" lvl="6" indent="-317500">
              <a:lnSpc>
                <a:spcPct val="115000"/>
              </a:lnSpc>
              <a:spcBef>
                <a:spcPts val="1600"/>
              </a:spcBef>
              <a:spcAft>
                <a:spcPts val="0"/>
              </a:spcAft>
              <a:buClr>
                <a:schemeClr val="accent6"/>
              </a:buClr>
              <a:buSzPts val="1400"/>
              <a:buFont typeface="Lato"/>
              <a:buChar char="●"/>
              <a:defRPr>
                <a:solidFill>
                  <a:schemeClr val="accent6"/>
                </a:solidFill>
                <a:latin typeface="Lato"/>
                <a:ea typeface="Lato"/>
                <a:cs typeface="Lato"/>
                <a:sym typeface="Lato"/>
              </a:defRPr>
            </a:lvl7pPr>
            <a:lvl8pPr marL="3657600" lvl="7" indent="-317500">
              <a:lnSpc>
                <a:spcPct val="115000"/>
              </a:lnSpc>
              <a:spcBef>
                <a:spcPts val="1600"/>
              </a:spcBef>
              <a:spcAft>
                <a:spcPts val="0"/>
              </a:spcAft>
              <a:buClr>
                <a:schemeClr val="accent6"/>
              </a:buClr>
              <a:buSzPts val="1400"/>
              <a:buFont typeface="Lato"/>
              <a:buChar char="○"/>
              <a:defRPr>
                <a:solidFill>
                  <a:schemeClr val="accent6"/>
                </a:solidFill>
                <a:latin typeface="Lato"/>
                <a:ea typeface="Lato"/>
                <a:cs typeface="Lato"/>
                <a:sym typeface="Lato"/>
              </a:defRPr>
            </a:lvl8pPr>
            <a:lvl9pPr marL="4114800" lvl="8" indent="-317500">
              <a:lnSpc>
                <a:spcPct val="115000"/>
              </a:lnSpc>
              <a:spcBef>
                <a:spcPts val="1600"/>
              </a:spcBef>
              <a:spcAft>
                <a:spcPts val="1600"/>
              </a:spcAft>
              <a:buClr>
                <a:schemeClr val="accent6"/>
              </a:buClr>
              <a:buSzPts val="1400"/>
              <a:buFont typeface="Lato"/>
              <a:buChar char="■"/>
              <a:defRPr>
                <a:solidFill>
                  <a:schemeClr val="accent6"/>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6" r:id="rId6"/>
    <p:sldLayoutId id="2147483658" r:id="rId7"/>
    <p:sldLayoutId id="2147483672" r:id="rId8"/>
    <p:sldLayoutId id="214748367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449">
          <p15:clr>
            <a:srgbClr val="EA4335"/>
          </p15:clr>
        </p15:guide>
        <p15:guide id="3" pos="5311">
          <p15:clr>
            <a:srgbClr val="EA4335"/>
          </p15:clr>
        </p15:guide>
        <p15:guide id="4" orient="horz" pos="1620">
          <p15:clr>
            <a:srgbClr val="EA4335"/>
          </p15:clr>
        </p15:guide>
        <p15:guide id="5" orient="horz" pos="340">
          <p15:clr>
            <a:srgbClr val="EA4335"/>
          </p15:clr>
        </p15:guide>
        <p15:guide id="6" orient="horz" pos="2897">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69" name="Google Shape;369;p31"/>
          <p:cNvPicPr preferRelativeResize="0"/>
          <p:nvPr/>
        </p:nvPicPr>
        <p:blipFill rotWithShape="1">
          <a:blip r:embed="rId3">
            <a:alphaModFix/>
          </a:blip>
          <a:srcRect l="-204" r="27041" b="1370"/>
          <a:stretch/>
        </p:blipFill>
        <p:spPr>
          <a:xfrm>
            <a:off x="3419325" y="-100"/>
            <a:ext cx="5724677" cy="5143501"/>
          </a:xfrm>
          <a:prstGeom prst="rect">
            <a:avLst/>
          </a:prstGeom>
          <a:noFill/>
          <a:ln>
            <a:noFill/>
          </a:ln>
        </p:spPr>
      </p:pic>
      <p:sp>
        <p:nvSpPr>
          <p:cNvPr id="370" name="Google Shape;370;p31"/>
          <p:cNvSpPr/>
          <p:nvPr/>
        </p:nvSpPr>
        <p:spPr>
          <a:xfrm flipH="1">
            <a:off x="3497550" y="0"/>
            <a:ext cx="2388900" cy="5292300"/>
          </a:xfrm>
          <a:prstGeom prst="rect">
            <a:avLst/>
          </a:prstGeom>
          <a:gradFill>
            <a:gsLst>
              <a:gs pos="0">
                <a:srgbClr val="FFFFFF">
                  <a:alpha val="0"/>
                  <a:alpha val="11110"/>
                </a:srgbClr>
              </a:gs>
              <a:gs pos="50000">
                <a:srgbClr val="7485FB">
                  <a:alpha val="10980"/>
                  <a:alpha val="11110"/>
                </a:srgbClr>
              </a:gs>
              <a:gs pos="100000">
                <a:srgbClr val="FFFFFF">
                  <a:alpha val="0"/>
                  <a:alpha val="1111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1" name="Google Shape;371;p31"/>
          <p:cNvPicPr preferRelativeResize="0"/>
          <p:nvPr/>
        </p:nvPicPr>
        <p:blipFill>
          <a:blip r:embed="rId4">
            <a:alphaModFix/>
          </a:blip>
          <a:stretch>
            <a:fillRect/>
          </a:stretch>
        </p:blipFill>
        <p:spPr>
          <a:xfrm>
            <a:off x="8089650" y="-608275"/>
            <a:ext cx="2295525" cy="2295525"/>
          </a:xfrm>
          <a:prstGeom prst="rect">
            <a:avLst/>
          </a:prstGeom>
          <a:noFill/>
          <a:ln>
            <a:noFill/>
          </a:ln>
        </p:spPr>
      </p:pic>
      <p:pic>
        <p:nvPicPr>
          <p:cNvPr id="372" name="Google Shape;372;p31"/>
          <p:cNvPicPr preferRelativeResize="0"/>
          <p:nvPr/>
        </p:nvPicPr>
        <p:blipFill>
          <a:blip r:embed="rId5">
            <a:alphaModFix/>
          </a:blip>
          <a:stretch>
            <a:fillRect/>
          </a:stretch>
        </p:blipFill>
        <p:spPr>
          <a:xfrm>
            <a:off x="6278275" y="3054513"/>
            <a:ext cx="3709850" cy="3709850"/>
          </a:xfrm>
          <a:prstGeom prst="rect">
            <a:avLst/>
          </a:prstGeom>
          <a:noFill/>
          <a:ln>
            <a:noFill/>
          </a:ln>
        </p:spPr>
      </p:pic>
      <p:pic>
        <p:nvPicPr>
          <p:cNvPr id="373" name="Google Shape;373;p31"/>
          <p:cNvPicPr preferRelativeResize="0"/>
          <p:nvPr/>
        </p:nvPicPr>
        <p:blipFill>
          <a:blip r:embed="rId6">
            <a:alphaModFix/>
          </a:blip>
          <a:stretch>
            <a:fillRect/>
          </a:stretch>
        </p:blipFill>
        <p:spPr>
          <a:xfrm>
            <a:off x="6513175" y="1490838"/>
            <a:ext cx="161925" cy="161925"/>
          </a:xfrm>
          <a:prstGeom prst="rect">
            <a:avLst/>
          </a:prstGeom>
          <a:noFill/>
          <a:ln>
            <a:noFill/>
          </a:ln>
        </p:spPr>
      </p:pic>
      <p:pic>
        <p:nvPicPr>
          <p:cNvPr id="374" name="Google Shape;374;p31"/>
          <p:cNvPicPr preferRelativeResize="0"/>
          <p:nvPr/>
        </p:nvPicPr>
        <p:blipFill>
          <a:blip r:embed="rId6">
            <a:alphaModFix/>
          </a:blip>
          <a:stretch>
            <a:fillRect/>
          </a:stretch>
        </p:blipFill>
        <p:spPr>
          <a:xfrm>
            <a:off x="5592325" y="158850"/>
            <a:ext cx="161925" cy="161925"/>
          </a:xfrm>
          <a:prstGeom prst="rect">
            <a:avLst/>
          </a:prstGeom>
          <a:noFill/>
          <a:ln>
            <a:noFill/>
          </a:ln>
        </p:spPr>
      </p:pic>
      <p:sp>
        <p:nvSpPr>
          <p:cNvPr id="375" name="Google Shape;375;p31"/>
          <p:cNvSpPr/>
          <p:nvPr/>
        </p:nvSpPr>
        <p:spPr>
          <a:xfrm flipH="1">
            <a:off x="3345200" y="0"/>
            <a:ext cx="3510600" cy="5143500"/>
          </a:xfrm>
          <a:prstGeom prst="rect">
            <a:avLst/>
          </a:prstGeom>
          <a:gradFill>
            <a:gsLst>
              <a:gs pos="0">
                <a:schemeClr val="dk1"/>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6" name="Google Shape;376;p31"/>
          <p:cNvPicPr preferRelativeResize="0"/>
          <p:nvPr/>
        </p:nvPicPr>
        <p:blipFill>
          <a:blip r:embed="rId7">
            <a:alphaModFix/>
          </a:blip>
          <a:stretch>
            <a:fillRect/>
          </a:stretch>
        </p:blipFill>
        <p:spPr>
          <a:xfrm>
            <a:off x="2841038" y="-12"/>
            <a:ext cx="1181400" cy="1181400"/>
          </a:xfrm>
          <a:prstGeom prst="rect">
            <a:avLst/>
          </a:prstGeom>
          <a:noFill/>
          <a:ln>
            <a:noFill/>
          </a:ln>
        </p:spPr>
      </p:pic>
      <p:sp>
        <p:nvSpPr>
          <p:cNvPr id="377" name="Google Shape;377;p31"/>
          <p:cNvSpPr/>
          <p:nvPr/>
        </p:nvSpPr>
        <p:spPr>
          <a:xfrm>
            <a:off x="2465450" y="3667050"/>
            <a:ext cx="1181400" cy="1181400"/>
          </a:xfrm>
          <a:prstGeom prst="ellipse">
            <a:avLst/>
          </a:prstGeom>
          <a:gradFill>
            <a:gsLst>
              <a:gs pos="0">
                <a:schemeClr val="lt1"/>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8" name="Google Shape;378;p31"/>
          <p:cNvPicPr preferRelativeResize="0"/>
          <p:nvPr/>
        </p:nvPicPr>
        <p:blipFill>
          <a:blip r:embed="rId6">
            <a:alphaModFix/>
          </a:blip>
          <a:stretch>
            <a:fillRect/>
          </a:stretch>
        </p:blipFill>
        <p:spPr>
          <a:xfrm>
            <a:off x="3899550" y="4437500"/>
            <a:ext cx="161925" cy="161925"/>
          </a:xfrm>
          <a:prstGeom prst="rect">
            <a:avLst/>
          </a:prstGeom>
          <a:noFill/>
          <a:ln>
            <a:noFill/>
          </a:ln>
        </p:spPr>
      </p:pic>
      <p:grpSp>
        <p:nvGrpSpPr>
          <p:cNvPr id="379" name="Google Shape;379;p31"/>
          <p:cNvGrpSpPr/>
          <p:nvPr/>
        </p:nvGrpSpPr>
        <p:grpSpPr>
          <a:xfrm>
            <a:off x="823023" y="3495275"/>
            <a:ext cx="697125" cy="373800"/>
            <a:chOff x="1019875" y="4108325"/>
            <a:chExt cx="697125" cy="373800"/>
          </a:xfrm>
        </p:grpSpPr>
        <p:sp>
          <p:nvSpPr>
            <p:cNvPr id="380" name="Google Shape;380;p31"/>
            <p:cNvSpPr/>
            <p:nvPr/>
          </p:nvSpPr>
          <p:spPr>
            <a:xfrm>
              <a:off x="1246700" y="4110700"/>
              <a:ext cx="239200" cy="368550"/>
            </a:xfrm>
            <a:custGeom>
              <a:avLst/>
              <a:gdLst/>
              <a:ahLst/>
              <a:cxnLst/>
              <a:rect l="l" t="t" r="r" b="b"/>
              <a:pathLst>
                <a:path w="9568" h="14742" extrusionOk="0">
                  <a:moveTo>
                    <a:pt x="2188" y="1"/>
                  </a:moveTo>
                  <a:lnTo>
                    <a:pt x="0" y="2207"/>
                  </a:lnTo>
                  <a:lnTo>
                    <a:pt x="5155" y="7381"/>
                  </a:lnTo>
                  <a:lnTo>
                    <a:pt x="0" y="12555"/>
                  </a:lnTo>
                  <a:lnTo>
                    <a:pt x="2188" y="14742"/>
                  </a:lnTo>
                  <a:lnTo>
                    <a:pt x="9568" y="7381"/>
                  </a:lnTo>
                  <a:lnTo>
                    <a:pt x="21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1019875" y="4108325"/>
              <a:ext cx="244425" cy="373800"/>
            </a:xfrm>
            <a:custGeom>
              <a:avLst/>
              <a:gdLst/>
              <a:ahLst/>
              <a:cxnLst/>
              <a:rect l="l" t="t" r="r" b="b"/>
              <a:pathLst>
                <a:path w="9777" h="14952" extrusionOk="0">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1243850" y="4108325"/>
              <a:ext cx="244425" cy="373800"/>
            </a:xfrm>
            <a:custGeom>
              <a:avLst/>
              <a:gdLst/>
              <a:ahLst/>
              <a:cxnLst/>
              <a:rect l="l" t="t" r="r" b="b"/>
              <a:pathLst>
                <a:path w="9777" h="14952" extrusionOk="0">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1472575" y="4108325"/>
              <a:ext cx="244425" cy="373800"/>
            </a:xfrm>
            <a:custGeom>
              <a:avLst/>
              <a:gdLst/>
              <a:ahLst/>
              <a:cxnLst/>
              <a:rect l="l" t="t" r="r" b="b"/>
              <a:pathLst>
                <a:path w="9777" h="14952" extrusionOk="0">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31"/>
          <p:cNvSpPr txBox="1">
            <a:spLocks noGrp="1"/>
          </p:cNvSpPr>
          <p:nvPr>
            <p:ph type="ctrTitle"/>
          </p:nvPr>
        </p:nvSpPr>
        <p:spPr>
          <a:xfrm>
            <a:off x="713225" y="539500"/>
            <a:ext cx="4915800" cy="206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400" dirty="0"/>
              <a:t>Future</a:t>
            </a:r>
            <a:r>
              <a:rPr lang="en" sz="5400" dirty="0"/>
              <a:t> </a:t>
            </a:r>
            <a:r>
              <a:rPr lang="en-US" sz="5400" dirty="0">
                <a:solidFill>
                  <a:schemeClr val="lt1"/>
                </a:solidFill>
              </a:rPr>
              <a:t>Technologies</a:t>
            </a:r>
            <a:endParaRPr sz="5400" dirty="0">
              <a:solidFill>
                <a:schemeClr val="lt1"/>
              </a:solidFill>
            </a:endParaRPr>
          </a:p>
        </p:txBody>
      </p:sp>
      <p:sp>
        <p:nvSpPr>
          <p:cNvPr id="385" name="Google Shape;385;p31"/>
          <p:cNvSpPr txBox="1">
            <a:spLocks noGrp="1"/>
          </p:cNvSpPr>
          <p:nvPr>
            <p:ph type="subTitle" idx="1"/>
          </p:nvPr>
        </p:nvSpPr>
        <p:spPr>
          <a:xfrm>
            <a:off x="713225" y="2671900"/>
            <a:ext cx="3009600" cy="551100"/>
          </a:xfrm>
          <a:prstGeom prst="rect">
            <a:avLst/>
          </a:prstGeom>
        </p:spPr>
        <p:txBody>
          <a:bodyPr spcFirstLastPara="1" wrap="square" lIns="91425" tIns="91425" rIns="91425" bIns="91425" anchor="ctr" anchorCtr="0">
            <a:noAutofit/>
          </a:bodyPr>
          <a:lstStyle/>
          <a:p>
            <a:pPr marL="0" lvl="0" indent="0"/>
            <a:r>
              <a:rPr lang="en-US" dirty="0" err="1"/>
              <a:t>Moskovets</a:t>
            </a:r>
            <a:r>
              <a:rPr lang="en-US" dirty="0"/>
              <a:t> Stepan, ICS7 - 43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5"/>
          <p:cNvSpPr txBox="1">
            <a:spLocks noGrp="1"/>
          </p:cNvSpPr>
          <p:nvPr>
            <p:ph type="subTitle" idx="1"/>
          </p:nvPr>
        </p:nvSpPr>
        <p:spPr>
          <a:xfrm>
            <a:off x="2602950" y="2571750"/>
            <a:ext cx="3938100" cy="1527600"/>
          </a:xfrm>
          <a:prstGeom prst="rect">
            <a:avLst/>
          </a:prstGeom>
        </p:spPr>
        <p:txBody>
          <a:bodyPr spcFirstLastPara="1" wrap="square" lIns="91425" tIns="91425" rIns="91425" bIns="91425" anchor="t" anchorCtr="0">
            <a:noAutofit/>
          </a:bodyPr>
          <a:lstStyle/>
          <a:p>
            <a:pPr marL="0" lvl="0" indent="0"/>
            <a:r>
              <a:rPr lang="en-US" dirty="0"/>
              <a:t>The future is now if the following technologies are any indication. These breakthroughs will change our world in ways we can’t even imagine. These innovations will soon be a reality.</a:t>
            </a:r>
            <a:endParaRPr dirty="0"/>
          </a:p>
        </p:txBody>
      </p:sp>
      <p:sp>
        <p:nvSpPr>
          <p:cNvPr id="443" name="Google Shape;443;p35"/>
          <p:cNvSpPr txBox="1">
            <a:spLocks noGrp="1"/>
          </p:cNvSpPr>
          <p:nvPr>
            <p:ph type="title"/>
          </p:nvPr>
        </p:nvSpPr>
        <p:spPr>
          <a:xfrm>
            <a:off x="2602950" y="1753526"/>
            <a:ext cx="3938100" cy="602100"/>
          </a:xfrm>
          <a:prstGeom prst="rect">
            <a:avLst/>
          </a:prstGeom>
        </p:spPr>
        <p:txBody>
          <a:bodyPr spcFirstLastPara="1" wrap="square" lIns="91425" tIns="91425" rIns="91425" bIns="91425" anchor="ctr" anchorCtr="0">
            <a:noAutofit/>
          </a:bodyPr>
          <a:lstStyle/>
          <a:p>
            <a:pPr lvl="0"/>
            <a:r>
              <a:rPr lang="en-US" dirty="0"/>
              <a:t>The Future is Here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pic>
        <p:nvPicPr>
          <p:cNvPr id="467" name="Google Shape;467;p37"/>
          <p:cNvPicPr preferRelativeResize="0"/>
          <p:nvPr/>
        </p:nvPicPr>
        <p:blipFill rotWithShape="1">
          <a:blip r:embed="rId3">
            <a:alphaModFix/>
          </a:blip>
          <a:srcRect l="18681" r="444"/>
          <a:stretch/>
        </p:blipFill>
        <p:spPr>
          <a:xfrm flipH="1">
            <a:off x="-2" y="1392050"/>
            <a:ext cx="5393777" cy="3751451"/>
          </a:xfrm>
          <a:prstGeom prst="rect">
            <a:avLst/>
          </a:prstGeom>
          <a:noFill/>
          <a:ln>
            <a:noFill/>
          </a:ln>
        </p:spPr>
      </p:pic>
      <p:sp>
        <p:nvSpPr>
          <p:cNvPr id="468" name="Google Shape;468;p37"/>
          <p:cNvSpPr/>
          <p:nvPr/>
        </p:nvSpPr>
        <p:spPr>
          <a:xfrm>
            <a:off x="3178200" y="1232525"/>
            <a:ext cx="2295600" cy="3911100"/>
          </a:xfrm>
          <a:prstGeom prst="rect">
            <a:avLst/>
          </a:prstGeom>
          <a:gradFill>
            <a:gsLst>
              <a:gs pos="0">
                <a:schemeClr val="dk1"/>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rot="-5400000">
            <a:off x="2144400" y="-832175"/>
            <a:ext cx="928200" cy="5217000"/>
          </a:xfrm>
          <a:prstGeom prst="rect">
            <a:avLst/>
          </a:prstGeom>
          <a:gradFill>
            <a:gsLst>
              <a:gs pos="0">
                <a:schemeClr val="dk1"/>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0" name="Google Shape;470;p37"/>
          <p:cNvPicPr preferRelativeResize="0"/>
          <p:nvPr/>
        </p:nvPicPr>
        <p:blipFill>
          <a:blip r:embed="rId4">
            <a:alphaModFix/>
          </a:blip>
          <a:stretch>
            <a:fillRect/>
          </a:stretch>
        </p:blipFill>
        <p:spPr>
          <a:xfrm>
            <a:off x="-2054775" y="2744500"/>
            <a:ext cx="3709850" cy="3709850"/>
          </a:xfrm>
          <a:prstGeom prst="rect">
            <a:avLst/>
          </a:prstGeom>
          <a:noFill/>
          <a:ln>
            <a:noFill/>
          </a:ln>
        </p:spPr>
      </p:pic>
      <p:pic>
        <p:nvPicPr>
          <p:cNvPr id="471" name="Google Shape;471;p37"/>
          <p:cNvPicPr preferRelativeResize="0"/>
          <p:nvPr/>
        </p:nvPicPr>
        <p:blipFill>
          <a:blip r:embed="rId5">
            <a:alphaModFix/>
          </a:blip>
          <a:stretch>
            <a:fillRect/>
          </a:stretch>
        </p:blipFill>
        <p:spPr>
          <a:xfrm flipH="1">
            <a:off x="-787612" y="854163"/>
            <a:ext cx="1181400" cy="1181400"/>
          </a:xfrm>
          <a:prstGeom prst="rect">
            <a:avLst/>
          </a:prstGeom>
          <a:noFill/>
          <a:ln>
            <a:noFill/>
          </a:ln>
        </p:spPr>
      </p:pic>
      <p:sp>
        <p:nvSpPr>
          <p:cNvPr id="472" name="Google Shape;472;p37"/>
          <p:cNvSpPr txBox="1">
            <a:spLocks noGrp="1"/>
          </p:cNvSpPr>
          <p:nvPr>
            <p:ph type="title"/>
          </p:nvPr>
        </p:nvSpPr>
        <p:spPr>
          <a:xfrm>
            <a:off x="863400" y="597425"/>
            <a:ext cx="7417200" cy="572700"/>
          </a:xfrm>
          <a:prstGeom prst="rect">
            <a:avLst/>
          </a:prstGeom>
        </p:spPr>
        <p:txBody>
          <a:bodyPr spcFirstLastPara="1" wrap="square" lIns="91425" tIns="91425" rIns="91425" bIns="91425" anchor="ctr" anchorCtr="0">
            <a:noAutofit/>
          </a:bodyPr>
          <a:lstStyle/>
          <a:p>
            <a:pPr lvl="0"/>
            <a:r>
              <a:rPr lang="en-US" dirty="0"/>
              <a:t>Virtual Reality</a:t>
            </a:r>
            <a:endParaRPr dirty="0">
              <a:solidFill>
                <a:schemeClr val="dk2"/>
              </a:solidFill>
              <a:latin typeface="Antonio ExtraLight"/>
              <a:ea typeface="Antonio ExtraLight"/>
              <a:cs typeface="Antonio ExtraLight"/>
              <a:sym typeface="Antonio ExtraLight"/>
            </a:endParaRPr>
          </a:p>
        </p:txBody>
      </p:sp>
      <p:sp>
        <p:nvSpPr>
          <p:cNvPr id="473" name="Google Shape;473;p37"/>
          <p:cNvSpPr txBox="1">
            <a:spLocks noGrp="1"/>
          </p:cNvSpPr>
          <p:nvPr>
            <p:ph type="body" idx="1"/>
          </p:nvPr>
        </p:nvSpPr>
        <p:spPr>
          <a:xfrm>
            <a:off x="5470704" y="1776325"/>
            <a:ext cx="3598868" cy="2166600"/>
          </a:xfrm>
          <a:prstGeom prst="rect">
            <a:avLst/>
          </a:prstGeom>
        </p:spPr>
        <p:txBody>
          <a:bodyPr spcFirstLastPara="1" wrap="square" lIns="91425" tIns="91425" rIns="91425" bIns="91425" anchor="t" anchorCtr="0">
            <a:noAutofit/>
          </a:bodyPr>
          <a:lstStyle/>
          <a:p>
            <a:pPr marL="0" lvl="0" indent="0">
              <a:buClr>
                <a:srgbClr val="273D40"/>
              </a:buClr>
              <a:buSzPts val="600"/>
              <a:buNone/>
            </a:pPr>
            <a:r>
              <a:rPr lang="en-US" sz="1600" dirty="0"/>
              <a:t>Virtual Reality (VR) is a computer-generated simulation of a three-dimensional image or environment that can be interacted with in a seemingly natural or physical way. There are many uses for VR</a:t>
            </a:r>
          </a:p>
          <a:p>
            <a:pPr marL="241300" lvl="0" indent="-215900" algn="l" rtl="0">
              <a:spcBef>
                <a:spcPts val="0"/>
              </a:spcBef>
              <a:spcAft>
                <a:spcPts val="0"/>
              </a:spcAft>
              <a:buSzPts val="1400"/>
              <a:buChar char="●"/>
            </a:pPr>
            <a:r>
              <a:rPr lang="en-US" sz="1600" dirty="0"/>
              <a:t>Gaming</a:t>
            </a:r>
          </a:p>
          <a:p>
            <a:pPr marL="241300" lvl="0" indent="-215900" algn="l" rtl="0">
              <a:spcBef>
                <a:spcPts val="0"/>
              </a:spcBef>
              <a:spcAft>
                <a:spcPts val="0"/>
              </a:spcAft>
              <a:buSzPts val="1400"/>
              <a:buChar char="●"/>
            </a:pPr>
            <a:r>
              <a:rPr lang="en-US" sz="1600" dirty="0"/>
              <a:t>Healthcare</a:t>
            </a:r>
          </a:p>
          <a:p>
            <a:pPr marL="241300" lvl="0" indent="-215900" algn="l" rtl="0">
              <a:spcBef>
                <a:spcPts val="0"/>
              </a:spcBef>
              <a:spcAft>
                <a:spcPts val="0"/>
              </a:spcAft>
              <a:buSzPts val="1400"/>
              <a:buChar char="●"/>
            </a:pPr>
            <a:r>
              <a:rPr lang="en-US" sz="1600" dirty="0"/>
              <a:t>Education </a:t>
            </a:r>
          </a:p>
          <a:p>
            <a:pPr marL="241300" lvl="0" indent="-215900" algn="l" rtl="0">
              <a:spcBef>
                <a:spcPts val="0"/>
              </a:spcBef>
              <a:spcAft>
                <a:spcPts val="0"/>
              </a:spcAft>
              <a:buSzPts val="1400"/>
              <a:buChar char="●"/>
            </a:pPr>
            <a:r>
              <a:rPr lang="en-US" sz="1600" dirty="0"/>
              <a:t>Shopping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71"/>
        <p:cNvGrpSpPr/>
        <p:nvPr/>
      </p:nvGrpSpPr>
      <p:grpSpPr>
        <a:xfrm>
          <a:off x="0" y="0"/>
          <a:ext cx="0" cy="0"/>
          <a:chOff x="0" y="0"/>
          <a:chExt cx="0" cy="0"/>
        </a:xfrm>
      </p:grpSpPr>
      <p:sp>
        <p:nvSpPr>
          <p:cNvPr id="2272" name="Google Shape;2272;p49"/>
          <p:cNvSpPr txBox="1">
            <a:spLocks noGrp="1"/>
          </p:cNvSpPr>
          <p:nvPr>
            <p:ph type="title"/>
          </p:nvPr>
        </p:nvSpPr>
        <p:spPr>
          <a:xfrm>
            <a:off x="863400" y="597425"/>
            <a:ext cx="7417200" cy="572700"/>
          </a:xfrm>
          <a:prstGeom prst="rect">
            <a:avLst/>
          </a:prstGeom>
        </p:spPr>
        <p:txBody>
          <a:bodyPr spcFirstLastPara="1" wrap="square" lIns="91425" tIns="91425" rIns="91425" bIns="91425" anchor="ctr" anchorCtr="0">
            <a:noAutofit/>
          </a:bodyPr>
          <a:lstStyle/>
          <a:p>
            <a:pPr lvl="0"/>
            <a:r>
              <a:rPr lang="en-US" dirty="0"/>
              <a:t>Internet of Things</a:t>
            </a:r>
            <a:endParaRPr dirty="0">
              <a:solidFill>
                <a:schemeClr val="dk2"/>
              </a:solidFill>
              <a:latin typeface="Antonio ExtraLight"/>
              <a:ea typeface="Antonio ExtraLight"/>
              <a:cs typeface="Antonio ExtraLight"/>
              <a:sym typeface="Antonio ExtraLight"/>
            </a:endParaRPr>
          </a:p>
        </p:txBody>
      </p:sp>
      <p:sp>
        <p:nvSpPr>
          <p:cNvPr id="2273" name="Google Shape;2273;p49"/>
          <p:cNvSpPr txBox="1">
            <a:spLocks noGrp="1"/>
          </p:cNvSpPr>
          <p:nvPr>
            <p:ph type="subTitle" idx="1"/>
          </p:nvPr>
        </p:nvSpPr>
        <p:spPr>
          <a:xfrm>
            <a:off x="1349277" y="2160783"/>
            <a:ext cx="3774558" cy="1331700"/>
          </a:xfrm>
          <a:prstGeom prst="rect">
            <a:avLst/>
          </a:prstGeom>
        </p:spPr>
        <p:txBody>
          <a:bodyPr spcFirstLastPara="1" wrap="square" lIns="91425" tIns="91425" rIns="91425" bIns="91425" anchor="ctr" anchorCtr="0">
            <a:noAutofit/>
          </a:bodyPr>
          <a:lstStyle/>
          <a:p>
            <a:pPr marL="0" lvl="0" indent="0" algn="ctr"/>
            <a:r>
              <a:rPr lang="en-US" dirty="0"/>
              <a:t>Internet of Things, or IoT, refers to the broadband of physical objects to the Internet. The goal is to have all objects on our planet connected to the Internet to communicate with one another and exchange information.</a:t>
            </a:r>
            <a:endParaRPr dirty="0"/>
          </a:p>
        </p:txBody>
      </p:sp>
      <p:grpSp>
        <p:nvGrpSpPr>
          <p:cNvPr id="2274" name="Google Shape;2274;p49"/>
          <p:cNvGrpSpPr/>
          <p:nvPr/>
        </p:nvGrpSpPr>
        <p:grpSpPr>
          <a:xfrm>
            <a:off x="1241894" y="1669060"/>
            <a:ext cx="3989324" cy="2877015"/>
            <a:chOff x="1066800" y="1647825"/>
            <a:chExt cx="3248100" cy="2350925"/>
          </a:xfrm>
        </p:grpSpPr>
        <p:sp>
          <p:nvSpPr>
            <p:cNvPr id="2275" name="Google Shape;2275;p49"/>
            <p:cNvSpPr/>
            <p:nvPr/>
          </p:nvSpPr>
          <p:spPr>
            <a:xfrm>
              <a:off x="2167050" y="3539700"/>
              <a:ext cx="1047600" cy="352500"/>
            </a:xfrm>
            <a:prstGeom prst="trapezoid">
              <a:avLst>
                <a:gd name="adj" fmla="val 25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9"/>
            <p:cNvSpPr/>
            <p:nvPr/>
          </p:nvSpPr>
          <p:spPr>
            <a:xfrm>
              <a:off x="1066800" y="1647825"/>
              <a:ext cx="3248100" cy="18918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9"/>
            <p:cNvSpPr/>
            <p:nvPr/>
          </p:nvSpPr>
          <p:spPr>
            <a:xfrm>
              <a:off x="2033550" y="3894050"/>
              <a:ext cx="1314600" cy="1047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2285;p50">
            <a:extLst>
              <a:ext uri="{FF2B5EF4-FFF2-40B4-BE49-F238E27FC236}">
                <a16:creationId xmlns:a16="http://schemas.microsoft.com/office/drawing/2014/main" id="{C4E7BF44-82A8-417C-854D-3393871ADF3E}"/>
              </a:ext>
            </a:extLst>
          </p:cNvPr>
          <p:cNvSpPr/>
          <p:nvPr/>
        </p:nvSpPr>
        <p:spPr>
          <a:xfrm>
            <a:off x="5631761" y="1893539"/>
            <a:ext cx="1080000" cy="1080000"/>
          </a:xfrm>
          <a:prstGeom prst="ellipse">
            <a:avLst/>
          </a:prstGeom>
          <a:gradFill>
            <a:gsLst>
              <a:gs pos="0">
                <a:schemeClr val="lt1"/>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85;p50">
            <a:extLst>
              <a:ext uri="{FF2B5EF4-FFF2-40B4-BE49-F238E27FC236}">
                <a16:creationId xmlns:a16="http://schemas.microsoft.com/office/drawing/2014/main" id="{583E53E3-7A7E-47B7-B747-970A1E3183FC}"/>
              </a:ext>
            </a:extLst>
          </p:cNvPr>
          <p:cNvSpPr/>
          <p:nvPr/>
        </p:nvSpPr>
        <p:spPr>
          <a:xfrm>
            <a:off x="7002106" y="2629385"/>
            <a:ext cx="900000" cy="900000"/>
          </a:xfrm>
          <a:prstGeom prst="ellipse">
            <a:avLst/>
          </a:prstGeom>
          <a:gradFill>
            <a:gsLst>
              <a:gs pos="0">
                <a:schemeClr val="lt1"/>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85;p50">
            <a:extLst>
              <a:ext uri="{FF2B5EF4-FFF2-40B4-BE49-F238E27FC236}">
                <a16:creationId xmlns:a16="http://schemas.microsoft.com/office/drawing/2014/main" id="{3E3A23EC-0D21-4E98-82A4-0876AD4337DB}"/>
              </a:ext>
            </a:extLst>
          </p:cNvPr>
          <p:cNvSpPr/>
          <p:nvPr/>
        </p:nvSpPr>
        <p:spPr>
          <a:xfrm>
            <a:off x="6090161" y="3807308"/>
            <a:ext cx="621600" cy="621600"/>
          </a:xfrm>
          <a:prstGeom prst="ellipse">
            <a:avLst/>
          </a:prstGeom>
          <a:gradFill>
            <a:gsLst>
              <a:gs pos="0">
                <a:schemeClr val="lt1"/>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85;p50">
            <a:extLst>
              <a:ext uri="{FF2B5EF4-FFF2-40B4-BE49-F238E27FC236}">
                <a16:creationId xmlns:a16="http://schemas.microsoft.com/office/drawing/2014/main" id="{A320D47F-74E5-4398-86BB-E66941360FC7}"/>
              </a:ext>
            </a:extLst>
          </p:cNvPr>
          <p:cNvSpPr/>
          <p:nvPr/>
        </p:nvSpPr>
        <p:spPr>
          <a:xfrm>
            <a:off x="7087327" y="4482010"/>
            <a:ext cx="468000" cy="468000"/>
          </a:xfrm>
          <a:prstGeom prst="ellipse">
            <a:avLst/>
          </a:prstGeom>
          <a:gradFill>
            <a:gsLst>
              <a:gs pos="0">
                <a:schemeClr val="lt1"/>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pic>
        <p:nvPicPr>
          <p:cNvPr id="609" name="Google Shape;609;p43"/>
          <p:cNvPicPr preferRelativeResize="0"/>
          <p:nvPr/>
        </p:nvPicPr>
        <p:blipFill rotWithShape="1">
          <a:blip r:embed="rId3">
            <a:alphaModFix/>
          </a:blip>
          <a:srcRect t="18944" b="-146"/>
          <a:stretch/>
        </p:blipFill>
        <p:spPr>
          <a:xfrm>
            <a:off x="4585750" y="-54600"/>
            <a:ext cx="4266550" cy="5198100"/>
          </a:xfrm>
          <a:prstGeom prst="rect">
            <a:avLst/>
          </a:prstGeom>
          <a:noFill/>
          <a:ln>
            <a:noFill/>
          </a:ln>
        </p:spPr>
      </p:pic>
      <p:sp>
        <p:nvSpPr>
          <p:cNvPr id="610" name="Google Shape;610;p43"/>
          <p:cNvSpPr/>
          <p:nvPr/>
        </p:nvSpPr>
        <p:spPr>
          <a:xfrm flipH="1">
            <a:off x="4585850" y="-54600"/>
            <a:ext cx="1048800" cy="5198100"/>
          </a:xfrm>
          <a:prstGeom prst="rect">
            <a:avLst/>
          </a:prstGeom>
          <a:gradFill>
            <a:gsLst>
              <a:gs pos="0">
                <a:schemeClr val="dk1"/>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1" name="Google Shape;611;p43"/>
          <p:cNvPicPr preferRelativeResize="0"/>
          <p:nvPr/>
        </p:nvPicPr>
        <p:blipFill>
          <a:blip r:embed="rId4">
            <a:alphaModFix/>
          </a:blip>
          <a:stretch>
            <a:fillRect/>
          </a:stretch>
        </p:blipFill>
        <p:spPr>
          <a:xfrm>
            <a:off x="790100" y="4599425"/>
            <a:ext cx="161925" cy="161925"/>
          </a:xfrm>
          <a:prstGeom prst="rect">
            <a:avLst/>
          </a:prstGeom>
          <a:noFill/>
          <a:ln>
            <a:noFill/>
          </a:ln>
        </p:spPr>
      </p:pic>
      <p:pic>
        <p:nvPicPr>
          <p:cNvPr id="617" name="Google Shape;617;p43"/>
          <p:cNvPicPr preferRelativeResize="0"/>
          <p:nvPr/>
        </p:nvPicPr>
        <p:blipFill>
          <a:blip r:embed="rId5">
            <a:alphaModFix/>
          </a:blip>
          <a:stretch>
            <a:fillRect/>
          </a:stretch>
        </p:blipFill>
        <p:spPr>
          <a:xfrm>
            <a:off x="6804450" y="3752611"/>
            <a:ext cx="3709850" cy="3709850"/>
          </a:xfrm>
          <a:prstGeom prst="rect">
            <a:avLst/>
          </a:prstGeom>
          <a:noFill/>
          <a:ln>
            <a:noFill/>
          </a:ln>
        </p:spPr>
      </p:pic>
      <p:pic>
        <p:nvPicPr>
          <p:cNvPr id="618" name="Google Shape;618;p43"/>
          <p:cNvPicPr preferRelativeResize="0"/>
          <p:nvPr/>
        </p:nvPicPr>
        <p:blipFill>
          <a:blip r:embed="rId4">
            <a:alphaModFix/>
          </a:blip>
          <a:stretch>
            <a:fillRect/>
          </a:stretch>
        </p:blipFill>
        <p:spPr>
          <a:xfrm>
            <a:off x="3924575" y="3356813"/>
            <a:ext cx="161925" cy="161925"/>
          </a:xfrm>
          <a:prstGeom prst="rect">
            <a:avLst/>
          </a:prstGeom>
          <a:noFill/>
          <a:ln>
            <a:noFill/>
          </a:ln>
        </p:spPr>
      </p:pic>
      <p:pic>
        <p:nvPicPr>
          <p:cNvPr id="619" name="Google Shape;619;p43"/>
          <p:cNvPicPr preferRelativeResize="0"/>
          <p:nvPr/>
        </p:nvPicPr>
        <p:blipFill>
          <a:blip r:embed="rId4">
            <a:alphaModFix/>
          </a:blip>
          <a:stretch>
            <a:fillRect/>
          </a:stretch>
        </p:blipFill>
        <p:spPr>
          <a:xfrm>
            <a:off x="2846775" y="711663"/>
            <a:ext cx="161925" cy="161925"/>
          </a:xfrm>
          <a:prstGeom prst="rect">
            <a:avLst/>
          </a:prstGeom>
          <a:noFill/>
          <a:ln>
            <a:noFill/>
          </a:ln>
        </p:spPr>
      </p:pic>
      <p:pic>
        <p:nvPicPr>
          <p:cNvPr id="620" name="Google Shape;620;p43"/>
          <p:cNvPicPr preferRelativeResize="0"/>
          <p:nvPr/>
        </p:nvPicPr>
        <p:blipFill>
          <a:blip r:embed="rId4">
            <a:alphaModFix/>
          </a:blip>
          <a:stretch>
            <a:fillRect/>
          </a:stretch>
        </p:blipFill>
        <p:spPr>
          <a:xfrm>
            <a:off x="5794100" y="312563"/>
            <a:ext cx="161925" cy="161925"/>
          </a:xfrm>
          <a:prstGeom prst="rect">
            <a:avLst/>
          </a:prstGeom>
          <a:noFill/>
          <a:ln>
            <a:noFill/>
          </a:ln>
        </p:spPr>
      </p:pic>
      <p:pic>
        <p:nvPicPr>
          <p:cNvPr id="621" name="Google Shape;621;p43"/>
          <p:cNvPicPr preferRelativeResize="0"/>
          <p:nvPr/>
        </p:nvPicPr>
        <p:blipFill>
          <a:blip r:embed="rId4">
            <a:alphaModFix/>
          </a:blip>
          <a:stretch>
            <a:fillRect/>
          </a:stretch>
        </p:blipFill>
        <p:spPr>
          <a:xfrm>
            <a:off x="8497450" y="1975338"/>
            <a:ext cx="161925" cy="161925"/>
          </a:xfrm>
          <a:prstGeom prst="rect">
            <a:avLst/>
          </a:prstGeom>
          <a:noFill/>
          <a:ln>
            <a:noFill/>
          </a:ln>
        </p:spPr>
      </p:pic>
      <p:sp>
        <p:nvSpPr>
          <p:cNvPr id="622" name="Google Shape;622;p43"/>
          <p:cNvSpPr txBox="1">
            <a:spLocks noGrp="1"/>
          </p:cNvSpPr>
          <p:nvPr>
            <p:ph type="title"/>
          </p:nvPr>
        </p:nvSpPr>
        <p:spPr>
          <a:xfrm>
            <a:off x="56401" y="914687"/>
            <a:ext cx="5303700" cy="1965300"/>
          </a:xfrm>
          <a:prstGeom prst="rect">
            <a:avLst/>
          </a:prstGeom>
        </p:spPr>
        <p:txBody>
          <a:bodyPr spcFirstLastPara="1" wrap="square" lIns="91425" tIns="91425" rIns="91425" bIns="91425" anchor="ctr" anchorCtr="0">
            <a:noAutofit/>
          </a:bodyPr>
          <a:lstStyle/>
          <a:p>
            <a:pPr lvl="0" algn="ctr"/>
            <a:r>
              <a:rPr lang="en-US" sz="5400" dirty="0"/>
              <a:t>Connecting with </a:t>
            </a:r>
            <a:br>
              <a:rPr lang="en-US" sz="5400" dirty="0"/>
            </a:br>
            <a:r>
              <a:rPr lang="en-US" sz="5400" dirty="0">
                <a:solidFill>
                  <a:schemeClr val="lt1"/>
                </a:solidFill>
              </a:rPr>
              <a:t>Quantum Entanglement </a:t>
            </a:r>
            <a:endParaRPr sz="5400" dirty="0">
              <a:solidFill>
                <a:schemeClr val="lt1"/>
              </a:solidFill>
            </a:endParaRPr>
          </a:p>
        </p:txBody>
      </p:sp>
      <p:sp>
        <p:nvSpPr>
          <p:cNvPr id="623" name="Google Shape;623;p43"/>
          <p:cNvSpPr/>
          <p:nvPr/>
        </p:nvSpPr>
        <p:spPr>
          <a:xfrm>
            <a:off x="7815950" y="-54600"/>
            <a:ext cx="1048800" cy="5198100"/>
          </a:xfrm>
          <a:prstGeom prst="rect">
            <a:avLst/>
          </a:prstGeom>
          <a:gradFill>
            <a:gsLst>
              <a:gs pos="0">
                <a:schemeClr val="dk1"/>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rot="5400000" flipH="1">
            <a:off x="6374850" y="-1895550"/>
            <a:ext cx="928200" cy="4610100"/>
          </a:xfrm>
          <a:prstGeom prst="rect">
            <a:avLst/>
          </a:prstGeom>
          <a:gradFill>
            <a:gsLst>
              <a:gs pos="0">
                <a:schemeClr val="dk1"/>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25" name="Google Shape;625;p43"/>
          <p:cNvPicPr preferRelativeResize="0"/>
          <p:nvPr/>
        </p:nvPicPr>
        <p:blipFill>
          <a:blip r:embed="rId6">
            <a:alphaModFix/>
          </a:blip>
          <a:stretch>
            <a:fillRect/>
          </a:stretch>
        </p:blipFill>
        <p:spPr>
          <a:xfrm flipH="1">
            <a:off x="7024913" y="-888537"/>
            <a:ext cx="2295525" cy="2295525"/>
          </a:xfrm>
          <a:prstGeom prst="rect">
            <a:avLst/>
          </a:prstGeom>
          <a:noFill/>
          <a:ln>
            <a:noFill/>
          </a:ln>
        </p:spPr>
      </p:pic>
      <p:sp>
        <p:nvSpPr>
          <p:cNvPr id="626" name="Google Shape;626;p43"/>
          <p:cNvSpPr/>
          <p:nvPr/>
        </p:nvSpPr>
        <p:spPr>
          <a:xfrm>
            <a:off x="3844563" y="-706900"/>
            <a:ext cx="1181400" cy="1181400"/>
          </a:xfrm>
          <a:prstGeom prst="ellipse">
            <a:avLst/>
          </a:prstGeom>
          <a:gradFill>
            <a:gsLst>
              <a:gs pos="0">
                <a:schemeClr val="lt1"/>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73;p49">
            <a:extLst>
              <a:ext uri="{FF2B5EF4-FFF2-40B4-BE49-F238E27FC236}">
                <a16:creationId xmlns:a16="http://schemas.microsoft.com/office/drawing/2014/main" id="{C7E94E96-3101-48D7-82B1-B52989666CFC}"/>
              </a:ext>
            </a:extLst>
          </p:cNvPr>
          <p:cNvSpPr txBox="1">
            <a:spLocks/>
          </p:cNvSpPr>
          <p:nvPr/>
        </p:nvSpPr>
        <p:spPr>
          <a:xfrm>
            <a:off x="160202" y="3752611"/>
            <a:ext cx="5092996" cy="1331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dirty="0">
                <a:solidFill>
                  <a:srgbClr val="FFFFFF"/>
                </a:solidFill>
                <a:latin typeface="Lato" panose="020B0604020202020204" charset="0"/>
              </a:rPr>
              <a:t>A quantum computer would have exponentially more processing power than any of today’s computers and would be able to do things like break encryption and reconstruct a hologram.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01"/>
        <p:cNvGrpSpPr/>
        <p:nvPr/>
      </p:nvGrpSpPr>
      <p:grpSpPr>
        <a:xfrm>
          <a:off x="0" y="0"/>
          <a:ext cx="0" cy="0"/>
          <a:chOff x="0" y="0"/>
          <a:chExt cx="0" cy="0"/>
        </a:xfrm>
      </p:grpSpPr>
      <p:sp>
        <p:nvSpPr>
          <p:cNvPr id="502" name="Google Shape;502;p39"/>
          <p:cNvSpPr/>
          <p:nvPr/>
        </p:nvSpPr>
        <p:spPr>
          <a:xfrm rot="5400000">
            <a:off x="2947425" y="-1087700"/>
            <a:ext cx="3220200" cy="9242100"/>
          </a:xfrm>
          <a:prstGeom prst="rect">
            <a:avLst/>
          </a:prstGeom>
          <a:gradFill>
            <a:gsLst>
              <a:gs pos="0">
                <a:schemeClr val="dk1"/>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9"/>
          <p:cNvSpPr txBox="1">
            <a:spLocks noGrp="1"/>
          </p:cNvSpPr>
          <p:nvPr>
            <p:ph type="title"/>
          </p:nvPr>
        </p:nvSpPr>
        <p:spPr>
          <a:xfrm>
            <a:off x="1242975" y="3735180"/>
            <a:ext cx="6629100" cy="1013100"/>
          </a:xfrm>
          <a:prstGeom prst="rect">
            <a:avLst/>
          </a:prstGeom>
        </p:spPr>
        <p:txBody>
          <a:bodyPr spcFirstLastPara="1" wrap="square" lIns="91425" tIns="91425" rIns="91425" bIns="91425" anchor="ctr" anchorCtr="0">
            <a:noAutofit/>
          </a:bodyPr>
          <a:lstStyle/>
          <a:p>
            <a:r>
              <a:rPr lang="en-US" dirty="0"/>
              <a:t>Thank you for your attention</a:t>
            </a:r>
            <a:endParaRPr lang="ru-RU" dirty="0"/>
          </a:p>
        </p:txBody>
      </p:sp>
      <p:pic>
        <p:nvPicPr>
          <p:cNvPr id="504" name="Google Shape;504;p39"/>
          <p:cNvPicPr preferRelativeResize="0"/>
          <p:nvPr/>
        </p:nvPicPr>
        <p:blipFill>
          <a:blip r:embed="rId4">
            <a:alphaModFix/>
          </a:blip>
          <a:stretch>
            <a:fillRect/>
          </a:stretch>
        </p:blipFill>
        <p:spPr>
          <a:xfrm>
            <a:off x="6670400" y="3011118"/>
            <a:ext cx="3709850" cy="3709850"/>
          </a:xfrm>
          <a:prstGeom prst="rect">
            <a:avLst/>
          </a:prstGeom>
          <a:noFill/>
          <a:ln>
            <a:noFill/>
          </a:ln>
        </p:spPr>
      </p:pic>
    </p:spTree>
  </p:cSld>
  <p:clrMapOvr>
    <a:masterClrMapping/>
  </p:clrMapOvr>
</p:sld>
</file>

<file path=ppt/theme/theme1.xml><?xml version="1.0" encoding="utf-8"?>
<a:theme xmlns:a="http://schemas.openxmlformats.org/drawingml/2006/main" name="Metaverse Minitheme by Slidesgo">
  <a:themeElements>
    <a:clrScheme name="Simple Light">
      <a:dk1>
        <a:srgbClr val="0C0F14"/>
      </a:dk1>
      <a:lt1>
        <a:srgbClr val="B870FF"/>
      </a:lt1>
      <a:dk2>
        <a:srgbClr val="E66083"/>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165</Words>
  <Application>Microsoft Office PowerPoint</Application>
  <PresentationFormat>Экран (16:9)</PresentationFormat>
  <Paragraphs>15</Paragraphs>
  <Slides>6</Slides>
  <Notes>6</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vt:i4>
      </vt:variant>
    </vt:vector>
  </HeadingPairs>
  <TitlesOfParts>
    <vt:vector size="11" baseType="lpstr">
      <vt:lpstr>Lato</vt:lpstr>
      <vt:lpstr>Arial</vt:lpstr>
      <vt:lpstr>Poppins</vt:lpstr>
      <vt:lpstr>Antonio ExtraLight</vt:lpstr>
      <vt:lpstr>Metaverse Minitheme by Slidesgo</vt:lpstr>
      <vt:lpstr>Future Technologies</vt:lpstr>
      <vt:lpstr>The Future is Here</vt:lpstr>
      <vt:lpstr>Virtual Reality</vt:lpstr>
      <vt:lpstr>Internet of Things</vt:lpstr>
      <vt:lpstr>Connecting with  Quantum Entanglement </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Technologies</dc:title>
  <cp:lastModifiedBy>Алина Светличная</cp:lastModifiedBy>
  <cp:revision>3</cp:revision>
  <dcterms:modified xsi:type="dcterms:W3CDTF">2023-05-14T17:50:13Z</dcterms:modified>
</cp:coreProperties>
</file>