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9"/>
  </p:notesMasterIdLst>
  <p:sldIdLst>
    <p:sldId id="256" r:id="rId2"/>
    <p:sldId id="258" r:id="rId3"/>
    <p:sldId id="272" r:id="rId4"/>
    <p:sldId id="262" r:id="rId5"/>
    <p:sldId id="269" r:id="rId6"/>
    <p:sldId id="279" r:id="rId7"/>
    <p:sldId id="270" r:id="rId8"/>
  </p:sldIdLst>
  <p:sldSz cx="9144000" cy="5143500" type="screen16x9"/>
  <p:notesSz cx="6858000" cy="9144000"/>
  <p:embeddedFontLst>
    <p:embeddedFont>
      <p:font typeface="Asap" panose="020B0604020202020204" charset="0"/>
      <p:regular r:id="rId10"/>
      <p:bold r:id="rId11"/>
      <p:italic r:id="rId12"/>
      <p:boldItalic r:id="rId13"/>
    </p:embeddedFont>
    <p:embeddedFont>
      <p:font typeface="Bebas Neue" panose="020B0604020202020204" charset="0"/>
      <p:regular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E3A42E-1F99-41BC-B511-08A479421DFB}">
  <a:tblStyle styleId="{49E3A42E-1F99-41BC-B511-08A479421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da9ae928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da9ae928c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b69528c958_0_3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b69528c958_0_3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da9ae928c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da9ae928c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b69528c958_0_3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b69528c958_0_3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b69528c958_0_3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b69528c958_0_3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b69528c958_0_31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b69528c958_0_31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350" y="-11200"/>
            <a:ext cx="9177974" cy="51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717425" y="538225"/>
            <a:ext cx="7709155" cy="4067311"/>
          </a:xfrm>
          <a:custGeom>
            <a:avLst/>
            <a:gdLst/>
            <a:ahLst/>
            <a:cxnLst/>
            <a:rect l="l" t="t" r="r" b="b"/>
            <a:pathLst>
              <a:path w="243076" h="138027" extrusionOk="0">
                <a:moveTo>
                  <a:pt x="1" y="0"/>
                </a:moveTo>
                <a:lnTo>
                  <a:pt x="1" y="138027"/>
                </a:lnTo>
                <a:lnTo>
                  <a:pt x="243075" y="138027"/>
                </a:lnTo>
                <a:lnTo>
                  <a:pt x="243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87141" y="-10462"/>
            <a:ext cx="4784475" cy="5164225"/>
          </a:xfrm>
          <a:custGeom>
            <a:avLst/>
            <a:gdLst/>
            <a:ahLst/>
            <a:cxnLst/>
            <a:rect l="l" t="t" r="r" b="b"/>
            <a:pathLst>
              <a:path w="191379" h="206569" extrusionOk="0">
                <a:moveTo>
                  <a:pt x="61308" y="0"/>
                </a:moveTo>
                <a:lnTo>
                  <a:pt x="0" y="206569"/>
                </a:lnTo>
                <a:lnTo>
                  <a:pt x="191379" y="206293"/>
                </a:lnTo>
                <a:lnTo>
                  <a:pt x="19055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48216" y="1641725"/>
            <a:ext cx="41760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 b="1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416866" y="3174375"/>
            <a:ext cx="30387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717424" y="159290"/>
            <a:ext cx="646037" cy="180671"/>
            <a:chOff x="3546149" y="1286052"/>
            <a:chExt cx="646037" cy="180671"/>
          </a:xfrm>
        </p:grpSpPr>
        <p:sp>
          <p:nvSpPr>
            <p:cNvPr id="15" name="Google Shape;15;p2"/>
            <p:cNvSpPr/>
            <p:nvPr/>
          </p:nvSpPr>
          <p:spPr>
            <a:xfrm>
              <a:off x="3550264" y="1286052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1"/>
                  </a:moveTo>
                  <a:cubicBezTo>
                    <a:pt x="258" y="1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1938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8769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55980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2429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88485" y="1287081"/>
              <a:ext cx="31299" cy="26750"/>
            </a:xfrm>
            <a:custGeom>
              <a:avLst/>
              <a:gdLst/>
              <a:ahLst/>
              <a:cxnLst/>
              <a:rect l="l" t="t" r="r" b="b"/>
              <a:pathLst>
                <a:path w="1156" h="988" extrusionOk="0">
                  <a:moveTo>
                    <a:pt x="639" y="1"/>
                  </a:moveTo>
                  <a:cubicBezTo>
                    <a:pt x="213" y="1"/>
                    <a:pt x="1" y="517"/>
                    <a:pt x="305" y="852"/>
                  </a:cubicBezTo>
                  <a:cubicBezTo>
                    <a:pt x="399" y="946"/>
                    <a:pt x="516" y="988"/>
                    <a:pt x="634" y="988"/>
                  </a:cubicBezTo>
                  <a:cubicBezTo>
                    <a:pt x="895" y="988"/>
                    <a:pt x="1156" y="781"/>
                    <a:pt x="1156" y="487"/>
                  </a:cubicBezTo>
                  <a:cubicBezTo>
                    <a:pt x="1156" y="213"/>
                    <a:pt x="913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6091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28382" y="1286052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1"/>
                  </a:moveTo>
                  <a:cubicBezTo>
                    <a:pt x="259" y="1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7531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165842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50264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0" y="548"/>
                  </a:cubicBezTo>
                  <a:cubicBezTo>
                    <a:pt x="46" y="836"/>
                    <a:pt x="274" y="981"/>
                    <a:pt x="505" y="981"/>
                  </a:cubicBezTo>
                  <a:cubicBezTo>
                    <a:pt x="737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1443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14" y="920"/>
                    <a:pt x="542" y="964"/>
                    <a:pt x="665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68274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755168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7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46" y="836"/>
                    <a:pt x="274" y="981"/>
                    <a:pt x="506" y="981"/>
                  </a:cubicBezTo>
                  <a:cubicBezTo>
                    <a:pt x="738" y="981"/>
                    <a:pt x="973" y="836"/>
                    <a:pt x="1004" y="548"/>
                  </a:cubicBezTo>
                  <a:cubicBezTo>
                    <a:pt x="1034" y="183"/>
                    <a:pt x="776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19363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0" y="517"/>
                    <a:pt x="304" y="821"/>
                  </a:cubicBezTo>
                  <a:cubicBezTo>
                    <a:pt x="413" y="920"/>
                    <a:pt x="541" y="964"/>
                    <a:pt x="66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88485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3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60099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1" y="548"/>
                  </a:cubicBezTo>
                  <a:cubicBezTo>
                    <a:pt x="61" y="836"/>
                    <a:pt x="289" y="981"/>
                    <a:pt x="517" y="981"/>
                  </a:cubicBezTo>
                  <a:cubicBezTo>
                    <a:pt x="745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28382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62" y="836"/>
                    <a:pt x="290" y="981"/>
                    <a:pt x="518" y="981"/>
                  </a:cubicBezTo>
                  <a:cubicBezTo>
                    <a:pt x="746" y="981"/>
                    <a:pt x="974" y="836"/>
                    <a:pt x="1004" y="548"/>
                  </a:cubicBezTo>
                  <a:cubicBezTo>
                    <a:pt x="1034" y="183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9257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6088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50264" y="1387285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1938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68769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55980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2429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88485" y="1388314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39" y="0"/>
                  </a:moveTo>
                  <a:cubicBezTo>
                    <a:pt x="213" y="0"/>
                    <a:pt x="1" y="547"/>
                    <a:pt x="305" y="851"/>
                  </a:cubicBezTo>
                  <a:cubicBezTo>
                    <a:pt x="402" y="949"/>
                    <a:pt x="525" y="993"/>
                    <a:pt x="647" y="993"/>
                  </a:cubicBezTo>
                  <a:cubicBezTo>
                    <a:pt x="904" y="993"/>
                    <a:pt x="1156" y="796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96091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028382" y="1387285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097531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65842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46149" y="1439323"/>
              <a:ext cx="31299" cy="26506"/>
            </a:xfrm>
            <a:custGeom>
              <a:avLst/>
              <a:gdLst/>
              <a:ahLst/>
              <a:cxnLst/>
              <a:rect l="l" t="t" r="r" b="b"/>
              <a:pathLst>
                <a:path w="1156" h="979" extrusionOk="0">
                  <a:moveTo>
                    <a:pt x="669" y="1"/>
                  </a:moveTo>
                  <a:cubicBezTo>
                    <a:pt x="213" y="1"/>
                    <a:pt x="0" y="518"/>
                    <a:pt x="304" y="822"/>
                  </a:cubicBezTo>
                  <a:cubicBezTo>
                    <a:pt x="403" y="930"/>
                    <a:pt x="528" y="978"/>
                    <a:pt x="651" y="978"/>
                  </a:cubicBezTo>
                  <a:cubicBezTo>
                    <a:pt x="906" y="978"/>
                    <a:pt x="1155" y="774"/>
                    <a:pt x="1155" y="487"/>
                  </a:cubicBezTo>
                  <a:cubicBezTo>
                    <a:pt x="1155" y="214"/>
                    <a:pt x="942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1938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68769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755980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2429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891789" y="1440163"/>
              <a:ext cx="28835" cy="26561"/>
            </a:xfrm>
            <a:custGeom>
              <a:avLst/>
              <a:gdLst/>
              <a:ahLst/>
              <a:cxnLst/>
              <a:rect l="l" t="t" r="r" b="b"/>
              <a:pathLst>
                <a:path w="1065" h="981" extrusionOk="0">
                  <a:moveTo>
                    <a:pt x="532" y="0"/>
                  </a:moveTo>
                  <a:cubicBezTo>
                    <a:pt x="297" y="0"/>
                    <a:pt x="61" y="152"/>
                    <a:pt x="31" y="456"/>
                  </a:cubicBezTo>
                  <a:cubicBezTo>
                    <a:pt x="0" y="806"/>
                    <a:pt x="266" y="981"/>
                    <a:pt x="532" y="981"/>
                  </a:cubicBezTo>
                  <a:cubicBezTo>
                    <a:pt x="798" y="981"/>
                    <a:pt x="1064" y="806"/>
                    <a:pt x="1034" y="456"/>
                  </a:cubicBezTo>
                  <a:cubicBezTo>
                    <a:pt x="1003" y="152"/>
                    <a:pt x="768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96091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024267" y="1439323"/>
              <a:ext cx="31326" cy="26506"/>
            </a:xfrm>
            <a:custGeom>
              <a:avLst/>
              <a:gdLst/>
              <a:ahLst/>
              <a:cxnLst/>
              <a:rect l="l" t="t" r="r" b="b"/>
              <a:pathLst>
                <a:path w="1157" h="979" extrusionOk="0">
                  <a:moveTo>
                    <a:pt x="670" y="1"/>
                  </a:moveTo>
                  <a:cubicBezTo>
                    <a:pt x="244" y="1"/>
                    <a:pt x="1" y="518"/>
                    <a:pt x="305" y="822"/>
                  </a:cubicBezTo>
                  <a:cubicBezTo>
                    <a:pt x="414" y="930"/>
                    <a:pt x="542" y="978"/>
                    <a:pt x="666" y="978"/>
                  </a:cubicBezTo>
                  <a:cubicBezTo>
                    <a:pt x="921" y="978"/>
                    <a:pt x="1156" y="774"/>
                    <a:pt x="1156" y="487"/>
                  </a:cubicBezTo>
                  <a:cubicBezTo>
                    <a:pt x="1156" y="214"/>
                    <a:pt x="943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097531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165842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2"/>
          <p:cNvSpPr/>
          <p:nvPr/>
        </p:nvSpPr>
        <p:spPr>
          <a:xfrm rot="-2151001">
            <a:off x="350505" y="680103"/>
            <a:ext cx="937466" cy="947109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 rot="1706386">
            <a:off x="3945862" y="331627"/>
            <a:ext cx="1321729" cy="1335326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 rot="-7559486">
            <a:off x="457822" y="3595524"/>
            <a:ext cx="1165215" cy="1177322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7" name="Google Shape;173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350" y="-11200"/>
            <a:ext cx="9177974" cy="51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9" name="Google Shape;173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7626" y="-12675"/>
            <a:ext cx="9200026" cy="5157324"/>
          </a:xfrm>
          <a:prstGeom prst="rect">
            <a:avLst/>
          </a:prstGeom>
          <a:noFill/>
          <a:ln>
            <a:noFill/>
          </a:ln>
          <a:effectLst>
            <a:outerShdw blurRad="185738" dist="190500" dir="5520000" algn="bl" rotWithShape="0">
              <a:srgbClr val="000000">
                <a:alpha val="87000"/>
              </a:srgbClr>
            </a:outerShdw>
          </a:effectLst>
        </p:spPr>
      </p:pic>
      <p:sp>
        <p:nvSpPr>
          <p:cNvPr id="1740" name="Google Shape;1740;p42"/>
          <p:cNvSpPr/>
          <p:nvPr/>
        </p:nvSpPr>
        <p:spPr>
          <a:xfrm rot="10800000" flipH="1">
            <a:off x="-29200" y="3283750"/>
            <a:ext cx="9201600" cy="1858500"/>
          </a:xfrm>
          <a:custGeom>
            <a:avLst/>
            <a:gdLst/>
            <a:ahLst/>
            <a:cxnLst/>
            <a:rect l="l" t="t" r="r" b="b"/>
            <a:pathLst>
              <a:path w="368064" h="89826" extrusionOk="0">
                <a:moveTo>
                  <a:pt x="368064" y="28160"/>
                </a:moveTo>
                <a:lnTo>
                  <a:pt x="829" y="89826"/>
                </a:lnTo>
                <a:lnTo>
                  <a:pt x="0" y="0"/>
                </a:lnTo>
                <a:lnTo>
                  <a:pt x="367511" y="74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" name="Google Shape;1742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7626" y="-12675"/>
            <a:ext cx="9200026" cy="5157324"/>
          </a:xfrm>
          <a:prstGeom prst="rect">
            <a:avLst/>
          </a:prstGeom>
          <a:noFill/>
          <a:ln>
            <a:noFill/>
          </a:ln>
          <a:effectLst>
            <a:outerShdw blurRad="185738" dist="190500" dir="5520000" algn="bl" rotWithShape="0">
              <a:srgbClr val="000000">
                <a:alpha val="87000"/>
              </a:srgbClr>
            </a:outerShdw>
          </a:effectLst>
        </p:spPr>
      </p:pic>
      <p:sp>
        <p:nvSpPr>
          <p:cNvPr id="1743" name="Google Shape;1743;p43"/>
          <p:cNvSpPr/>
          <p:nvPr/>
        </p:nvSpPr>
        <p:spPr>
          <a:xfrm rot="10800000">
            <a:off x="6912590" y="-6912"/>
            <a:ext cx="2252150" cy="5157325"/>
          </a:xfrm>
          <a:custGeom>
            <a:avLst/>
            <a:gdLst/>
            <a:ahLst/>
            <a:cxnLst/>
            <a:rect l="l" t="t" r="r" b="b"/>
            <a:pathLst>
              <a:path w="90086" h="206293" extrusionOk="0">
                <a:moveTo>
                  <a:pt x="50265" y="230"/>
                </a:moveTo>
                <a:lnTo>
                  <a:pt x="90086" y="205834"/>
                </a:lnTo>
                <a:lnTo>
                  <a:pt x="0" y="206293"/>
                </a:lnTo>
                <a:lnTo>
                  <a:pt x="74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626" y="-12675"/>
            <a:ext cx="9200026" cy="5157324"/>
          </a:xfrm>
          <a:prstGeom prst="rect">
            <a:avLst/>
          </a:prstGeom>
          <a:noFill/>
          <a:ln>
            <a:noFill/>
          </a:ln>
          <a:effectLst>
            <a:outerShdw blurRad="185738" dist="190500" dir="5520000" algn="bl" rotWithShape="0">
              <a:srgbClr val="000000">
                <a:alpha val="87000"/>
              </a:srgbClr>
            </a:outerShdw>
          </a:effectLst>
        </p:spPr>
      </p:pic>
      <p:sp>
        <p:nvSpPr>
          <p:cNvPr id="60" name="Google Shape;60;p3"/>
          <p:cNvSpPr/>
          <p:nvPr/>
        </p:nvSpPr>
        <p:spPr>
          <a:xfrm rot="10800000" flipH="1">
            <a:off x="2227836" y="938780"/>
            <a:ext cx="4688328" cy="3265719"/>
          </a:xfrm>
          <a:custGeom>
            <a:avLst/>
            <a:gdLst/>
            <a:ahLst/>
            <a:cxnLst/>
            <a:rect l="l" t="t" r="r" b="b"/>
            <a:pathLst>
              <a:path w="243076" h="138027" extrusionOk="0">
                <a:moveTo>
                  <a:pt x="1" y="0"/>
                </a:moveTo>
                <a:lnTo>
                  <a:pt x="1" y="138027"/>
                </a:lnTo>
                <a:lnTo>
                  <a:pt x="243075" y="138027"/>
                </a:lnTo>
                <a:lnTo>
                  <a:pt x="243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2324250" y="2663510"/>
            <a:ext cx="4495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2" hasCustomPrompt="1"/>
          </p:nvPr>
        </p:nvSpPr>
        <p:spPr>
          <a:xfrm>
            <a:off x="2569050" y="970910"/>
            <a:ext cx="4005900" cy="1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1983000" y="3505310"/>
            <a:ext cx="51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/>
          <p:nvPr/>
        </p:nvSpPr>
        <p:spPr>
          <a:xfrm rot="10800000" flipH="1">
            <a:off x="-27625" y="-25901"/>
            <a:ext cx="2252150" cy="5187237"/>
          </a:xfrm>
          <a:custGeom>
            <a:avLst/>
            <a:gdLst/>
            <a:ahLst/>
            <a:cxnLst/>
            <a:rect l="l" t="t" r="r" b="b"/>
            <a:pathLst>
              <a:path w="90086" h="206293" extrusionOk="0">
                <a:moveTo>
                  <a:pt x="50265" y="230"/>
                </a:moveTo>
                <a:lnTo>
                  <a:pt x="90086" y="205834"/>
                </a:lnTo>
                <a:lnTo>
                  <a:pt x="0" y="206293"/>
                </a:lnTo>
                <a:lnTo>
                  <a:pt x="74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</p:sp>
      <p:sp>
        <p:nvSpPr>
          <p:cNvPr id="65" name="Google Shape;65;p3"/>
          <p:cNvSpPr/>
          <p:nvPr/>
        </p:nvSpPr>
        <p:spPr>
          <a:xfrm rot="10800000">
            <a:off x="6912600" y="-25787"/>
            <a:ext cx="2252150" cy="5187237"/>
          </a:xfrm>
          <a:custGeom>
            <a:avLst/>
            <a:gdLst/>
            <a:ahLst/>
            <a:cxnLst/>
            <a:rect l="l" t="t" r="r" b="b"/>
            <a:pathLst>
              <a:path w="90086" h="206293" extrusionOk="0">
                <a:moveTo>
                  <a:pt x="50265" y="230"/>
                </a:moveTo>
                <a:lnTo>
                  <a:pt x="90086" y="205834"/>
                </a:lnTo>
                <a:lnTo>
                  <a:pt x="0" y="206293"/>
                </a:lnTo>
                <a:lnTo>
                  <a:pt x="74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</p:sp>
      <p:grpSp>
        <p:nvGrpSpPr>
          <p:cNvPr id="66" name="Google Shape;66;p3"/>
          <p:cNvGrpSpPr/>
          <p:nvPr/>
        </p:nvGrpSpPr>
        <p:grpSpPr>
          <a:xfrm>
            <a:off x="2231083" y="516797"/>
            <a:ext cx="646037" cy="180671"/>
            <a:chOff x="3546149" y="1286052"/>
            <a:chExt cx="646037" cy="180671"/>
          </a:xfrm>
        </p:grpSpPr>
        <p:sp>
          <p:nvSpPr>
            <p:cNvPr id="67" name="Google Shape;67;p3"/>
            <p:cNvSpPr/>
            <p:nvPr/>
          </p:nvSpPr>
          <p:spPr>
            <a:xfrm>
              <a:off x="3550264" y="1286052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1"/>
                  </a:moveTo>
                  <a:cubicBezTo>
                    <a:pt x="258" y="1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61938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68769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755980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82429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888485" y="1287081"/>
              <a:ext cx="31299" cy="26750"/>
            </a:xfrm>
            <a:custGeom>
              <a:avLst/>
              <a:gdLst/>
              <a:ahLst/>
              <a:cxnLst/>
              <a:rect l="l" t="t" r="r" b="b"/>
              <a:pathLst>
                <a:path w="1156" h="988" extrusionOk="0">
                  <a:moveTo>
                    <a:pt x="639" y="1"/>
                  </a:moveTo>
                  <a:cubicBezTo>
                    <a:pt x="213" y="1"/>
                    <a:pt x="1" y="517"/>
                    <a:pt x="305" y="852"/>
                  </a:cubicBezTo>
                  <a:cubicBezTo>
                    <a:pt x="399" y="946"/>
                    <a:pt x="516" y="988"/>
                    <a:pt x="634" y="988"/>
                  </a:cubicBezTo>
                  <a:cubicBezTo>
                    <a:pt x="895" y="988"/>
                    <a:pt x="1156" y="781"/>
                    <a:pt x="1156" y="487"/>
                  </a:cubicBezTo>
                  <a:cubicBezTo>
                    <a:pt x="1156" y="213"/>
                    <a:pt x="913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96091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028382" y="1286052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1"/>
                  </a:moveTo>
                  <a:cubicBezTo>
                    <a:pt x="259" y="1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97531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165842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550264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0" y="548"/>
                  </a:cubicBezTo>
                  <a:cubicBezTo>
                    <a:pt x="46" y="836"/>
                    <a:pt x="274" y="981"/>
                    <a:pt x="505" y="981"/>
                  </a:cubicBezTo>
                  <a:cubicBezTo>
                    <a:pt x="737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61443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14" y="920"/>
                    <a:pt x="542" y="964"/>
                    <a:pt x="665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68274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755168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7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46" y="836"/>
                    <a:pt x="274" y="981"/>
                    <a:pt x="506" y="981"/>
                  </a:cubicBezTo>
                  <a:cubicBezTo>
                    <a:pt x="738" y="981"/>
                    <a:pt x="973" y="836"/>
                    <a:pt x="1004" y="548"/>
                  </a:cubicBezTo>
                  <a:cubicBezTo>
                    <a:pt x="1034" y="183"/>
                    <a:pt x="776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819363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0" y="517"/>
                    <a:pt x="304" y="821"/>
                  </a:cubicBezTo>
                  <a:cubicBezTo>
                    <a:pt x="413" y="920"/>
                    <a:pt x="541" y="964"/>
                    <a:pt x="66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888485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3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960099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1" y="548"/>
                  </a:cubicBezTo>
                  <a:cubicBezTo>
                    <a:pt x="61" y="836"/>
                    <a:pt x="289" y="981"/>
                    <a:pt x="517" y="981"/>
                  </a:cubicBezTo>
                  <a:cubicBezTo>
                    <a:pt x="745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028382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62" y="836"/>
                    <a:pt x="290" y="981"/>
                    <a:pt x="518" y="981"/>
                  </a:cubicBezTo>
                  <a:cubicBezTo>
                    <a:pt x="746" y="981"/>
                    <a:pt x="974" y="836"/>
                    <a:pt x="1004" y="548"/>
                  </a:cubicBezTo>
                  <a:cubicBezTo>
                    <a:pt x="1034" y="183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09257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16088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550264" y="1387285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61938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68769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755980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82429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888485" y="1388314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39" y="0"/>
                  </a:moveTo>
                  <a:cubicBezTo>
                    <a:pt x="213" y="0"/>
                    <a:pt x="1" y="547"/>
                    <a:pt x="305" y="851"/>
                  </a:cubicBezTo>
                  <a:cubicBezTo>
                    <a:pt x="402" y="949"/>
                    <a:pt x="525" y="993"/>
                    <a:pt x="647" y="993"/>
                  </a:cubicBezTo>
                  <a:cubicBezTo>
                    <a:pt x="904" y="993"/>
                    <a:pt x="1156" y="796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6091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028382" y="1387285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097531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5842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546149" y="1439323"/>
              <a:ext cx="31299" cy="26506"/>
            </a:xfrm>
            <a:custGeom>
              <a:avLst/>
              <a:gdLst/>
              <a:ahLst/>
              <a:cxnLst/>
              <a:rect l="l" t="t" r="r" b="b"/>
              <a:pathLst>
                <a:path w="1156" h="979" extrusionOk="0">
                  <a:moveTo>
                    <a:pt x="669" y="1"/>
                  </a:moveTo>
                  <a:cubicBezTo>
                    <a:pt x="213" y="1"/>
                    <a:pt x="0" y="518"/>
                    <a:pt x="304" y="822"/>
                  </a:cubicBezTo>
                  <a:cubicBezTo>
                    <a:pt x="403" y="930"/>
                    <a:pt x="528" y="978"/>
                    <a:pt x="651" y="978"/>
                  </a:cubicBezTo>
                  <a:cubicBezTo>
                    <a:pt x="906" y="978"/>
                    <a:pt x="1155" y="774"/>
                    <a:pt x="1155" y="487"/>
                  </a:cubicBezTo>
                  <a:cubicBezTo>
                    <a:pt x="1155" y="214"/>
                    <a:pt x="942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61938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68769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755980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2429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891789" y="1440163"/>
              <a:ext cx="28835" cy="26561"/>
            </a:xfrm>
            <a:custGeom>
              <a:avLst/>
              <a:gdLst/>
              <a:ahLst/>
              <a:cxnLst/>
              <a:rect l="l" t="t" r="r" b="b"/>
              <a:pathLst>
                <a:path w="1065" h="981" extrusionOk="0">
                  <a:moveTo>
                    <a:pt x="532" y="0"/>
                  </a:moveTo>
                  <a:cubicBezTo>
                    <a:pt x="297" y="0"/>
                    <a:pt x="61" y="152"/>
                    <a:pt x="31" y="456"/>
                  </a:cubicBezTo>
                  <a:cubicBezTo>
                    <a:pt x="0" y="806"/>
                    <a:pt x="266" y="981"/>
                    <a:pt x="532" y="981"/>
                  </a:cubicBezTo>
                  <a:cubicBezTo>
                    <a:pt x="798" y="981"/>
                    <a:pt x="1064" y="806"/>
                    <a:pt x="1034" y="456"/>
                  </a:cubicBezTo>
                  <a:cubicBezTo>
                    <a:pt x="1003" y="152"/>
                    <a:pt x="768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96091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024267" y="1439323"/>
              <a:ext cx="31326" cy="26506"/>
            </a:xfrm>
            <a:custGeom>
              <a:avLst/>
              <a:gdLst/>
              <a:ahLst/>
              <a:cxnLst/>
              <a:rect l="l" t="t" r="r" b="b"/>
              <a:pathLst>
                <a:path w="1157" h="979" extrusionOk="0">
                  <a:moveTo>
                    <a:pt x="670" y="1"/>
                  </a:moveTo>
                  <a:cubicBezTo>
                    <a:pt x="244" y="1"/>
                    <a:pt x="1" y="518"/>
                    <a:pt x="305" y="822"/>
                  </a:cubicBezTo>
                  <a:cubicBezTo>
                    <a:pt x="414" y="930"/>
                    <a:pt x="542" y="978"/>
                    <a:pt x="666" y="978"/>
                  </a:cubicBezTo>
                  <a:cubicBezTo>
                    <a:pt x="921" y="978"/>
                    <a:pt x="1156" y="774"/>
                    <a:pt x="1156" y="487"/>
                  </a:cubicBezTo>
                  <a:cubicBezTo>
                    <a:pt x="1156" y="214"/>
                    <a:pt x="943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097531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165842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3"/>
          <p:cNvSpPr/>
          <p:nvPr/>
        </p:nvSpPr>
        <p:spPr>
          <a:xfrm rot="2700000">
            <a:off x="5760309" y="852130"/>
            <a:ext cx="1156882" cy="1168783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-4193300">
            <a:off x="2171991" y="1402754"/>
            <a:ext cx="905663" cy="914979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 rot="10800000">
            <a:off x="4175389" y="3992467"/>
            <a:ext cx="793223" cy="801457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6263110" y="4439042"/>
            <a:ext cx="646037" cy="180671"/>
            <a:chOff x="3546149" y="1286052"/>
            <a:chExt cx="646037" cy="180671"/>
          </a:xfrm>
        </p:grpSpPr>
        <p:sp>
          <p:nvSpPr>
            <p:cNvPr id="111" name="Google Shape;111;p3"/>
            <p:cNvSpPr/>
            <p:nvPr/>
          </p:nvSpPr>
          <p:spPr>
            <a:xfrm>
              <a:off x="3550264" y="1286052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1"/>
                  </a:moveTo>
                  <a:cubicBezTo>
                    <a:pt x="258" y="1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61938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68769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755980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82429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888485" y="1287081"/>
              <a:ext cx="31299" cy="26750"/>
            </a:xfrm>
            <a:custGeom>
              <a:avLst/>
              <a:gdLst/>
              <a:ahLst/>
              <a:cxnLst/>
              <a:rect l="l" t="t" r="r" b="b"/>
              <a:pathLst>
                <a:path w="1156" h="988" extrusionOk="0">
                  <a:moveTo>
                    <a:pt x="639" y="1"/>
                  </a:moveTo>
                  <a:cubicBezTo>
                    <a:pt x="213" y="1"/>
                    <a:pt x="1" y="517"/>
                    <a:pt x="305" y="852"/>
                  </a:cubicBezTo>
                  <a:cubicBezTo>
                    <a:pt x="399" y="946"/>
                    <a:pt x="516" y="988"/>
                    <a:pt x="634" y="988"/>
                  </a:cubicBezTo>
                  <a:cubicBezTo>
                    <a:pt x="895" y="988"/>
                    <a:pt x="1156" y="781"/>
                    <a:pt x="1156" y="487"/>
                  </a:cubicBezTo>
                  <a:cubicBezTo>
                    <a:pt x="1156" y="213"/>
                    <a:pt x="913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96091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028382" y="1286052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1"/>
                  </a:moveTo>
                  <a:cubicBezTo>
                    <a:pt x="259" y="1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097531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65842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50264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0" y="548"/>
                  </a:cubicBezTo>
                  <a:cubicBezTo>
                    <a:pt x="46" y="836"/>
                    <a:pt x="274" y="981"/>
                    <a:pt x="505" y="981"/>
                  </a:cubicBezTo>
                  <a:cubicBezTo>
                    <a:pt x="737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61443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14" y="920"/>
                    <a:pt x="542" y="964"/>
                    <a:pt x="665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8274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755168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7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46" y="836"/>
                    <a:pt x="274" y="981"/>
                    <a:pt x="506" y="981"/>
                  </a:cubicBezTo>
                  <a:cubicBezTo>
                    <a:pt x="738" y="981"/>
                    <a:pt x="973" y="836"/>
                    <a:pt x="1004" y="548"/>
                  </a:cubicBezTo>
                  <a:cubicBezTo>
                    <a:pt x="1034" y="183"/>
                    <a:pt x="776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819363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0" y="517"/>
                    <a:pt x="304" y="821"/>
                  </a:cubicBezTo>
                  <a:cubicBezTo>
                    <a:pt x="413" y="920"/>
                    <a:pt x="541" y="964"/>
                    <a:pt x="66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888485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3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960099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1" y="548"/>
                  </a:cubicBezTo>
                  <a:cubicBezTo>
                    <a:pt x="61" y="836"/>
                    <a:pt x="289" y="981"/>
                    <a:pt x="517" y="981"/>
                  </a:cubicBezTo>
                  <a:cubicBezTo>
                    <a:pt x="745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028382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62" y="836"/>
                    <a:pt x="290" y="981"/>
                    <a:pt x="518" y="981"/>
                  </a:cubicBezTo>
                  <a:cubicBezTo>
                    <a:pt x="746" y="981"/>
                    <a:pt x="974" y="836"/>
                    <a:pt x="1004" y="548"/>
                  </a:cubicBezTo>
                  <a:cubicBezTo>
                    <a:pt x="1034" y="183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09257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16088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550264" y="1387285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61938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68769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755980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82429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888485" y="1388314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39" y="0"/>
                  </a:moveTo>
                  <a:cubicBezTo>
                    <a:pt x="213" y="0"/>
                    <a:pt x="1" y="547"/>
                    <a:pt x="305" y="851"/>
                  </a:cubicBezTo>
                  <a:cubicBezTo>
                    <a:pt x="402" y="949"/>
                    <a:pt x="525" y="993"/>
                    <a:pt x="647" y="993"/>
                  </a:cubicBezTo>
                  <a:cubicBezTo>
                    <a:pt x="904" y="993"/>
                    <a:pt x="1156" y="796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96091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028382" y="1387285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097531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65842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546149" y="1439323"/>
              <a:ext cx="31299" cy="26506"/>
            </a:xfrm>
            <a:custGeom>
              <a:avLst/>
              <a:gdLst/>
              <a:ahLst/>
              <a:cxnLst/>
              <a:rect l="l" t="t" r="r" b="b"/>
              <a:pathLst>
                <a:path w="1156" h="979" extrusionOk="0">
                  <a:moveTo>
                    <a:pt x="669" y="1"/>
                  </a:moveTo>
                  <a:cubicBezTo>
                    <a:pt x="213" y="1"/>
                    <a:pt x="0" y="518"/>
                    <a:pt x="304" y="822"/>
                  </a:cubicBezTo>
                  <a:cubicBezTo>
                    <a:pt x="403" y="930"/>
                    <a:pt x="528" y="978"/>
                    <a:pt x="651" y="978"/>
                  </a:cubicBezTo>
                  <a:cubicBezTo>
                    <a:pt x="906" y="978"/>
                    <a:pt x="1155" y="774"/>
                    <a:pt x="1155" y="487"/>
                  </a:cubicBezTo>
                  <a:cubicBezTo>
                    <a:pt x="1155" y="214"/>
                    <a:pt x="942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61938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68769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755980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82429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891789" y="1440163"/>
              <a:ext cx="28835" cy="26561"/>
            </a:xfrm>
            <a:custGeom>
              <a:avLst/>
              <a:gdLst/>
              <a:ahLst/>
              <a:cxnLst/>
              <a:rect l="l" t="t" r="r" b="b"/>
              <a:pathLst>
                <a:path w="1065" h="981" extrusionOk="0">
                  <a:moveTo>
                    <a:pt x="532" y="0"/>
                  </a:moveTo>
                  <a:cubicBezTo>
                    <a:pt x="297" y="0"/>
                    <a:pt x="61" y="152"/>
                    <a:pt x="31" y="456"/>
                  </a:cubicBezTo>
                  <a:cubicBezTo>
                    <a:pt x="0" y="806"/>
                    <a:pt x="266" y="981"/>
                    <a:pt x="532" y="981"/>
                  </a:cubicBezTo>
                  <a:cubicBezTo>
                    <a:pt x="798" y="981"/>
                    <a:pt x="1064" y="806"/>
                    <a:pt x="1034" y="456"/>
                  </a:cubicBezTo>
                  <a:cubicBezTo>
                    <a:pt x="1003" y="152"/>
                    <a:pt x="768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96091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024267" y="1439323"/>
              <a:ext cx="31326" cy="26506"/>
            </a:xfrm>
            <a:custGeom>
              <a:avLst/>
              <a:gdLst/>
              <a:ahLst/>
              <a:cxnLst/>
              <a:rect l="l" t="t" r="r" b="b"/>
              <a:pathLst>
                <a:path w="1157" h="979" extrusionOk="0">
                  <a:moveTo>
                    <a:pt x="670" y="1"/>
                  </a:moveTo>
                  <a:cubicBezTo>
                    <a:pt x="244" y="1"/>
                    <a:pt x="1" y="518"/>
                    <a:pt x="305" y="822"/>
                  </a:cubicBezTo>
                  <a:cubicBezTo>
                    <a:pt x="414" y="930"/>
                    <a:pt x="542" y="978"/>
                    <a:pt x="666" y="978"/>
                  </a:cubicBezTo>
                  <a:cubicBezTo>
                    <a:pt x="921" y="978"/>
                    <a:pt x="1156" y="774"/>
                    <a:pt x="1156" y="487"/>
                  </a:cubicBezTo>
                  <a:cubicBezTo>
                    <a:pt x="1156" y="214"/>
                    <a:pt x="943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097531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65842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48" y="-8149"/>
            <a:ext cx="9132477" cy="5157324"/>
          </a:xfrm>
          <a:prstGeom prst="rect">
            <a:avLst/>
          </a:prstGeom>
          <a:noFill/>
          <a:ln>
            <a:noFill/>
          </a:ln>
          <a:effectLst>
            <a:outerShdw blurRad="185738" dist="190500" dir="5520000" algn="bl" rotWithShape="0">
              <a:srgbClr val="000000">
                <a:alpha val="87000"/>
              </a:srgbClr>
            </a:outerShdw>
          </a:effectLst>
        </p:spPr>
      </p:pic>
      <p:sp>
        <p:nvSpPr>
          <p:cNvPr id="499" name="Google Shape;499;p13"/>
          <p:cNvSpPr/>
          <p:nvPr/>
        </p:nvSpPr>
        <p:spPr>
          <a:xfrm>
            <a:off x="717425" y="1199725"/>
            <a:ext cx="7709155" cy="3548674"/>
          </a:xfrm>
          <a:custGeom>
            <a:avLst/>
            <a:gdLst/>
            <a:ahLst/>
            <a:cxnLst/>
            <a:rect l="l" t="t" r="r" b="b"/>
            <a:pathLst>
              <a:path w="243076" h="138027" extrusionOk="0">
                <a:moveTo>
                  <a:pt x="1" y="0"/>
                </a:moveTo>
                <a:lnTo>
                  <a:pt x="1" y="138027"/>
                </a:lnTo>
                <a:lnTo>
                  <a:pt x="243075" y="138027"/>
                </a:lnTo>
                <a:lnTo>
                  <a:pt x="243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/>
          </p:nvPr>
        </p:nvSpPr>
        <p:spPr>
          <a:xfrm>
            <a:off x="1817600" y="1302950"/>
            <a:ext cx="2289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13"/>
          <p:cNvSpPr txBox="1">
            <a:spLocks noGrp="1"/>
          </p:cNvSpPr>
          <p:nvPr>
            <p:ph type="subTitle" idx="1"/>
          </p:nvPr>
        </p:nvSpPr>
        <p:spPr>
          <a:xfrm>
            <a:off x="1810725" y="2281300"/>
            <a:ext cx="24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2"/>
          </p:nvPr>
        </p:nvSpPr>
        <p:spPr>
          <a:xfrm>
            <a:off x="5542575" y="1302950"/>
            <a:ext cx="2289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13"/>
          <p:cNvSpPr txBox="1">
            <a:spLocks noGrp="1"/>
          </p:cNvSpPr>
          <p:nvPr>
            <p:ph type="subTitle" idx="3"/>
          </p:nvPr>
        </p:nvSpPr>
        <p:spPr>
          <a:xfrm>
            <a:off x="5535700" y="2281300"/>
            <a:ext cx="24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3"/>
          <p:cNvSpPr txBox="1">
            <a:spLocks noGrp="1"/>
          </p:cNvSpPr>
          <p:nvPr>
            <p:ph type="title" idx="4"/>
          </p:nvPr>
        </p:nvSpPr>
        <p:spPr>
          <a:xfrm>
            <a:off x="1817600" y="3078425"/>
            <a:ext cx="2289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5"/>
          </p:nvPr>
        </p:nvSpPr>
        <p:spPr>
          <a:xfrm>
            <a:off x="1810725" y="4055775"/>
            <a:ext cx="24762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title" idx="6"/>
          </p:nvPr>
        </p:nvSpPr>
        <p:spPr>
          <a:xfrm>
            <a:off x="5542575" y="3082625"/>
            <a:ext cx="2289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7"/>
          </p:nvPr>
        </p:nvSpPr>
        <p:spPr>
          <a:xfrm>
            <a:off x="5535700" y="4057540"/>
            <a:ext cx="24762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title" idx="8"/>
          </p:nvPr>
        </p:nvSpPr>
        <p:spPr>
          <a:xfrm>
            <a:off x="717425" y="329825"/>
            <a:ext cx="770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09" name="Google Shape;509;p13"/>
          <p:cNvGrpSpPr/>
          <p:nvPr/>
        </p:nvGrpSpPr>
        <p:grpSpPr>
          <a:xfrm rot="5400000">
            <a:off x="121912" y="1433289"/>
            <a:ext cx="646037" cy="180671"/>
            <a:chOff x="3546149" y="1286052"/>
            <a:chExt cx="646037" cy="180671"/>
          </a:xfrm>
        </p:grpSpPr>
        <p:sp>
          <p:nvSpPr>
            <p:cNvPr id="510" name="Google Shape;510;p13"/>
            <p:cNvSpPr/>
            <p:nvPr/>
          </p:nvSpPr>
          <p:spPr>
            <a:xfrm>
              <a:off x="3550264" y="1286052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1"/>
                  </a:moveTo>
                  <a:cubicBezTo>
                    <a:pt x="258" y="1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361938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368769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3755980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382429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3888485" y="1287081"/>
              <a:ext cx="31299" cy="26750"/>
            </a:xfrm>
            <a:custGeom>
              <a:avLst/>
              <a:gdLst/>
              <a:ahLst/>
              <a:cxnLst/>
              <a:rect l="l" t="t" r="r" b="b"/>
              <a:pathLst>
                <a:path w="1156" h="988" extrusionOk="0">
                  <a:moveTo>
                    <a:pt x="639" y="1"/>
                  </a:moveTo>
                  <a:cubicBezTo>
                    <a:pt x="213" y="1"/>
                    <a:pt x="1" y="517"/>
                    <a:pt x="305" y="852"/>
                  </a:cubicBezTo>
                  <a:cubicBezTo>
                    <a:pt x="399" y="946"/>
                    <a:pt x="516" y="988"/>
                    <a:pt x="634" y="988"/>
                  </a:cubicBezTo>
                  <a:cubicBezTo>
                    <a:pt x="895" y="988"/>
                    <a:pt x="1156" y="781"/>
                    <a:pt x="1156" y="487"/>
                  </a:cubicBezTo>
                  <a:cubicBezTo>
                    <a:pt x="1156" y="213"/>
                    <a:pt x="913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96091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4028382" y="1286052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1"/>
                  </a:moveTo>
                  <a:cubicBezTo>
                    <a:pt x="259" y="1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4097531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4165842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3550264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0" y="548"/>
                  </a:cubicBezTo>
                  <a:cubicBezTo>
                    <a:pt x="46" y="836"/>
                    <a:pt x="274" y="981"/>
                    <a:pt x="505" y="981"/>
                  </a:cubicBezTo>
                  <a:cubicBezTo>
                    <a:pt x="737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361443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14" y="920"/>
                    <a:pt x="542" y="964"/>
                    <a:pt x="665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368274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3755168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7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46" y="836"/>
                    <a:pt x="274" y="981"/>
                    <a:pt x="506" y="981"/>
                  </a:cubicBezTo>
                  <a:cubicBezTo>
                    <a:pt x="738" y="981"/>
                    <a:pt x="973" y="836"/>
                    <a:pt x="1004" y="548"/>
                  </a:cubicBezTo>
                  <a:cubicBezTo>
                    <a:pt x="1034" y="183"/>
                    <a:pt x="776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3819363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0" y="517"/>
                    <a:pt x="304" y="821"/>
                  </a:cubicBezTo>
                  <a:cubicBezTo>
                    <a:pt x="413" y="920"/>
                    <a:pt x="541" y="964"/>
                    <a:pt x="66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3888485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3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3960099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1" y="548"/>
                  </a:cubicBezTo>
                  <a:cubicBezTo>
                    <a:pt x="61" y="836"/>
                    <a:pt x="289" y="981"/>
                    <a:pt x="517" y="981"/>
                  </a:cubicBezTo>
                  <a:cubicBezTo>
                    <a:pt x="745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4028382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62" y="836"/>
                    <a:pt x="290" y="981"/>
                    <a:pt x="518" y="981"/>
                  </a:cubicBezTo>
                  <a:cubicBezTo>
                    <a:pt x="746" y="981"/>
                    <a:pt x="974" y="836"/>
                    <a:pt x="1004" y="548"/>
                  </a:cubicBezTo>
                  <a:cubicBezTo>
                    <a:pt x="1034" y="183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409257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16088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3550264" y="1387285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361938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368769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3755980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382429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3888485" y="1388314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39" y="0"/>
                  </a:moveTo>
                  <a:cubicBezTo>
                    <a:pt x="213" y="0"/>
                    <a:pt x="1" y="547"/>
                    <a:pt x="305" y="851"/>
                  </a:cubicBezTo>
                  <a:cubicBezTo>
                    <a:pt x="402" y="949"/>
                    <a:pt x="525" y="993"/>
                    <a:pt x="647" y="993"/>
                  </a:cubicBezTo>
                  <a:cubicBezTo>
                    <a:pt x="904" y="993"/>
                    <a:pt x="1156" y="796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396091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4028382" y="1387285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4097531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4165842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3546149" y="1439323"/>
              <a:ext cx="31299" cy="26506"/>
            </a:xfrm>
            <a:custGeom>
              <a:avLst/>
              <a:gdLst/>
              <a:ahLst/>
              <a:cxnLst/>
              <a:rect l="l" t="t" r="r" b="b"/>
              <a:pathLst>
                <a:path w="1156" h="979" extrusionOk="0">
                  <a:moveTo>
                    <a:pt x="669" y="1"/>
                  </a:moveTo>
                  <a:cubicBezTo>
                    <a:pt x="213" y="1"/>
                    <a:pt x="0" y="518"/>
                    <a:pt x="304" y="822"/>
                  </a:cubicBezTo>
                  <a:cubicBezTo>
                    <a:pt x="403" y="930"/>
                    <a:pt x="528" y="978"/>
                    <a:pt x="651" y="978"/>
                  </a:cubicBezTo>
                  <a:cubicBezTo>
                    <a:pt x="906" y="978"/>
                    <a:pt x="1155" y="774"/>
                    <a:pt x="1155" y="487"/>
                  </a:cubicBezTo>
                  <a:cubicBezTo>
                    <a:pt x="1155" y="214"/>
                    <a:pt x="942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361938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368769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3755980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382429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3891789" y="1440163"/>
              <a:ext cx="28835" cy="26561"/>
            </a:xfrm>
            <a:custGeom>
              <a:avLst/>
              <a:gdLst/>
              <a:ahLst/>
              <a:cxnLst/>
              <a:rect l="l" t="t" r="r" b="b"/>
              <a:pathLst>
                <a:path w="1065" h="981" extrusionOk="0">
                  <a:moveTo>
                    <a:pt x="532" y="0"/>
                  </a:moveTo>
                  <a:cubicBezTo>
                    <a:pt x="297" y="0"/>
                    <a:pt x="61" y="152"/>
                    <a:pt x="31" y="456"/>
                  </a:cubicBezTo>
                  <a:cubicBezTo>
                    <a:pt x="0" y="806"/>
                    <a:pt x="266" y="981"/>
                    <a:pt x="532" y="981"/>
                  </a:cubicBezTo>
                  <a:cubicBezTo>
                    <a:pt x="798" y="981"/>
                    <a:pt x="1064" y="806"/>
                    <a:pt x="1034" y="456"/>
                  </a:cubicBezTo>
                  <a:cubicBezTo>
                    <a:pt x="1003" y="152"/>
                    <a:pt x="768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396091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024267" y="1439323"/>
              <a:ext cx="31326" cy="26506"/>
            </a:xfrm>
            <a:custGeom>
              <a:avLst/>
              <a:gdLst/>
              <a:ahLst/>
              <a:cxnLst/>
              <a:rect l="l" t="t" r="r" b="b"/>
              <a:pathLst>
                <a:path w="1157" h="979" extrusionOk="0">
                  <a:moveTo>
                    <a:pt x="670" y="1"/>
                  </a:moveTo>
                  <a:cubicBezTo>
                    <a:pt x="244" y="1"/>
                    <a:pt x="1" y="518"/>
                    <a:pt x="305" y="822"/>
                  </a:cubicBezTo>
                  <a:cubicBezTo>
                    <a:pt x="414" y="930"/>
                    <a:pt x="542" y="978"/>
                    <a:pt x="666" y="978"/>
                  </a:cubicBezTo>
                  <a:cubicBezTo>
                    <a:pt x="921" y="978"/>
                    <a:pt x="1156" y="774"/>
                    <a:pt x="1156" y="487"/>
                  </a:cubicBezTo>
                  <a:cubicBezTo>
                    <a:pt x="1156" y="214"/>
                    <a:pt x="943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097531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165842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3"/>
          <p:cNvSpPr/>
          <p:nvPr/>
        </p:nvSpPr>
        <p:spPr>
          <a:xfrm rot="6156479">
            <a:off x="7912409" y="3467599"/>
            <a:ext cx="786036" cy="794122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3"/>
          <p:cNvSpPr/>
          <p:nvPr/>
        </p:nvSpPr>
        <p:spPr>
          <a:xfrm rot="-8100000">
            <a:off x="517558" y="3899912"/>
            <a:ext cx="773233" cy="781187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3"/>
          <p:cNvSpPr/>
          <p:nvPr/>
        </p:nvSpPr>
        <p:spPr>
          <a:xfrm rot="3240563">
            <a:off x="7417393" y="790964"/>
            <a:ext cx="1308089" cy="1321501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8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0"/>
          <p:cNvSpPr txBox="1">
            <a:spLocks noGrp="1"/>
          </p:cNvSpPr>
          <p:nvPr>
            <p:ph type="title"/>
          </p:nvPr>
        </p:nvSpPr>
        <p:spPr>
          <a:xfrm>
            <a:off x="717450" y="1931900"/>
            <a:ext cx="7709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pic>
        <p:nvPicPr>
          <p:cNvPr id="847" name="Google Shape;84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350" y="-11200"/>
            <a:ext cx="9177974" cy="5164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8" name="Google Shape;848;p20"/>
          <p:cNvGrpSpPr/>
          <p:nvPr/>
        </p:nvGrpSpPr>
        <p:grpSpPr>
          <a:xfrm>
            <a:off x="7609533" y="3257897"/>
            <a:ext cx="646037" cy="180671"/>
            <a:chOff x="3546149" y="1286052"/>
            <a:chExt cx="646037" cy="180671"/>
          </a:xfrm>
        </p:grpSpPr>
        <p:sp>
          <p:nvSpPr>
            <p:cNvPr id="849" name="Google Shape;849;p20"/>
            <p:cNvSpPr/>
            <p:nvPr/>
          </p:nvSpPr>
          <p:spPr>
            <a:xfrm>
              <a:off x="3550264" y="1286052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1"/>
                  </a:moveTo>
                  <a:cubicBezTo>
                    <a:pt x="258" y="1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361938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368769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3755980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382429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3888485" y="1287081"/>
              <a:ext cx="31299" cy="26750"/>
            </a:xfrm>
            <a:custGeom>
              <a:avLst/>
              <a:gdLst/>
              <a:ahLst/>
              <a:cxnLst/>
              <a:rect l="l" t="t" r="r" b="b"/>
              <a:pathLst>
                <a:path w="1156" h="988" extrusionOk="0">
                  <a:moveTo>
                    <a:pt x="639" y="1"/>
                  </a:moveTo>
                  <a:cubicBezTo>
                    <a:pt x="213" y="1"/>
                    <a:pt x="1" y="517"/>
                    <a:pt x="305" y="852"/>
                  </a:cubicBezTo>
                  <a:cubicBezTo>
                    <a:pt x="399" y="946"/>
                    <a:pt x="516" y="988"/>
                    <a:pt x="634" y="988"/>
                  </a:cubicBezTo>
                  <a:cubicBezTo>
                    <a:pt x="895" y="988"/>
                    <a:pt x="1156" y="781"/>
                    <a:pt x="1156" y="487"/>
                  </a:cubicBezTo>
                  <a:cubicBezTo>
                    <a:pt x="1156" y="213"/>
                    <a:pt x="913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396091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4028382" y="1286052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1"/>
                  </a:moveTo>
                  <a:cubicBezTo>
                    <a:pt x="259" y="1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4097531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4165842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3550264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0" y="548"/>
                  </a:cubicBezTo>
                  <a:cubicBezTo>
                    <a:pt x="46" y="836"/>
                    <a:pt x="274" y="981"/>
                    <a:pt x="505" y="981"/>
                  </a:cubicBezTo>
                  <a:cubicBezTo>
                    <a:pt x="737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361443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14" y="920"/>
                    <a:pt x="542" y="964"/>
                    <a:pt x="665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368274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3755168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7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46" y="836"/>
                    <a:pt x="274" y="981"/>
                    <a:pt x="506" y="981"/>
                  </a:cubicBezTo>
                  <a:cubicBezTo>
                    <a:pt x="738" y="981"/>
                    <a:pt x="973" y="836"/>
                    <a:pt x="1004" y="548"/>
                  </a:cubicBezTo>
                  <a:cubicBezTo>
                    <a:pt x="1034" y="183"/>
                    <a:pt x="776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3819363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0" y="517"/>
                    <a:pt x="304" y="821"/>
                  </a:cubicBezTo>
                  <a:cubicBezTo>
                    <a:pt x="413" y="920"/>
                    <a:pt x="541" y="964"/>
                    <a:pt x="66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3888485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3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3960099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1" y="548"/>
                  </a:cubicBezTo>
                  <a:cubicBezTo>
                    <a:pt x="61" y="836"/>
                    <a:pt x="289" y="981"/>
                    <a:pt x="517" y="981"/>
                  </a:cubicBezTo>
                  <a:cubicBezTo>
                    <a:pt x="745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4028382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62" y="836"/>
                    <a:pt x="290" y="981"/>
                    <a:pt x="518" y="981"/>
                  </a:cubicBezTo>
                  <a:cubicBezTo>
                    <a:pt x="746" y="981"/>
                    <a:pt x="974" y="836"/>
                    <a:pt x="1004" y="548"/>
                  </a:cubicBezTo>
                  <a:cubicBezTo>
                    <a:pt x="1034" y="183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409257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416088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3550264" y="1387285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361938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68769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3755980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382429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3888485" y="1388314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39" y="0"/>
                  </a:moveTo>
                  <a:cubicBezTo>
                    <a:pt x="213" y="0"/>
                    <a:pt x="1" y="547"/>
                    <a:pt x="305" y="851"/>
                  </a:cubicBezTo>
                  <a:cubicBezTo>
                    <a:pt x="402" y="949"/>
                    <a:pt x="525" y="993"/>
                    <a:pt x="647" y="993"/>
                  </a:cubicBezTo>
                  <a:cubicBezTo>
                    <a:pt x="904" y="993"/>
                    <a:pt x="1156" y="796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396091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4028382" y="1387285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4097531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4165842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3546149" y="1439323"/>
              <a:ext cx="31299" cy="26506"/>
            </a:xfrm>
            <a:custGeom>
              <a:avLst/>
              <a:gdLst/>
              <a:ahLst/>
              <a:cxnLst/>
              <a:rect l="l" t="t" r="r" b="b"/>
              <a:pathLst>
                <a:path w="1156" h="979" extrusionOk="0">
                  <a:moveTo>
                    <a:pt x="669" y="1"/>
                  </a:moveTo>
                  <a:cubicBezTo>
                    <a:pt x="213" y="1"/>
                    <a:pt x="0" y="518"/>
                    <a:pt x="304" y="822"/>
                  </a:cubicBezTo>
                  <a:cubicBezTo>
                    <a:pt x="403" y="930"/>
                    <a:pt x="528" y="978"/>
                    <a:pt x="651" y="978"/>
                  </a:cubicBezTo>
                  <a:cubicBezTo>
                    <a:pt x="906" y="978"/>
                    <a:pt x="1155" y="774"/>
                    <a:pt x="1155" y="487"/>
                  </a:cubicBezTo>
                  <a:cubicBezTo>
                    <a:pt x="1155" y="214"/>
                    <a:pt x="942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361938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368769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3755980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382429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3891789" y="1440163"/>
              <a:ext cx="28835" cy="26561"/>
            </a:xfrm>
            <a:custGeom>
              <a:avLst/>
              <a:gdLst/>
              <a:ahLst/>
              <a:cxnLst/>
              <a:rect l="l" t="t" r="r" b="b"/>
              <a:pathLst>
                <a:path w="1065" h="981" extrusionOk="0">
                  <a:moveTo>
                    <a:pt x="532" y="0"/>
                  </a:moveTo>
                  <a:cubicBezTo>
                    <a:pt x="297" y="0"/>
                    <a:pt x="61" y="152"/>
                    <a:pt x="31" y="456"/>
                  </a:cubicBezTo>
                  <a:cubicBezTo>
                    <a:pt x="0" y="806"/>
                    <a:pt x="266" y="981"/>
                    <a:pt x="532" y="981"/>
                  </a:cubicBezTo>
                  <a:cubicBezTo>
                    <a:pt x="798" y="981"/>
                    <a:pt x="1064" y="806"/>
                    <a:pt x="1034" y="456"/>
                  </a:cubicBezTo>
                  <a:cubicBezTo>
                    <a:pt x="1003" y="152"/>
                    <a:pt x="768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396091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4024267" y="1439323"/>
              <a:ext cx="31326" cy="26506"/>
            </a:xfrm>
            <a:custGeom>
              <a:avLst/>
              <a:gdLst/>
              <a:ahLst/>
              <a:cxnLst/>
              <a:rect l="l" t="t" r="r" b="b"/>
              <a:pathLst>
                <a:path w="1157" h="979" extrusionOk="0">
                  <a:moveTo>
                    <a:pt x="670" y="1"/>
                  </a:moveTo>
                  <a:cubicBezTo>
                    <a:pt x="244" y="1"/>
                    <a:pt x="1" y="518"/>
                    <a:pt x="305" y="822"/>
                  </a:cubicBezTo>
                  <a:cubicBezTo>
                    <a:pt x="414" y="930"/>
                    <a:pt x="542" y="978"/>
                    <a:pt x="666" y="978"/>
                  </a:cubicBezTo>
                  <a:cubicBezTo>
                    <a:pt x="921" y="978"/>
                    <a:pt x="1156" y="774"/>
                    <a:pt x="1156" y="487"/>
                  </a:cubicBezTo>
                  <a:cubicBezTo>
                    <a:pt x="1156" y="214"/>
                    <a:pt x="943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4097531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4165842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20"/>
          <p:cNvSpPr/>
          <p:nvPr/>
        </p:nvSpPr>
        <p:spPr>
          <a:xfrm rot="2700000">
            <a:off x="5787914" y="357791"/>
            <a:ext cx="1591871" cy="1608246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0"/>
          <p:cNvSpPr/>
          <p:nvPr/>
        </p:nvSpPr>
        <p:spPr>
          <a:xfrm rot="-2980385">
            <a:off x="1535731" y="775399"/>
            <a:ext cx="905637" cy="914953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0"/>
          <p:cNvSpPr/>
          <p:nvPr/>
        </p:nvSpPr>
        <p:spPr>
          <a:xfrm rot="-9510435">
            <a:off x="2885244" y="3508345"/>
            <a:ext cx="1383378" cy="1397678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7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7626" y="-12675"/>
            <a:ext cx="9200026" cy="5157324"/>
          </a:xfrm>
          <a:prstGeom prst="rect">
            <a:avLst/>
          </a:prstGeom>
          <a:noFill/>
          <a:ln>
            <a:noFill/>
          </a:ln>
          <a:effectLst>
            <a:outerShdw blurRad="185738" dist="190500" dir="5520000" algn="bl" rotWithShape="0">
              <a:srgbClr val="000000">
                <a:alpha val="87000"/>
              </a:srgbClr>
            </a:outerShdw>
          </a:effectLst>
        </p:spPr>
      </p:pic>
      <p:sp>
        <p:nvSpPr>
          <p:cNvPr id="894" name="Google Shape;894;p21"/>
          <p:cNvSpPr/>
          <p:nvPr/>
        </p:nvSpPr>
        <p:spPr>
          <a:xfrm>
            <a:off x="717425" y="1160752"/>
            <a:ext cx="7709155" cy="3444809"/>
          </a:xfrm>
          <a:custGeom>
            <a:avLst/>
            <a:gdLst/>
            <a:ahLst/>
            <a:cxnLst/>
            <a:rect l="l" t="t" r="r" b="b"/>
            <a:pathLst>
              <a:path w="243076" h="138027" extrusionOk="0">
                <a:moveTo>
                  <a:pt x="1" y="0"/>
                </a:moveTo>
                <a:lnTo>
                  <a:pt x="1" y="138027"/>
                </a:lnTo>
                <a:lnTo>
                  <a:pt x="243075" y="138027"/>
                </a:lnTo>
                <a:lnTo>
                  <a:pt x="243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1"/>
          <p:cNvSpPr txBox="1">
            <a:spLocks noGrp="1"/>
          </p:cNvSpPr>
          <p:nvPr>
            <p:ph type="title"/>
          </p:nvPr>
        </p:nvSpPr>
        <p:spPr>
          <a:xfrm>
            <a:off x="941600" y="2663510"/>
            <a:ext cx="4495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6" name="Google Shape;896;p21"/>
          <p:cNvSpPr txBox="1">
            <a:spLocks noGrp="1"/>
          </p:cNvSpPr>
          <p:nvPr>
            <p:ph type="title" idx="2" hasCustomPrompt="1"/>
          </p:nvPr>
        </p:nvSpPr>
        <p:spPr>
          <a:xfrm>
            <a:off x="941600" y="970910"/>
            <a:ext cx="4005900" cy="1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7" name="Google Shape;897;p21"/>
          <p:cNvSpPr txBox="1">
            <a:spLocks noGrp="1"/>
          </p:cNvSpPr>
          <p:nvPr>
            <p:ph type="subTitle" idx="1"/>
          </p:nvPr>
        </p:nvSpPr>
        <p:spPr>
          <a:xfrm>
            <a:off x="941600" y="3505310"/>
            <a:ext cx="51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21"/>
          <p:cNvSpPr/>
          <p:nvPr/>
        </p:nvSpPr>
        <p:spPr>
          <a:xfrm flipH="1">
            <a:off x="5570950" y="-10512"/>
            <a:ext cx="3598450" cy="5164525"/>
          </a:xfrm>
          <a:custGeom>
            <a:avLst/>
            <a:gdLst/>
            <a:ahLst/>
            <a:cxnLst/>
            <a:rect l="l" t="t" r="r" b="b"/>
            <a:pathLst>
              <a:path w="143938" h="206581" extrusionOk="0">
                <a:moveTo>
                  <a:pt x="76876" y="206581"/>
                </a:moveTo>
                <a:lnTo>
                  <a:pt x="143938" y="0"/>
                </a:lnTo>
                <a:lnTo>
                  <a:pt x="0" y="276"/>
                </a:lnTo>
                <a:lnTo>
                  <a:pt x="623" y="2065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</p:sp>
      <p:grpSp>
        <p:nvGrpSpPr>
          <p:cNvPr id="899" name="Google Shape;899;p21"/>
          <p:cNvGrpSpPr/>
          <p:nvPr/>
        </p:nvGrpSpPr>
        <p:grpSpPr>
          <a:xfrm rot="5400000">
            <a:off x="141562" y="1551364"/>
            <a:ext cx="646037" cy="180671"/>
            <a:chOff x="3546149" y="1286052"/>
            <a:chExt cx="646037" cy="180671"/>
          </a:xfrm>
        </p:grpSpPr>
        <p:sp>
          <p:nvSpPr>
            <p:cNvPr id="900" name="Google Shape;900;p21"/>
            <p:cNvSpPr/>
            <p:nvPr/>
          </p:nvSpPr>
          <p:spPr>
            <a:xfrm>
              <a:off x="3550264" y="1286052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1"/>
                  </a:moveTo>
                  <a:cubicBezTo>
                    <a:pt x="258" y="1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361938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368769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3755980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382429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3888485" y="1287081"/>
              <a:ext cx="31299" cy="26750"/>
            </a:xfrm>
            <a:custGeom>
              <a:avLst/>
              <a:gdLst/>
              <a:ahLst/>
              <a:cxnLst/>
              <a:rect l="l" t="t" r="r" b="b"/>
              <a:pathLst>
                <a:path w="1156" h="988" extrusionOk="0">
                  <a:moveTo>
                    <a:pt x="639" y="1"/>
                  </a:moveTo>
                  <a:cubicBezTo>
                    <a:pt x="213" y="1"/>
                    <a:pt x="1" y="517"/>
                    <a:pt x="305" y="852"/>
                  </a:cubicBezTo>
                  <a:cubicBezTo>
                    <a:pt x="399" y="946"/>
                    <a:pt x="516" y="988"/>
                    <a:pt x="634" y="988"/>
                  </a:cubicBezTo>
                  <a:cubicBezTo>
                    <a:pt x="895" y="988"/>
                    <a:pt x="1156" y="781"/>
                    <a:pt x="1156" y="487"/>
                  </a:cubicBezTo>
                  <a:cubicBezTo>
                    <a:pt x="1156" y="213"/>
                    <a:pt x="913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396091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4028382" y="1286052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1"/>
                  </a:moveTo>
                  <a:cubicBezTo>
                    <a:pt x="259" y="1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4097531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4165842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3550264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0" y="548"/>
                  </a:cubicBezTo>
                  <a:cubicBezTo>
                    <a:pt x="46" y="836"/>
                    <a:pt x="274" y="981"/>
                    <a:pt x="505" y="981"/>
                  </a:cubicBezTo>
                  <a:cubicBezTo>
                    <a:pt x="737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361443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14" y="920"/>
                    <a:pt x="542" y="964"/>
                    <a:pt x="665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368274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3755168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7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46" y="836"/>
                    <a:pt x="274" y="981"/>
                    <a:pt x="506" y="981"/>
                  </a:cubicBezTo>
                  <a:cubicBezTo>
                    <a:pt x="738" y="981"/>
                    <a:pt x="973" y="836"/>
                    <a:pt x="1004" y="548"/>
                  </a:cubicBezTo>
                  <a:cubicBezTo>
                    <a:pt x="1034" y="183"/>
                    <a:pt x="776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3819363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0" y="517"/>
                    <a:pt x="304" y="821"/>
                  </a:cubicBezTo>
                  <a:cubicBezTo>
                    <a:pt x="413" y="920"/>
                    <a:pt x="541" y="964"/>
                    <a:pt x="66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3888485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3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3960099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1" y="548"/>
                  </a:cubicBezTo>
                  <a:cubicBezTo>
                    <a:pt x="61" y="836"/>
                    <a:pt x="289" y="981"/>
                    <a:pt x="517" y="981"/>
                  </a:cubicBezTo>
                  <a:cubicBezTo>
                    <a:pt x="745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4028382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62" y="836"/>
                    <a:pt x="290" y="981"/>
                    <a:pt x="518" y="981"/>
                  </a:cubicBezTo>
                  <a:cubicBezTo>
                    <a:pt x="746" y="981"/>
                    <a:pt x="974" y="836"/>
                    <a:pt x="1004" y="548"/>
                  </a:cubicBezTo>
                  <a:cubicBezTo>
                    <a:pt x="1034" y="183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409257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416088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3550264" y="1387285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361938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368769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3755980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382429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3888485" y="1388314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39" y="0"/>
                  </a:moveTo>
                  <a:cubicBezTo>
                    <a:pt x="213" y="0"/>
                    <a:pt x="1" y="547"/>
                    <a:pt x="305" y="851"/>
                  </a:cubicBezTo>
                  <a:cubicBezTo>
                    <a:pt x="402" y="949"/>
                    <a:pt x="525" y="993"/>
                    <a:pt x="647" y="993"/>
                  </a:cubicBezTo>
                  <a:cubicBezTo>
                    <a:pt x="904" y="993"/>
                    <a:pt x="1156" y="796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396091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4028382" y="1387285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4097531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4165842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3546149" y="1439323"/>
              <a:ext cx="31299" cy="26506"/>
            </a:xfrm>
            <a:custGeom>
              <a:avLst/>
              <a:gdLst/>
              <a:ahLst/>
              <a:cxnLst/>
              <a:rect l="l" t="t" r="r" b="b"/>
              <a:pathLst>
                <a:path w="1156" h="979" extrusionOk="0">
                  <a:moveTo>
                    <a:pt x="669" y="1"/>
                  </a:moveTo>
                  <a:cubicBezTo>
                    <a:pt x="213" y="1"/>
                    <a:pt x="0" y="518"/>
                    <a:pt x="304" y="822"/>
                  </a:cubicBezTo>
                  <a:cubicBezTo>
                    <a:pt x="403" y="930"/>
                    <a:pt x="528" y="978"/>
                    <a:pt x="651" y="978"/>
                  </a:cubicBezTo>
                  <a:cubicBezTo>
                    <a:pt x="906" y="978"/>
                    <a:pt x="1155" y="774"/>
                    <a:pt x="1155" y="487"/>
                  </a:cubicBezTo>
                  <a:cubicBezTo>
                    <a:pt x="1155" y="214"/>
                    <a:pt x="942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361938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368769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3755980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382429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3891789" y="1440163"/>
              <a:ext cx="28835" cy="26561"/>
            </a:xfrm>
            <a:custGeom>
              <a:avLst/>
              <a:gdLst/>
              <a:ahLst/>
              <a:cxnLst/>
              <a:rect l="l" t="t" r="r" b="b"/>
              <a:pathLst>
                <a:path w="1065" h="981" extrusionOk="0">
                  <a:moveTo>
                    <a:pt x="532" y="0"/>
                  </a:moveTo>
                  <a:cubicBezTo>
                    <a:pt x="297" y="0"/>
                    <a:pt x="61" y="152"/>
                    <a:pt x="31" y="456"/>
                  </a:cubicBezTo>
                  <a:cubicBezTo>
                    <a:pt x="0" y="806"/>
                    <a:pt x="266" y="981"/>
                    <a:pt x="532" y="981"/>
                  </a:cubicBezTo>
                  <a:cubicBezTo>
                    <a:pt x="798" y="981"/>
                    <a:pt x="1064" y="806"/>
                    <a:pt x="1034" y="456"/>
                  </a:cubicBezTo>
                  <a:cubicBezTo>
                    <a:pt x="1003" y="152"/>
                    <a:pt x="768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396091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4024267" y="1439323"/>
              <a:ext cx="31326" cy="26506"/>
            </a:xfrm>
            <a:custGeom>
              <a:avLst/>
              <a:gdLst/>
              <a:ahLst/>
              <a:cxnLst/>
              <a:rect l="l" t="t" r="r" b="b"/>
              <a:pathLst>
                <a:path w="1157" h="979" extrusionOk="0">
                  <a:moveTo>
                    <a:pt x="670" y="1"/>
                  </a:moveTo>
                  <a:cubicBezTo>
                    <a:pt x="244" y="1"/>
                    <a:pt x="1" y="518"/>
                    <a:pt x="305" y="822"/>
                  </a:cubicBezTo>
                  <a:cubicBezTo>
                    <a:pt x="414" y="930"/>
                    <a:pt x="542" y="978"/>
                    <a:pt x="666" y="978"/>
                  </a:cubicBezTo>
                  <a:cubicBezTo>
                    <a:pt x="921" y="978"/>
                    <a:pt x="1156" y="774"/>
                    <a:pt x="1156" y="487"/>
                  </a:cubicBezTo>
                  <a:cubicBezTo>
                    <a:pt x="1156" y="214"/>
                    <a:pt x="943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4097531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4165842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" name="Google Shape;940;p21"/>
          <p:cNvSpPr/>
          <p:nvPr/>
        </p:nvSpPr>
        <p:spPr>
          <a:xfrm rot="-8666378">
            <a:off x="491333" y="3782083"/>
            <a:ext cx="583847" cy="589914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1"/>
          <p:cNvSpPr/>
          <p:nvPr/>
        </p:nvSpPr>
        <p:spPr>
          <a:xfrm rot="8716963">
            <a:off x="5195603" y="3843546"/>
            <a:ext cx="904553" cy="913858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21"/>
          <p:cNvSpPr/>
          <p:nvPr/>
        </p:nvSpPr>
        <p:spPr>
          <a:xfrm rot="3288779">
            <a:off x="3671371" y="819254"/>
            <a:ext cx="1226638" cy="1239195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_1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Google Shape;94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350" y="-11200"/>
            <a:ext cx="9177974" cy="51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22"/>
          <p:cNvSpPr/>
          <p:nvPr/>
        </p:nvSpPr>
        <p:spPr>
          <a:xfrm>
            <a:off x="717425" y="1160752"/>
            <a:ext cx="7709155" cy="3444809"/>
          </a:xfrm>
          <a:custGeom>
            <a:avLst/>
            <a:gdLst/>
            <a:ahLst/>
            <a:cxnLst/>
            <a:rect l="l" t="t" r="r" b="b"/>
            <a:pathLst>
              <a:path w="243076" h="138027" extrusionOk="0">
                <a:moveTo>
                  <a:pt x="1" y="0"/>
                </a:moveTo>
                <a:lnTo>
                  <a:pt x="1" y="138027"/>
                </a:lnTo>
                <a:lnTo>
                  <a:pt x="243075" y="138027"/>
                </a:lnTo>
                <a:lnTo>
                  <a:pt x="243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22"/>
          <p:cNvSpPr txBox="1">
            <a:spLocks noGrp="1"/>
          </p:cNvSpPr>
          <p:nvPr>
            <p:ph type="title"/>
          </p:nvPr>
        </p:nvSpPr>
        <p:spPr>
          <a:xfrm>
            <a:off x="3706900" y="2663510"/>
            <a:ext cx="4495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7" name="Google Shape;947;p22"/>
          <p:cNvSpPr txBox="1">
            <a:spLocks noGrp="1"/>
          </p:cNvSpPr>
          <p:nvPr>
            <p:ph type="title" idx="2" hasCustomPrompt="1"/>
          </p:nvPr>
        </p:nvSpPr>
        <p:spPr>
          <a:xfrm>
            <a:off x="4196500" y="970910"/>
            <a:ext cx="4005900" cy="1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8" name="Google Shape;948;p22"/>
          <p:cNvSpPr txBox="1">
            <a:spLocks noGrp="1"/>
          </p:cNvSpPr>
          <p:nvPr>
            <p:ph type="subTitle" idx="1"/>
          </p:nvPr>
        </p:nvSpPr>
        <p:spPr>
          <a:xfrm>
            <a:off x="3024400" y="3505310"/>
            <a:ext cx="51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2"/>
          <p:cNvSpPr/>
          <p:nvPr/>
        </p:nvSpPr>
        <p:spPr>
          <a:xfrm>
            <a:off x="-32625" y="-10450"/>
            <a:ext cx="3598450" cy="5164525"/>
          </a:xfrm>
          <a:custGeom>
            <a:avLst/>
            <a:gdLst/>
            <a:ahLst/>
            <a:cxnLst/>
            <a:rect l="l" t="t" r="r" b="b"/>
            <a:pathLst>
              <a:path w="143938" h="206581" extrusionOk="0">
                <a:moveTo>
                  <a:pt x="76876" y="206581"/>
                </a:moveTo>
                <a:lnTo>
                  <a:pt x="143938" y="0"/>
                </a:lnTo>
                <a:lnTo>
                  <a:pt x="0" y="276"/>
                </a:lnTo>
                <a:lnTo>
                  <a:pt x="623" y="2065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</p:sp>
      <p:sp>
        <p:nvSpPr>
          <p:cNvPr id="950" name="Google Shape;950;p22"/>
          <p:cNvSpPr/>
          <p:nvPr/>
        </p:nvSpPr>
        <p:spPr>
          <a:xfrm rot="-7295200">
            <a:off x="3002486" y="3622095"/>
            <a:ext cx="822431" cy="830955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2"/>
          <p:cNvSpPr/>
          <p:nvPr/>
        </p:nvSpPr>
        <p:spPr>
          <a:xfrm rot="9350822">
            <a:off x="6498481" y="4087344"/>
            <a:ext cx="661196" cy="668065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2"/>
          <p:cNvSpPr/>
          <p:nvPr/>
        </p:nvSpPr>
        <p:spPr>
          <a:xfrm rot="-2374847">
            <a:off x="4220592" y="830067"/>
            <a:ext cx="1420245" cy="1434855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22"/>
          <p:cNvGrpSpPr/>
          <p:nvPr/>
        </p:nvGrpSpPr>
        <p:grpSpPr>
          <a:xfrm rot="5400000">
            <a:off x="8315249" y="3311781"/>
            <a:ext cx="646037" cy="180671"/>
            <a:chOff x="3546149" y="1286052"/>
            <a:chExt cx="646037" cy="180671"/>
          </a:xfrm>
        </p:grpSpPr>
        <p:sp>
          <p:nvSpPr>
            <p:cNvPr id="954" name="Google Shape;954;p22"/>
            <p:cNvSpPr/>
            <p:nvPr/>
          </p:nvSpPr>
          <p:spPr>
            <a:xfrm>
              <a:off x="3550264" y="1286052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1"/>
                  </a:moveTo>
                  <a:cubicBezTo>
                    <a:pt x="258" y="1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361938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368769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3755980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382429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3888485" y="1287081"/>
              <a:ext cx="31299" cy="26750"/>
            </a:xfrm>
            <a:custGeom>
              <a:avLst/>
              <a:gdLst/>
              <a:ahLst/>
              <a:cxnLst/>
              <a:rect l="l" t="t" r="r" b="b"/>
              <a:pathLst>
                <a:path w="1156" h="988" extrusionOk="0">
                  <a:moveTo>
                    <a:pt x="639" y="1"/>
                  </a:moveTo>
                  <a:cubicBezTo>
                    <a:pt x="213" y="1"/>
                    <a:pt x="1" y="517"/>
                    <a:pt x="305" y="852"/>
                  </a:cubicBezTo>
                  <a:cubicBezTo>
                    <a:pt x="399" y="946"/>
                    <a:pt x="516" y="988"/>
                    <a:pt x="634" y="988"/>
                  </a:cubicBezTo>
                  <a:cubicBezTo>
                    <a:pt x="895" y="988"/>
                    <a:pt x="1156" y="781"/>
                    <a:pt x="1156" y="487"/>
                  </a:cubicBezTo>
                  <a:cubicBezTo>
                    <a:pt x="1156" y="213"/>
                    <a:pt x="913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396091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4028382" y="1286052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1"/>
                  </a:moveTo>
                  <a:cubicBezTo>
                    <a:pt x="259" y="1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4097531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4165842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3550264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0" y="548"/>
                  </a:cubicBezTo>
                  <a:cubicBezTo>
                    <a:pt x="46" y="836"/>
                    <a:pt x="274" y="981"/>
                    <a:pt x="505" y="981"/>
                  </a:cubicBezTo>
                  <a:cubicBezTo>
                    <a:pt x="737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361443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14" y="920"/>
                    <a:pt x="542" y="964"/>
                    <a:pt x="665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368274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3755168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7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46" y="836"/>
                    <a:pt x="274" y="981"/>
                    <a:pt x="506" y="981"/>
                  </a:cubicBezTo>
                  <a:cubicBezTo>
                    <a:pt x="738" y="981"/>
                    <a:pt x="973" y="836"/>
                    <a:pt x="1004" y="548"/>
                  </a:cubicBezTo>
                  <a:cubicBezTo>
                    <a:pt x="1034" y="183"/>
                    <a:pt x="776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3819363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0" y="517"/>
                    <a:pt x="304" y="821"/>
                  </a:cubicBezTo>
                  <a:cubicBezTo>
                    <a:pt x="413" y="920"/>
                    <a:pt x="541" y="964"/>
                    <a:pt x="66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3888485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3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3960099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1" y="548"/>
                  </a:cubicBezTo>
                  <a:cubicBezTo>
                    <a:pt x="61" y="836"/>
                    <a:pt x="289" y="981"/>
                    <a:pt x="517" y="981"/>
                  </a:cubicBezTo>
                  <a:cubicBezTo>
                    <a:pt x="745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4028382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62" y="836"/>
                    <a:pt x="290" y="981"/>
                    <a:pt x="518" y="981"/>
                  </a:cubicBezTo>
                  <a:cubicBezTo>
                    <a:pt x="746" y="981"/>
                    <a:pt x="974" y="836"/>
                    <a:pt x="1004" y="548"/>
                  </a:cubicBezTo>
                  <a:cubicBezTo>
                    <a:pt x="1034" y="183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409257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416088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3550264" y="1387285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361938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368769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3755980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382429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3888485" y="1388314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39" y="0"/>
                  </a:moveTo>
                  <a:cubicBezTo>
                    <a:pt x="213" y="0"/>
                    <a:pt x="1" y="547"/>
                    <a:pt x="305" y="851"/>
                  </a:cubicBezTo>
                  <a:cubicBezTo>
                    <a:pt x="402" y="949"/>
                    <a:pt x="525" y="993"/>
                    <a:pt x="647" y="993"/>
                  </a:cubicBezTo>
                  <a:cubicBezTo>
                    <a:pt x="904" y="993"/>
                    <a:pt x="1156" y="796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396091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4028382" y="1387285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4097531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4165842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3546149" y="1439323"/>
              <a:ext cx="31299" cy="26506"/>
            </a:xfrm>
            <a:custGeom>
              <a:avLst/>
              <a:gdLst/>
              <a:ahLst/>
              <a:cxnLst/>
              <a:rect l="l" t="t" r="r" b="b"/>
              <a:pathLst>
                <a:path w="1156" h="979" extrusionOk="0">
                  <a:moveTo>
                    <a:pt x="669" y="1"/>
                  </a:moveTo>
                  <a:cubicBezTo>
                    <a:pt x="213" y="1"/>
                    <a:pt x="0" y="518"/>
                    <a:pt x="304" y="822"/>
                  </a:cubicBezTo>
                  <a:cubicBezTo>
                    <a:pt x="403" y="930"/>
                    <a:pt x="528" y="978"/>
                    <a:pt x="651" y="978"/>
                  </a:cubicBezTo>
                  <a:cubicBezTo>
                    <a:pt x="906" y="978"/>
                    <a:pt x="1155" y="774"/>
                    <a:pt x="1155" y="487"/>
                  </a:cubicBezTo>
                  <a:cubicBezTo>
                    <a:pt x="1155" y="214"/>
                    <a:pt x="942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361938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368769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3755980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382429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3891789" y="1440163"/>
              <a:ext cx="28835" cy="26561"/>
            </a:xfrm>
            <a:custGeom>
              <a:avLst/>
              <a:gdLst/>
              <a:ahLst/>
              <a:cxnLst/>
              <a:rect l="l" t="t" r="r" b="b"/>
              <a:pathLst>
                <a:path w="1065" h="981" extrusionOk="0">
                  <a:moveTo>
                    <a:pt x="532" y="0"/>
                  </a:moveTo>
                  <a:cubicBezTo>
                    <a:pt x="297" y="0"/>
                    <a:pt x="61" y="152"/>
                    <a:pt x="31" y="456"/>
                  </a:cubicBezTo>
                  <a:cubicBezTo>
                    <a:pt x="0" y="806"/>
                    <a:pt x="266" y="981"/>
                    <a:pt x="532" y="981"/>
                  </a:cubicBezTo>
                  <a:cubicBezTo>
                    <a:pt x="798" y="981"/>
                    <a:pt x="1064" y="806"/>
                    <a:pt x="1034" y="456"/>
                  </a:cubicBezTo>
                  <a:cubicBezTo>
                    <a:pt x="1003" y="152"/>
                    <a:pt x="768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396091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4024267" y="1439323"/>
              <a:ext cx="31326" cy="26506"/>
            </a:xfrm>
            <a:custGeom>
              <a:avLst/>
              <a:gdLst/>
              <a:ahLst/>
              <a:cxnLst/>
              <a:rect l="l" t="t" r="r" b="b"/>
              <a:pathLst>
                <a:path w="1157" h="979" extrusionOk="0">
                  <a:moveTo>
                    <a:pt x="670" y="1"/>
                  </a:moveTo>
                  <a:cubicBezTo>
                    <a:pt x="244" y="1"/>
                    <a:pt x="1" y="518"/>
                    <a:pt x="305" y="822"/>
                  </a:cubicBezTo>
                  <a:cubicBezTo>
                    <a:pt x="414" y="930"/>
                    <a:pt x="542" y="978"/>
                    <a:pt x="666" y="978"/>
                  </a:cubicBezTo>
                  <a:cubicBezTo>
                    <a:pt x="921" y="978"/>
                    <a:pt x="1156" y="774"/>
                    <a:pt x="1156" y="487"/>
                  </a:cubicBezTo>
                  <a:cubicBezTo>
                    <a:pt x="1156" y="214"/>
                    <a:pt x="943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4097531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4165842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8" name="Google Shape;1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350" y="-11200"/>
            <a:ext cx="9177974" cy="51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32"/>
          <p:cNvSpPr/>
          <p:nvPr/>
        </p:nvSpPr>
        <p:spPr>
          <a:xfrm>
            <a:off x="717425" y="538225"/>
            <a:ext cx="7709155" cy="4067311"/>
          </a:xfrm>
          <a:custGeom>
            <a:avLst/>
            <a:gdLst/>
            <a:ahLst/>
            <a:cxnLst/>
            <a:rect l="l" t="t" r="r" b="b"/>
            <a:pathLst>
              <a:path w="243076" h="138027" extrusionOk="0">
                <a:moveTo>
                  <a:pt x="1" y="0"/>
                </a:moveTo>
                <a:lnTo>
                  <a:pt x="1" y="138027"/>
                </a:lnTo>
                <a:lnTo>
                  <a:pt x="243075" y="138027"/>
                </a:lnTo>
                <a:lnTo>
                  <a:pt x="243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32"/>
          <p:cNvGrpSpPr/>
          <p:nvPr/>
        </p:nvGrpSpPr>
        <p:grpSpPr>
          <a:xfrm rot="5400000">
            <a:off x="202987" y="2855689"/>
            <a:ext cx="646037" cy="180671"/>
            <a:chOff x="3546149" y="1286052"/>
            <a:chExt cx="646037" cy="180671"/>
          </a:xfrm>
        </p:grpSpPr>
        <p:sp>
          <p:nvSpPr>
            <p:cNvPr id="1401" name="Google Shape;1401;p32"/>
            <p:cNvSpPr/>
            <p:nvPr/>
          </p:nvSpPr>
          <p:spPr>
            <a:xfrm>
              <a:off x="3550264" y="1286052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1"/>
                  </a:moveTo>
                  <a:cubicBezTo>
                    <a:pt x="258" y="1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361938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687697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755980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82429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3"/>
                    <a:pt x="1" y="487"/>
                  </a:cubicBezTo>
                  <a:cubicBezTo>
                    <a:pt x="1" y="761"/>
                    <a:pt x="214" y="973"/>
                    <a:pt x="487" y="973"/>
                  </a:cubicBezTo>
                  <a:cubicBezTo>
                    <a:pt x="761" y="973"/>
                    <a:pt x="974" y="761"/>
                    <a:pt x="974" y="487"/>
                  </a:cubicBezTo>
                  <a:cubicBezTo>
                    <a:pt x="974" y="213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888485" y="1287081"/>
              <a:ext cx="31299" cy="26750"/>
            </a:xfrm>
            <a:custGeom>
              <a:avLst/>
              <a:gdLst/>
              <a:ahLst/>
              <a:cxnLst/>
              <a:rect l="l" t="t" r="r" b="b"/>
              <a:pathLst>
                <a:path w="1156" h="988" extrusionOk="0">
                  <a:moveTo>
                    <a:pt x="639" y="1"/>
                  </a:moveTo>
                  <a:cubicBezTo>
                    <a:pt x="213" y="1"/>
                    <a:pt x="1" y="517"/>
                    <a:pt x="305" y="852"/>
                  </a:cubicBezTo>
                  <a:cubicBezTo>
                    <a:pt x="399" y="946"/>
                    <a:pt x="516" y="988"/>
                    <a:pt x="634" y="988"/>
                  </a:cubicBezTo>
                  <a:cubicBezTo>
                    <a:pt x="895" y="988"/>
                    <a:pt x="1156" y="781"/>
                    <a:pt x="1156" y="487"/>
                  </a:cubicBezTo>
                  <a:cubicBezTo>
                    <a:pt x="1156" y="213"/>
                    <a:pt x="913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3960911" y="1287081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4028382" y="1286052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1"/>
                  </a:moveTo>
                  <a:cubicBezTo>
                    <a:pt x="259" y="1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4097531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4165842" y="1287081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550264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0" y="548"/>
                  </a:cubicBezTo>
                  <a:cubicBezTo>
                    <a:pt x="46" y="836"/>
                    <a:pt x="274" y="981"/>
                    <a:pt x="505" y="981"/>
                  </a:cubicBezTo>
                  <a:cubicBezTo>
                    <a:pt x="737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61443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14" y="920"/>
                    <a:pt x="542" y="964"/>
                    <a:pt x="665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682742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755168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7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46" y="836"/>
                    <a:pt x="274" y="981"/>
                    <a:pt x="506" y="981"/>
                  </a:cubicBezTo>
                  <a:cubicBezTo>
                    <a:pt x="738" y="981"/>
                    <a:pt x="973" y="836"/>
                    <a:pt x="1004" y="548"/>
                  </a:cubicBezTo>
                  <a:cubicBezTo>
                    <a:pt x="1034" y="183"/>
                    <a:pt x="776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819363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0" y="517"/>
                    <a:pt x="304" y="821"/>
                  </a:cubicBezTo>
                  <a:cubicBezTo>
                    <a:pt x="413" y="920"/>
                    <a:pt x="541" y="964"/>
                    <a:pt x="66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888485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39" y="0"/>
                  </a:moveTo>
                  <a:cubicBezTo>
                    <a:pt x="213" y="0"/>
                    <a:pt x="1" y="517"/>
                    <a:pt x="305" y="821"/>
                  </a:cubicBezTo>
                  <a:cubicBezTo>
                    <a:pt x="404" y="920"/>
                    <a:pt x="528" y="964"/>
                    <a:pt x="651" y="964"/>
                  </a:cubicBezTo>
                  <a:cubicBezTo>
                    <a:pt x="907" y="964"/>
                    <a:pt x="1156" y="774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960099" y="1336466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83"/>
                    <a:pt x="31" y="548"/>
                  </a:cubicBezTo>
                  <a:cubicBezTo>
                    <a:pt x="61" y="836"/>
                    <a:pt x="289" y="981"/>
                    <a:pt x="517" y="981"/>
                  </a:cubicBezTo>
                  <a:cubicBezTo>
                    <a:pt x="745" y="981"/>
                    <a:pt x="973" y="836"/>
                    <a:pt x="1003" y="548"/>
                  </a:cubicBezTo>
                  <a:cubicBezTo>
                    <a:pt x="1034" y="183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4028382" y="1336466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83"/>
                    <a:pt x="31" y="548"/>
                  </a:cubicBezTo>
                  <a:cubicBezTo>
                    <a:pt x="62" y="836"/>
                    <a:pt x="290" y="981"/>
                    <a:pt x="518" y="981"/>
                  </a:cubicBezTo>
                  <a:cubicBezTo>
                    <a:pt x="746" y="981"/>
                    <a:pt x="974" y="836"/>
                    <a:pt x="1004" y="548"/>
                  </a:cubicBezTo>
                  <a:cubicBezTo>
                    <a:pt x="1034" y="183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409257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70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1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160887" y="1338117"/>
              <a:ext cx="31299" cy="26100"/>
            </a:xfrm>
            <a:custGeom>
              <a:avLst/>
              <a:gdLst/>
              <a:ahLst/>
              <a:cxnLst/>
              <a:rect l="l" t="t" r="r" b="b"/>
              <a:pathLst>
                <a:path w="1156" h="964" extrusionOk="0">
                  <a:moveTo>
                    <a:pt x="669" y="0"/>
                  </a:moveTo>
                  <a:cubicBezTo>
                    <a:pt x="244" y="0"/>
                    <a:pt x="1" y="517"/>
                    <a:pt x="335" y="821"/>
                  </a:cubicBezTo>
                  <a:cubicBezTo>
                    <a:pt x="434" y="920"/>
                    <a:pt x="555" y="964"/>
                    <a:pt x="674" y="964"/>
                  </a:cubicBezTo>
                  <a:cubicBezTo>
                    <a:pt x="920" y="964"/>
                    <a:pt x="1156" y="774"/>
                    <a:pt x="1156" y="487"/>
                  </a:cubicBezTo>
                  <a:cubicBezTo>
                    <a:pt x="1156" y="213"/>
                    <a:pt x="943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550264" y="1387285"/>
              <a:ext cx="27996" cy="26561"/>
            </a:xfrm>
            <a:custGeom>
              <a:avLst/>
              <a:gdLst/>
              <a:ahLst/>
              <a:cxnLst/>
              <a:rect l="l" t="t" r="r" b="b"/>
              <a:pathLst>
                <a:path w="1034" h="981" extrusionOk="0">
                  <a:moveTo>
                    <a:pt x="517" y="0"/>
                  </a:moveTo>
                  <a:cubicBezTo>
                    <a:pt x="258" y="0"/>
                    <a:pt x="0" y="175"/>
                    <a:pt x="30" y="525"/>
                  </a:cubicBezTo>
                  <a:cubicBezTo>
                    <a:pt x="46" y="829"/>
                    <a:pt x="274" y="981"/>
                    <a:pt x="505" y="981"/>
                  </a:cubicBezTo>
                  <a:cubicBezTo>
                    <a:pt x="737" y="981"/>
                    <a:pt x="973" y="829"/>
                    <a:pt x="1003" y="525"/>
                  </a:cubicBezTo>
                  <a:cubicBezTo>
                    <a:pt x="1034" y="175"/>
                    <a:pt x="77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61938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3687697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3755980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382429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3888485" y="1388314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39" y="0"/>
                  </a:moveTo>
                  <a:cubicBezTo>
                    <a:pt x="213" y="0"/>
                    <a:pt x="1" y="547"/>
                    <a:pt x="305" y="851"/>
                  </a:cubicBezTo>
                  <a:cubicBezTo>
                    <a:pt x="402" y="949"/>
                    <a:pt x="525" y="993"/>
                    <a:pt x="647" y="993"/>
                  </a:cubicBezTo>
                  <a:cubicBezTo>
                    <a:pt x="904" y="993"/>
                    <a:pt x="1156" y="796"/>
                    <a:pt x="1156" y="487"/>
                  </a:cubicBezTo>
                  <a:cubicBezTo>
                    <a:pt x="1156" y="213"/>
                    <a:pt x="913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3960911" y="1388314"/>
              <a:ext cx="26371" cy="27183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4028382" y="1387285"/>
              <a:ext cx="28023" cy="26561"/>
            </a:xfrm>
            <a:custGeom>
              <a:avLst/>
              <a:gdLst/>
              <a:ahLst/>
              <a:cxnLst/>
              <a:rect l="l" t="t" r="r" b="b"/>
              <a:pathLst>
                <a:path w="1035" h="981" extrusionOk="0">
                  <a:moveTo>
                    <a:pt x="518" y="0"/>
                  </a:moveTo>
                  <a:cubicBezTo>
                    <a:pt x="259" y="0"/>
                    <a:pt x="1" y="175"/>
                    <a:pt x="31" y="525"/>
                  </a:cubicBezTo>
                  <a:cubicBezTo>
                    <a:pt x="62" y="829"/>
                    <a:pt x="290" y="981"/>
                    <a:pt x="518" y="981"/>
                  </a:cubicBezTo>
                  <a:cubicBezTo>
                    <a:pt x="746" y="981"/>
                    <a:pt x="974" y="829"/>
                    <a:pt x="1004" y="525"/>
                  </a:cubicBezTo>
                  <a:cubicBezTo>
                    <a:pt x="1034" y="175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4097531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4165842" y="1388314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546149" y="1439323"/>
              <a:ext cx="31299" cy="26506"/>
            </a:xfrm>
            <a:custGeom>
              <a:avLst/>
              <a:gdLst/>
              <a:ahLst/>
              <a:cxnLst/>
              <a:rect l="l" t="t" r="r" b="b"/>
              <a:pathLst>
                <a:path w="1156" h="979" extrusionOk="0">
                  <a:moveTo>
                    <a:pt x="669" y="1"/>
                  </a:moveTo>
                  <a:cubicBezTo>
                    <a:pt x="213" y="1"/>
                    <a:pt x="0" y="518"/>
                    <a:pt x="304" y="822"/>
                  </a:cubicBezTo>
                  <a:cubicBezTo>
                    <a:pt x="403" y="930"/>
                    <a:pt x="528" y="978"/>
                    <a:pt x="651" y="978"/>
                  </a:cubicBezTo>
                  <a:cubicBezTo>
                    <a:pt x="906" y="978"/>
                    <a:pt x="1155" y="774"/>
                    <a:pt x="1155" y="487"/>
                  </a:cubicBezTo>
                  <a:cubicBezTo>
                    <a:pt x="1155" y="214"/>
                    <a:pt x="942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1938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687697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5980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82429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4" y="761"/>
                    <a:pt x="974" y="487"/>
                  </a:cubicBezTo>
                  <a:cubicBezTo>
                    <a:pt x="974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91789" y="1440163"/>
              <a:ext cx="28835" cy="26561"/>
            </a:xfrm>
            <a:custGeom>
              <a:avLst/>
              <a:gdLst/>
              <a:ahLst/>
              <a:cxnLst/>
              <a:rect l="l" t="t" r="r" b="b"/>
              <a:pathLst>
                <a:path w="1065" h="981" extrusionOk="0">
                  <a:moveTo>
                    <a:pt x="532" y="0"/>
                  </a:moveTo>
                  <a:cubicBezTo>
                    <a:pt x="297" y="0"/>
                    <a:pt x="61" y="152"/>
                    <a:pt x="31" y="456"/>
                  </a:cubicBezTo>
                  <a:cubicBezTo>
                    <a:pt x="0" y="806"/>
                    <a:pt x="266" y="981"/>
                    <a:pt x="532" y="981"/>
                  </a:cubicBezTo>
                  <a:cubicBezTo>
                    <a:pt x="798" y="981"/>
                    <a:pt x="1064" y="806"/>
                    <a:pt x="1034" y="456"/>
                  </a:cubicBezTo>
                  <a:cubicBezTo>
                    <a:pt x="1003" y="152"/>
                    <a:pt x="768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960911" y="1439323"/>
              <a:ext cx="26371" cy="26371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4024267" y="1439323"/>
              <a:ext cx="31326" cy="26506"/>
            </a:xfrm>
            <a:custGeom>
              <a:avLst/>
              <a:gdLst/>
              <a:ahLst/>
              <a:cxnLst/>
              <a:rect l="l" t="t" r="r" b="b"/>
              <a:pathLst>
                <a:path w="1157" h="979" extrusionOk="0">
                  <a:moveTo>
                    <a:pt x="670" y="1"/>
                  </a:moveTo>
                  <a:cubicBezTo>
                    <a:pt x="244" y="1"/>
                    <a:pt x="1" y="518"/>
                    <a:pt x="305" y="822"/>
                  </a:cubicBezTo>
                  <a:cubicBezTo>
                    <a:pt x="414" y="930"/>
                    <a:pt x="542" y="978"/>
                    <a:pt x="666" y="978"/>
                  </a:cubicBezTo>
                  <a:cubicBezTo>
                    <a:pt x="921" y="978"/>
                    <a:pt x="1156" y="774"/>
                    <a:pt x="1156" y="487"/>
                  </a:cubicBezTo>
                  <a:cubicBezTo>
                    <a:pt x="1156" y="214"/>
                    <a:pt x="943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4097531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4165842" y="143932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1" name="Google Shape;1441;p32"/>
          <p:cNvSpPr/>
          <p:nvPr/>
        </p:nvSpPr>
        <p:spPr>
          <a:xfrm rot="7950641">
            <a:off x="7591208" y="3697795"/>
            <a:ext cx="1076565" cy="1087640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2"/>
          <p:cNvSpPr/>
          <p:nvPr/>
        </p:nvSpPr>
        <p:spPr>
          <a:xfrm rot="-7401357">
            <a:off x="635616" y="3708810"/>
            <a:ext cx="1015692" cy="1026140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2"/>
          <p:cNvSpPr/>
          <p:nvPr/>
        </p:nvSpPr>
        <p:spPr>
          <a:xfrm rot="4321182">
            <a:off x="7594369" y="551173"/>
            <a:ext cx="1147418" cy="1154188"/>
          </a:xfrm>
          <a:custGeom>
            <a:avLst/>
            <a:gdLst/>
            <a:ahLst/>
            <a:cxnLst/>
            <a:rect l="l" t="t" r="r" b="b"/>
            <a:pathLst>
              <a:path w="29455" h="29758" extrusionOk="0">
                <a:moveTo>
                  <a:pt x="17205" y="1399"/>
                </a:moveTo>
                <a:cubicBezTo>
                  <a:pt x="22737" y="2402"/>
                  <a:pt x="27114" y="6657"/>
                  <a:pt x="28269" y="12128"/>
                </a:cubicBezTo>
                <a:cubicBezTo>
                  <a:pt x="29454" y="17630"/>
                  <a:pt x="27205" y="23283"/>
                  <a:pt x="22554" y="26475"/>
                </a:cubicBezTo>
                <a:cubicBezTo>
                  <a:pt x="17934" y="29666"/>
                  <a:pt x="11855" y="29758"/>
                  <a:pt x="7144" y="26688"/>
                </a:cubicBezTo>
                <a:cubicBezTo>
                  <a:pt x="2432" y="23648"/>
                  <a:pt x="1" y="18055"/>
                  <a:pt x="1034" y="12523"/>
                </a:cubicBezTo>
                <a:cubicBezTo>
                  <a:pt x="2432" y="4985"/>
                  <a:pt x="9667" y="0"/>
                  <a:pt x="17205" y="1399"/>
                </a:cubicBezTo>
                <a:close/>
                <a:moveTo>
                  <a:pt x="12767" y="25441"/>
                </a:moveTo>
                <a:cubicBezTo>
                  <a:pt x="22038" y="27144"/>
                  <a:pt x="28725" y="16809"/>
                  <a:pt x="23405" y="9058"/>
                </a:cubicBezTo>
                <a:cubicBezTo>
                  <a:pt x="18056" y="1307"/>
                  <a:pt x="6019" y="3861"/>
                  <a:pt x="4287" y="13131"/>
                </a:cubicBezTo>
                <a:cubicBezTo>
                  <a:pt x="3253" y="18876"/>
                  <a:pt x="7022" y="24378"/>
                  <a:pt x="12767" y="254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1000">
                <a:schemeClr val="accent1"/>
              </a:gs>
              <a:gs pos="73000">
                <a:schemeClr val="dk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2"/>
          <p:cNvSpPr txBox="1">
            <a:spLocks noGrp="1"/>
          </p:cNvSpPr>
          <p:nvPr>
            <p:ph type="title"/>
          </p:nvPr>
        </p:nvSpPr>
        <p:spPr>
          <a:xfrm>
            <a:off x="717425" y="329825"/>
            <a:ext cx="770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5" name="Google Shape;173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7626" y="-12675"/>
            <a:ext cx="9200026" cy="5157324"/>
          </a:xfrm>
          <a:prstGeom prst="rect">
            <a:avLst/>
          </a:prstGeom>
          <a:noFill/>
          <a:ln>
            <a:noFill/>
          </a:ln>
          <a:effectLst>
            <a:outerShdw blurRad="185738" dist="190500" dir="5520000" algn="bl" rotWithShape="0">
              <a:srgbClr val="000000">
                <a:alpha val="87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2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2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2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2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2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2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2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2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2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ap"/>
              <a:buChar char="●"/>
              <a:defRPr sz="16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ap"/>
              <a:buChar char="○"/>
              <a:defRPr sz="16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ap"/>
              <a:buChar char="■"/>
              <a:defRPr sz="16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ap"/>
              <a:buChar char="●"/>
              <a:defRPr sz="16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ap"/>
              <a:buChar char="○"/>
              <a:defRPr sz="16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ap"/>
              <a:buChar char="■"/>
              <a:defRPr sz="16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ap"/>
              <a:buChar char="●"/>
              <a:defRPr sz="16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ap"/>
              <a:buChar char="○"/>
              <a:defRPr sz="16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ap"/>
              <a:buChar char="■"/>
              <a:defRPr sz="16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6" r:id="rId5"/>
    <p:sldLayoutId id="2147483667" r:id="rId6"/>
    <p:sldLayoutId id="2147483668" r:id="rId7"/>
    <p:sldLayoutId id="2147483678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2" name="Google Shape;1752;p46"/>
          <p:cNvGrpSpPr/>
          <p:nvPr/>
        </p:nvGrpSpPr>
        <p:grpSpPr>
          <a:xfrm>
            <a:off x="8726506" y="3969025"/>
            <a:ext cx="189958" cy="642760"/>
            <a:chOff x="790510" y="3153550"/>
            <a:chExt cx="189958" cy="642760"/>
          </a:xfrm>
        </p:grpSpPr>
        <p:sp>
          <p:nvSpPr>
            <p:cNvPr id="1753" name="Google Shape;1753;p46"/>
            <p:cNvSpPr/>
            <p:nvPr/>
          </p:nvSpPr>
          <p:spPr>
            <a:xfrm>
              <a:off x="943917" y="3153821"/>
              <a:ext cx="30486" cy="26913"/>
            </a:xfrm>
            <a:custGeom>
              <a:avLst/>
              <a:gdLst/>
              <a:ahLst/>
              <a:cxnLst/>
              <a:rect l="l" t="t" r="r" b="b"/>
              <a:pathLst>
                <a:path w="1126" h="994" extrusionOk="0">
                  <a:moveTo>
                    <a:pt x="640" y="1"/>
                  </a:moveTo>
                  <a:cubicBezTo>
                    <a:pt x="522" y="1"/>
                    <a:pt x="403" y="45"/>
                    <a:pt x="305" y="143"/>
                  </a:cubicBezTo>
                  <a:cubicBezTo>
                    <a:pt x="1" y="447"/>
                    <a:pt x="214" y="994"/>
                    <a:pt x="639" y="994"/>
                  </a:cubicBezTo>
                  <a:cubicBezTo>
                    <a:pt x="913" y="994"/>
                    <a:pt x="1126" y="751"/>
                    <a:pt x="1126" y="508"/>
                  </a:cubicBezTo>
                  <a:cubicBezTo>
                    <a:pt x="1126" y="198"/>
                    <a:pt x="888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945568" y="3222537"/>
              <a:ext cx="34900" cy="26588"/>
            </a:xfrm>
            <a:custGeom>
              <a:avLst/>
              <a:gdLst/>
              <a:ahLst/>
              <a:cxnLst/>
              <a:rect l="l" t="t" r="r" b="b"/>
              <a:pathLst>
                <a:path w="1289" h="982" extrusionOk="0">
                  <a:moveTo>
                    <a:pt x="660" y="1"/>
                  </a:moveTo>
                  <a:cubicBezTo>
                    <a:pt x="634" y="1"/>
                    <a:pt x="607" y="3"/>
                    <a:pt x="578" y="6"/>
                  </a:cubicBezTo>
                  <a:cubicBezTo>
                    <a:pt x="1" y="36"/>
                    <a:pt x="1" y="918"/>
                    <a:pt x="578" y="979"/>
                  </a:cubicBezTo>
                  <a:cubicBezTo>
                    <a:pt x="597" y="980"/>
                    <a:pt x="616" y="981"/>
                    <a:pt x="634" y="981"/>
                  </a:cubicBezTo>
                  <a:cubicBezTo>
                    <a:pt x="1280" y="981"/>
                    <a:pt x="1289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943917" y="3290441"/>
              <a:ext cx="30486" cy="26913"/>
            </a:xfrm>
            <a:custGeom>
              <a:avLst/>
              <a:gdLst/>
              <a:ahLst/>
              <a:cxnLst/>
              <a:rect l="l" t="t" r="r" b="b"/>
              <a:pathLst>
                <a:path w="1126" h="994" extrusionOk="0">
                  <a:moveTo>
                    <a:pt x="640" y="0"/>
                  </a:moveTo>
                  <a:cubicBezTo>
                    <a:pt x="522" y="0"/>
                    <a:pt x="403" y="45"/>
                    <a:pt x="305" y="142"/>
                  </a:cubicBezTo>
                  <a:cubicBezTo>
                    <a:pt x="1" y="446"/>
                    <a:pt x="214" y="994"/>
                    <a:pt x="639" y="994"/>
                  </a:cubicBezTo>
                  <a:cubicBezTo>
                    <a:pt x="913" y="994"/>
                    <a:pt x="1126" y="781"/>
                    <a:pt x="1126" y="507"/>
                  </a:cubicBezTo>
                  <a:cubicBezTo>
                    <a:pt x="1126" y="198"/>
                    <a:pt x="888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943917" y="3358751"/>
              <a:ext cx="30486" cy="26913"/>
            </a:xfrm>
            <a:custGeom>
              <a:avLst/>
              <a:gdLst/>
              <a:ahLst/>
              <a:cxnLst/>
              <a:rect l="l" t="t" r="r" b="b"/>
              <a:pathLst>
                <a:path w="1126" h="994" extrusionOk="0">
                  <a:moveTo>
                    <a:pt x="640" y="0"/>
                  </a:moveTo>
                  <a:cubicBezTo>
                    <a:pt x="522" y="0"/>
                    <a:pt x="403" y="45"/>
                    <a:pt x="305" y="142"/>
                  </a:cubicBezTo>
                  <a:cubicBezTo>
                    <a:pt x="1" y="446"/>
                    <a:pt x="214" y="993"/>
                    <a:pt x="639" y="993"/>
                  </a:cubicBezTo>
                  <a:cubicBezTo>
                    <a:pt x="913" y="993"/>
                    <a:pt x="1126" y="781"/>
                    <a:pt x="1126" y="507"/>
                  </a:cubicBezTo>
                  <a:cubicBezTo>
                    <a:pt x="1126" y="198"/>
                    <a:pt x="888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945568" y="3427549"/>
              <a:ext cx="34900" cy="26479"/>
            </a:xfrm>
            <a:custGeom>
              <a:avLst/>
              <a:gdLst/>
              <a:ahLst/>
              <a:cxnLst/>
              <a:rect l="l" t="t" r="r" b="b"/>
              <a:pathLst>
                <a:path w="1289" h="978" extrusionOk="0">
                  <a:moveTo>
                    <a:pt x="636" y="0"/>
                  </a:moveTo>
                  <a:cubicBezTo>
                    <a:pt x="617" y="0"/>
                    <a:pt x="598" y="1"/>
                    <a:pt x="578" y="3"/>
                  </a:cubicBezTo>
                  <a:cubicBezTo>
                    <a:pt x="1" y="33"/>
                    <a:pt x="1" y="914"/>
                    <a:pt x="578" y="975"/>
                  </a:cubicBezTo>
                  <a:cubicBezTo>
                    <a:pt x="598" y="977"/>
                    <a:pt x="617" y="978"/>
                    <a:pt x="636" y="978"/>
                  </a:cubicBezTo>
                  <a:cubicBezTo>
                    <a:pt x="1288" y="978"/>
                    <a:pt x="1288" y="0"/>
                    <a:pt x="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945568" y="3495832"/>
              <a:ext cx="34900" cy="26506"/>
            </a:xfrm>
            <a:custGeom>
              <a:avLst/>
              <a:gdLst/>
              <a:ahLst/>
              <a:cxnLst/>
              <a:rect l="l" t="t" r="r" b="b"/>
              <a:pathLst>
                <a:path w="1289" h="979" extrusionOk="0">
                  <a:moveTo>
                    <a:pt x="636" y="1"/>
                  </a:moveTo>
                  <a:cubicBezTo>
                    <a:pt x="617" y="1"/>
                    <a:pt x="598" y="2"/>
                    <a:pt x="578" y="3"/>
                  </a:cubicBezTo>
                  <a:cubicBezTo>
                    <a:pt x="1" y="34"/>
                    <a:pt x="1" y="915"/>
                    <a:pt x="578" y="976"/>
                  </a:cubicBezTo>
                  <a:cubicBezTo>
                    <a:pt x="598" y="978"/>
                    <a:pt x="617" y="979"/>
                    <a:pt x="636" y="979"/>
                  </a:cubicBezTo>
                  <a:cubicBezTo>
                    <a:pt x="1288" y="979"/>
                    <a:pt x="1288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943917" y="3563628"/>
              <a:ext cx="30486" cy="26940"/>
            </a:xfrm>
            <a:custGeom>
              <a:avLst/>
              <a:gdLst/>
              <a:ahLst/>
              <a:cxnLst/>
              <a:rect l="l" t="t" r="r" b="b"/>
              <a:pathLst>
                <a:path w="1126" h="995" extrusionOk="0">
                  <a:moveTo>
                    <a:pt x="644" y="1"/>
                  </a:moveTo>
                  <a:cubicBezTo>
                    <a:pt x="525" y="1"/>
                    <a:pt x="404" y="45"/>
                    <a:pt x="305" y="144"/>
                  </a:cubicBezTo>
                  <a:cubicBezTo>
                    <a:pt x="1" y="448"/>
                    <a:pt x="214" y="995"/>
                    <a:pt x="639" y="995"/>
                  </a:cubicBezTo>
                  <a:cubicBezTo>
                    <a:pt x="913" y="995"/>
                    <a:pt x="1126" y="752"/>
                    <a:pt x="1126" y="478"/>
                  </a:cubicBezTo>
                  <a:cubicBezTo>
                    <a:pt x="1126" y="191"/>
                    <a:pt x="890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943917" y="3631965"/>
              <a:ext cx="30486" cy="26913"/>
            </a:xfrm>
            <a:custGeom>
              <a:avLst/>
              <a:gdLst/>
              <a:ahLst/>
              <a:cxnLst/>
              <a:rect l="l" t="t" r="r" b="b"/>
              <a:pathLst>
                <a:path w="1126" h="994" extrusionOk="0">
                  <a:moveTo>
                    <a:pt x="640" y="1"/>
                  </a:moveTo>
                  <a:cubicBezTo>
                    <a:pt x="522" y="1"/>
                    <a:pt x="403" y="45"/>
                    <a:pt x="305" y="143"/>
                  </a:cubicBezTo>
                  <a:cubicBezTo>
                    <a:pt x="1" y="477"/>
                    <a:pt x="214" y="994"/>
                    <a:pt x="639" y="994"/>
                  </a:cubicBezTo>
                  <a:cubicBezTo>
                    <a:pt x="913" y="994"/>
                    <a:pt x="1126" y="781"/>
                    <a:pt x="1126" y="507"/>
                  </a:cubicBezTo>
                  <a:cubicBezTo>
                    <a:pt x="1126" y="198"/>
                    <a:pt x="888" y="1"/>
                    <a:pt x="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945568" y="3700763"/>
              <a:ext cx="34900" cy="26479"/>
            </a:xfrm>
            <a:custGeom>
              <a:avLst/>
              <a:gdLst/>
              <a:ahLst/>
              <a:cxnLst/>
              <a:rect l="l" t="t" r="r" b="b"/>
              <a:pathLst>
                <a:path w="1289" h="978" extrusionOk="0">
                  <a:moveTo>
                    <a:pt x="636" y="0"/>
                  </a:moveTo>
                  <a:cubicBezTo>
                    <a:pt x="617" y="0"/>
                    <a:pt x="598" y="1"/>
                    <a:pt x="578" y="3"/>
                  </a:cubicBezTo>
                  <a:cubicBezTo>
                    <a:pt x="1" y="33"/>
                    <a:pt x="1" y="915"/>
                    <a:pt x="578" y="976"/>
                  </a:cubicBezTo>
                  <a:cubicBezTo>
                    <a:pt x="598" y="977"/>
                    <a:pt x="617" y="978"/>
                    <a:pt x="636" y="978"/>
                  </a:cubicBezTo>
                  <a:cubicBezTo>
                    <a:pt x="1288" y="978"/>
                    <a:pt x="1288" y="0"/>
                    <a:pt x="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943917" y="3769371"/>
              <a:ext cx="30486" cy="26940"/>
            </a:xfrm>
            <a:custGeom>
              <a:avLst/>
              <a:gdLst/>
              <a:ahLst/>
              <a:cxnLst/>
              <a:rect l="l" t="t" r="r" b="b"/>
              <a:pathLst>
                <a:path w="1126" h="995" extrusionOk="0">
                  <a:moveTo>
                    <a:pt x="644" y="1"/>
                  </a:moveTo>
                  <a:cubicBezTo>
                    <a:pt x="525" y="1"/>
                    <a:pt x="404" y="45"/>
                    <a:pt x="305" y="144"/>
                  </a:cubicBezTo>
                  <a:cubicBezTo>
                    <a:pt x="1" y="448"/>
                    <a:pt x="214" y="995"/>
                    <a:pt x="639" y="995"/>
                  </a:cubicBezTo>
                  <a:cubicBezTo>
                    <a:pt x="913" y="995"/>
                    <a:pt x="1126" y="752"/>
                    <a:pt x="1126" y="478"/>
                  </a:cubicBezTo>
                  <a:cubicBezTo>
                    <a:pt x="1126" y="191"/>
                    <a:pt x="890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897023" y="3153550"/>
              <a:ext cx="27183" cy="27183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487" y="1"/>
                  </a:moveTo>
                  <a:cubicBezTo>
                    <a:pt x="243" y="1"/>
                    <a:pt x="0" y="244"/>
                    <a:pt x="0" y="518"/>
                  </a:cubicBezTo>
                  <a:cubicBezTo>
                    <a:pt x="0" y="761"/>
                    <a:pt x="243" y="1004"/>
                    <a:pt x="48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897023" y="3221860"/>
              <a:ext cx="27183" cy="27183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487" y="1"/>
                  </a:moveTo>
                  <a:cubicBezTo>
                    <a:pt x="243" y="1"/>
                    <a:pt x="0" y="244"/>
                    <a:pt x="0" y="517"/>
                  </a:cubicBezTo>
                  <a:cubicBezTo>
                    <a:pt x="0" y="791"/>
                    <a:pt x="243" y="1004"/>
                    <a:pt x="487" y="1004"/>
                  </a:cubicBezTo>
                  <a:cubicBezTo>
                    <a:pt x="760" y="1004"/>
                    <a:pt x="1003" y="791"/>
                    <a:pt x="1003" y="51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892907" y="3290441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47" y="0"/>
                  </a:moveTo>
                  <a:cubicBezTo>
                    <a:pt x="525" y="0"/>
                    <a:pt x="402" y="45"/>
                    <a:pt x="304" y="142"/>
                  </a:cubicBezTo>
                  <a:cubicBezTo>
                    <a:pt x="0" y="446"/>
                    <a:pt x="213" y="994"/>
                    <a:pt x="669" y="994"/>
                  </a:cubicBezTo>
                  <a:cubicBezTo>
                    <a:pt x="912" y="994"/>
                    <a:pt x="1155" y="781"/>
                    <a:pt x="1155" y="507"/>
                  </a:cubicBezTo>
                  <a:cubicBezTo>
                    <a:pt x="1155" y="198"/>
                    <a:pt x="903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897023" y="3358481"/>
              <a:ext cx="27183" cy="27183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48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791"/>
                    <a:pt x="243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4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894559" y="3427549"/>
              <a:ext cx="34900" cy="26479"/>
            </a:xfrm>
            <a:custGeom>
              <a:avLst/>
              <a:gdLst/>
              <a:ahLst/>
              <a:cxnLst/>
              <a:rect l="l" t="t" r="r" b="b"/>
              <a:pathLst>
                <a:path w="1289" h="978" extrusionOk="0">
                  <a:moveTo>
                    <a:pt x="663" y="0"/>
                  </a:moveTo>
                  <a:cubicBezTo>
                    <a:pt x="645" y="0"/>
                    <a:pt x="627" y="1"/>
                    <a:pt x="608" y="3"/>
                  </a:cubicBezTo>
                  <a:cubicBezTo>
                    <a:pt x="0" y="33"/>
                    <a:pt x="0" y="914"/>
                    <a:pt x="608" y="975"/>
                  </a:cubicBezTo>
                  <a:cubicBezTo>
                    <a:pt x="627" y="977"/>
                    <a:pt x="645" y="978"/>
                    <a:pt x="663" y="978"/>
                  </a:cubicBezTo>
                  <a:cubicBezTo>
                    <a:pt x="1289" y="978"/>
                    <a:pt x="1289" y="0"/>
                    <a:pt x="6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897023" y="3495913"/>
              <a:ext cx="27183" cy="26371"/>
            </a:xfrm>
            <a:custGeom>
              <a:avLst/>
              <a:gdLst/>
              <a:ahLst/>
              <a:cxnLst/>
              <a:rect l="l" t="t" r="r" b="b"/>
              <a:pathLst>
                <a:path w="1004" h="974" extrusionOk="0">
                  <a:moveTo>
                    <a:pt x="48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487" y="973"/>
                  </a:cubicBezTo>
                  <a:cubicBezTo>
                    <a:pt x="760" y="973"/>
                    <a:pt x="1003" y="760"/>
                    <a:pt x="1003" y="487"/>
                  </a:cubicBezTo>
                  <a:cubicBezTo>
                    <a:pt x="100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897023" y="3564224"/>
              <a:ext cx="27183" cy="26344"/>
            </a:xfrm>
            <a:custGeom>
              <a:avLst/>
              <a:gdLst/>
              <a:ahLst/>
              <a:cxnLst/>
              <a:rect l="l" t="t" r="r" b="b"/>
              <a:pathLst>
                <a:path w="1004" h="973" extrusionOk="0">
                  <a:moveTo>
                    <a:pt x="48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487" y="973"/>
                  </a:cubicBezTo>
                  <a:cubicBezTo>
                    <a:pt x="760" y="973"/>
                    <a:pt x="1003" y="760"/>
                    <a:pt x="1003" y="487"/>
                  </a:cubicBezTo>
                  <a:cubicBezTo>
                    <a:pt x="100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897023" y="3632534"/>
              <a:ext cx="27183" cy="26344"/>
            </a:xfrm>
            <a:custGeom>
              <a:avLst/>
              <a:gdLst/>
              <a:ahLst/>
              <a:cxnLst/>
              <a:rect l="l" t="t" r="r" b="b"/>
              <a:pathLst>
                <a:path w="1004" h="973" extrusionOk="0">
                  <a:moveTo>
                    <a:pt x="487" y="0"/>
                  </a:moveTo>
                  <a:cubicBezTo>
                    <a:pt x="243" y="0"/>
                    <a:pt x="0" y="213"/>
                    <a:pt x="0" y="486"/>
                  </a:cubicBezTo>
                  <a:cubicBezTo>
                    <a:pt x="0" y="760"/>
                    <a:pt x="243" y="973"/>
                    <a:pt x="487" y="973"/>
                  </a:cubicBezTo>
                  <a:cubicBezTo>
                    <a:pt x="760" y="973"/>
                    <a:pt x="1003" y="760"/>
                    <a:pt x="1003" y="486"/>
                  </a:cubicBezTo>
                  <a:cubicBezTo>
                    <a:pt x="100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>
              <a:off x="897023" y="3700817"/>
              <a:ext cx="27183" cy="26371"/>
            </a:xfrm>
            <a:custGeom>
              <a:avLst/>
              <a:gdLst/>
              <a:ahLst/>
              <a:cxnLst/>
              <a:rect l="l" t="t" r="r" b="b"/>
              <a:pathLst>
                <a:path w="1004" h="974" extrusionOk="0">
                  <a:moveTo>
                    <a:pt x="48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487" y="974"/>
                  </a:cubicBezTo>
                  <a:cubicBezTo>
                    <a:pt x="760" y="974"/>
                    <a:pt x="1003" y="761"/>
                    <a:pt x="1003" y="487"/>
                  </a:cubicBezTo>
                  <a:cubicBezTo>
                    <a:pt x="100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>
              <a:off x="892907" y="3769371"/>
              <a:ext cx="31299" cy="26940"/>
            </a:xfrm>
            <a:custGeom>
              <a:avLst/>
              <a:gdLst/>
              <a:ahLst/>
              <a:cxnLst/>
              <a:rect l="l" t="t" r="r" b="b"/>
              <a:pathLst>
                <a:path w="1156" h="995" extrusionOk="0">
                  <a:moveTo>
                    <a:pt x="651" y="1"/>
                  </a:moveTo>
                  <a:cubicBezTo>
                    <a:pt x="528" y="1"/>
                    <a:pt x="403" y="45"/>
                    <a:pt x="304" y="144"/>
                  </a:cubicBezTo>
                  <a:cubicBezTo>
                    <a:pt x="0" y="448"/>
                    <a:pt x="213" y="995"/>
                    <a:pt x="669" y="995"/>
                  </a:cubicBezTo>
                  <a:cubicBezTo>
                    <a:pt x="912" y="995"/>
                    <a:pt x="1155" y="752"/>
                    <a:pt x="1155" y="478"/>
                  </a:cubicBezTo>
                  <a:cubicBezTo>
                    <a:pt x="1155" y="191"/>
                    <a:pt x="906" y="1"/>
                    <a:pt x="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846826" y="3153550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846826" y="3221860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51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841871" y="3290441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61" y="0"/>
                  </a:moveTo>
                  <a:cubicBezTo>
                    <a:pt x="539" y="0"/>
                    <a:pt x="412" y="45"/>
                    <a:pt x="305" y="142"/>
                  </a:cubicBezTo>
                  <a:cubicBezTo>
                    <a:pt x="1" y="446"/>
                    <a:pt x="244" y="994"/>
                    <a:pt x="670" y="994"/>
                  </a:cubicBezTo>
                  <a:cubicBezTo>
                    <a:pt x="943" y="994"/>
                    <a:pt x="1156" y="750"/>
                    <a:pt x="1156" y="507"/>
                  </a:cubicBezTo>
                  <a:cubicBezTo>
                    <a:pt x="1156" y="198"/>
                    <a:pt x="918" y="0"/>
                    <a:pt x="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846826" y="3358481"/>
              <a:ext cx="26344" cy="27183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4"/>
                    <a:pt x="0" y="517"/>
                  </a:cubicBezTo>
                  <a:cubicBezTo>
                    <a:pt x="0" y="791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841871" y="3427062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61" y="0"/>
                  </a:moveTo>
                  <a:cubicBezTo>
                    <a:pt x="539" y="0"/>
                    <a:pt x="412" y="44"/>
                    <a:pt x="305" y="142"/>
                  </a:cubicBezTo>
                  <a:cubicBezTo>
                    <a:pt x="1" y="446"/>
                    <a:pt x="244" y="993"/>
                    <a:pt x="670" y="993"/>
                  </a:cubicBezTo>
                  <a:cubicBezTo>
                    <a:pt x="943" y="993"/>
                    <a:pt x="1156" y="780"/>
                    <a:pt x="1156" y="507"/>
                  </a:cubicBezTo>
                  <a:cubicBezTo>
                    <a:pt x="1156" y="198"/>
                    <a:pt x="918" y="0"/>
                    <a:pt x="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846826" y="3495913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846826" y="3564224"/>
              <a:ext cx="26344" cy="26344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846826" y="3632534"/>
              <a:ext cx="26344" cy="26344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846826" y="3700817"/>
              <a:ext cx="26344" cy="26371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841871" y="3769371"/>
              <a:ext cx="31299" cy="26940"/>
            </a:xfrm>
            <a:custGeom>
              <a:avLst/>
              <a:gdLst/>
              <a:ahLst/>
              <a:cxnLst/>
              <a:rect l="l" t="t" r="r" b="b"/>
              <a:pathLst>
                <a:path w="1156" h="995" extrusionOk="0">
                  <a:moveTo>
                    <a:pt x="665" y="1"/>
                  </a:moveTo>
                  <a:cubicBezTo>
                    <a:pt x="542" y="1"/>
                    <a:pt x="414" y="45"/>
                    <a:pt x="305" y="144"/>
                  </a:cubicBezTo>
                  <a:cubicBezTo>
                    <a:pt x="1" y="448"/>
                    <a:pt x="244" y="995"/>
                    <a:pt x="670" y="995"/>
                  </a:cubicBezTo>
                  <a:cubicBezTo>
                    <a:pt x="943" y="964"/>
                    <a:pt x="1156" y="752"/>
                    <a:pt x="1156" y="478"/>
                  </a:cubicBezTo>
                  <a:cubicBezTo>
                    <a:pt x="1156" y="191"/>
                    <a:pt x="921" y="1"/>
                    <a:pt x="6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790510" y="3154227"/>
              <a:ext cx="34927" cy="26588"/>
            </a:xfrm>
            <a:custGeom>
              <a:avLst/>
              <a:gdLst/>
              <a:ahLst/>
              <a:cxnLst/>
              <a:rect l="l" t="t" r="r" b="b"/>
              <a:pathLst>
                <a:path w="1290" h="982" extrusionOk="0">
                  <a:moveTo>
                    <a:pt x="603" y="1"/>
                  </a:moveTo>
                  <a:cubicBezTo>
                    <a:pt x="1" y="1"/>
                    <a:pt x="9" y="981"/>
                    <a:pt x="628" y="981"/>
                  </a:cubicBezTo>
                  <a:cubicBezTo>
                    <a:pt x="646" y="981"/>
                    <a:pt x="664" y="981"/>
                    <a:pt x="682" y="979"/>
                  </a:cubicBezTo>
                  <a:cubicBezTo>
                    <a:pt x="1290" y="918"/>
                    <a:pt x="1290" y="37"/>
                    <a:pt x="682" y="6"/>
                  </a:cubicBezTo>
                  <a:cubicBezTo>
                    <a:pt x="655" y="3"/>
                    <a:pt x="629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>
              <a:off x="791674" y="3222131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70" y="1"/>
                  </a:moveTo>
                  <a:cubicBezTo>
                    <a:pt x="552" y="1"/>
                    <a:pt x="433" y="45"/>
                    <a:pt x="335" y="143"/>
                  </a:cubicBezTo>
                  <a:cubicBezTo>
                    <a:pt x="1" y="447"/>
                    <a:pt x="213" y="963"/>
                    <a:pt x="639" y="994"/>
                  </a:cubicBezTo>
                  <a:cubicBezTo>
                    <a:pt x="913" y="994"/>
                    <a:pt x="1156" y="781"/>
                    <a:pt x="1156" y="507"/>
                  </a:cubicBezTo>
                  <a:cubicBezTo>
                    <a:pt x="1156" y="198"/>
                    <a:pt x="918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791674" y="3290441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70" y="0"/>
                  </a:moveTo>
                  <a:cubicBezTo>
                    <a:pt x="552" y="0"/>
                    <a:pt x="433" y="45"/>
                    <a:pt x="335" y="142"/>
                  </a:cubicBezTo>
                  <a:cubicBezTo>
                    <a:pt x="1" y="446"/>
                    <a:pt x="213" y="963"/>
                    <a:pt x="639" y="994"/>
                  </a:cubicBezTo>
                  <a:cubicBezTo>
                    <a:pt x="913" y="994"/>
                    <a:pt x="1156" y="781"/>
                    <a:pt x="1156" y="507"/>
                  </a:cubicBezTo>
                  <a:cubicBezTo>
                    <a:pt x="1156" y="198"/>
                    <a:pt x="918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790537" y="3359239"/>
              <a:ext cx="34900" cy="26479"/>
            </a:xfrm>
            <a:custGeom>
              <a:avLst/>
              <a:gdLst/>
              <a:ahLst/>
              <a:cxnLst/>
              <a:rect l="l" t="t" r="r" b="b"/>
              <a:pathLst>
                <a:path w="1289" h="978" extrusionOk="0">
                  <a:moveTo>
                    <a:pt x="626" y="0"/>
                  </a:moveTo>
                  <a:cubicBezTo>
                    <a:pt x="0" y="0"/>
                    <a:pt x="0" y="978"/>
                    <a:pt x="626" y="978"/>
                  </a:cubicBezTo>
                  <a:cubicBezTo>
                    <a:pt x="644" y="978"/>
                    <a:pt x="662" y="977"/>
                    <a:pt x="681" y="975"/>
                  </a:cubicBezTo>
                  <a:cubicBezTo>
                    <a:pt x="1289" y="915"/>
                    <a:pt x="1289" y="33"/>
                    <a:pt x="681" y="3"/>
                  </a:cubicBezTo>
                  <a:cubicBezTo>
                    <a:pt x="662" y="1"/>
                    <a:pt x="644" y="0"/>
                    <a:pt x="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791674" y="3427062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70" y="0"/>
                  </a:moveTo>
                  <a:cubicBezTo>
                    <a:pt x="552" y="0"/>
                    <a:pt x="433" y="44"/>
                    <a:pt x="335" y="142"/>
                  </a:cubicBezTo>
                  <a:cubicBezTo>
                    <a:pt x="1" y="446"/>
                    <a:pt x="213" y="963"/>
                    <a:pt x="639" y="993"/>
                  </a:cubicBezTo>
                  <a:cubicBezTo>
                    <a:pt x="913" y="993"/>
                    <a:pt x="1156" y="780"/>
                    <a:pt x="1156" y="507"/>
                  </a:cubicBezTo>
                  <a:cubicBezTo>
                    <a:pt x="1156" y="198"/>
                    <a:pt x="918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791674" y="3495345"/>
              <a:ext cx="31299" cy="26940"/>
            </a:xfrm>
            <a:custGeom>
              <a:avLst/>
              <a:gdLst/>
              <a:ahLst/>
              <a:cxnLst/>
              <a:rect l="l" t="t" r="r" b="b"/>
              <a:pathLst>
                <a:path w="1156" h="995" extrusionOk="0">
                  <a:moveTo>
                    <a:pt x="670" y="1"/>
                  </a:moveTo>
                  <a:cubicBezTo>
                    <a:pt x="552" y="1"/>
                    <a:pt x="433" y="45"/>
                    <a:pt x="335" y="143"/>
                  </a:cubicBezTo>
                  <a:cubicBezTo>
                    <a:pt x="1" y="447"/>
                    <a:pt x="213" y="964"/>
                    <a:pt x="639" y="994"/>
                  </a:cubicBezTo>
                  <a:cubicBezTo>
                    <a:pt x="913" y="994"/>
                    <a:pt x="1156" y="781"/>
                    <a:pt x="1156" y="508"/>
                  </a:cubicBezTo>
                  <a:cubicBezTo>
                    <a:pt x="1156" y="198"/>
                    <a:pt x="918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790510" y="3563330"/>
              <a:ext cx="34927" cy="27319"/>
            </a:xfrm>
            <a:custGeom>
              <a:avLst/>
              <a:gdLst/>
              <a:ahLst/>
              <a:cxnLst/>
              <a:rect l="l" t="t" r="r" b="b"/>
              <a:pathLst>
                <a:path w="1290" h="1009" extrusionOk="0">
                  <a:moveTo>
                    <a:pt x="628" y="0"/>
                  </a:moveTo>
                  <a:cubicBezTo>
                    <a:pt x="1" y="0"/>
                    <a:pt x="1" y="1008"/>
                    <a:pt x="628" y="1008"/>
                  </a:cubicBezTo>
                  <a:cubicBezTo>
                    <a:pt x="646" y="1008"/>
                    <a:pt x="664" y="1008"/>
                    <a:pt x="682" y="1006"/>
                  </a:cubicBezTo>
                  <a:cubicBezTo>
                    <a:pt x="1290" y="945"/>
                    <a:pt x="1290" y="64"/>
                    <a:pt x="682" y="3"/>
                  </a:cubicBezTo>
                  <a:cubicBezTo>
                    <a:pt x="664" y="1"/>
                    <a:pt x="646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790537" y="3632453"/>
              <a:ext cx="34900" cy="26506"/>
            </a:xfrm>
            <a:custGeom>
              <a:avLst/>
              <a:gdLst/>
              <a:ahLst/>
              <a:cxnLst/>
              <a:rect l="l" t="t" r="r" b="b"/>
              <a:pathLst>
                <a:path w="1289" h="979" extrusionOk="0">
                  <a:moveTo>
                    <a:pt x="626" y="1"/>
                  </a:moveTo>
                  <a:cubicBezTo>
                    <a:pt x="0" y="1"/>
                    <a:pt x="0" y="978"/>
                    <a:pt x="626" y="978"/>
                  </a:cubicBezTo>
                  <a:cubicBezTo>
                    <a:pt x="644" y="978"/>
                    <a:pt x="662" y="977"/>
                    <a:pt x="681" y="976"/>
                  </a:cubicBezTo>
                  <a:cubicBezTo>
                    <a:pt x="1289" y="915"/>
                    <a:pt x="1289" y="33"/>
                    <a:pt x="681" y="3"/>
                  </a:cubicBezTo>
                  <a:cubicBezTo>
                    <a:pt x="662" y="1"/>
                    <a:pt x="644" y="1"/>
                    <a:pt x="6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>
              <a:off x="791674" y="3700275"/>
              <a:ext cx="31299" cy="26913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670" y="0"/>
                  </a:moveTo>
                  <a:cubicBezTo>
                    <a:pt x="552" y="0"/>
                    <a:pt x="433" y="45"/>
                    <a:pt x="335" y="142"/>
                  </a:cubicBezTo>
                  <a:cubicBezTo>
                    <a:pt x="1" y="446"/>
                    <a:pt x="213" y="963"/>
                    <a:pt x="639" y="994"/>
                  </a:cubicBezTo>
                  <a:cubicBezTo>
                    <a:pt x="943" y="994"/>
                    <a:pt x="1156" y="781"/>
                    <a:pt x="1156" y="507"/>
                  </a:cubicBezTo>
                  <a:cubicBezTo>
                    <a:pt x="1156" y="198"/>
                    <a:pt x="918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>
              <a:off x="791674" y="3769371"/>
              <a:ext cx="31299" cy="26940"/>
            </a:xfrm>
            <a:custGeom>
              <a:avLst/>
              <a:gdLst/>
              <a:ahLst/>
              <a:cxnLst/>
              <a:rect l="l" t="t" r="r" b="b"/>
              <a:pathLst>
                <a:path w="1156" h="995" extrusionOk="0">
                  <a:moveTo>
                    <a:pt x="651" y="1"/>
                  </a:moveTo>
                  <a:cubicBezTo>
                    <a:pt x="528" y="1"/>
                    <a:pt x="403" y="45"/>
                    <a:pt x="305" y="144"/>
                  </a:cubicBezTo>
                  <a:cubicBezTo>
                    <a:pt x="1" y="448"/>
                    <a:pt x="213" y="964"/>
                    <a:pt x="639" y="995"/>
                  </a:cubicBezTo>
                  <a:cubicBezTo>
                    <a:pt x="943" y="995"/>
                    <a:pt x="1156" y="752"/>
                    <a:pt x="1156" y="478"/>
                  </a:cubicBezTo>
                  <a:cubicBezTo>
                    <a:pt x="1156" y="191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46"/>
          <p:cNvSpPr txBox="1">
            <a:spLocks noGrp="1"/>
          </p:cNvSpPr>
          <p:nvPr>
            <p:ph type="ctrTitle"/>
          </p:nvPr>
        </p:nvSpPr>
        <p:spPr>
          <a:xfrm>
            <a:off x="181022" y="1535398"/>
            <a:ext cx="5024216" cy="219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WHAT ARE THE MOST USED SEMICONDUCTOR MATERIALS?</a:t>
            </a:r>
            <a:endParaRPr lang="en-US" sz="4000" b="0" dirty="0"/>
          </a:p>
        </p:txBody>
      </p:sp>
      <p:sp>
        <p:nvSpPr>
          <p:cNvPr id="1794" name="Google Shape;1794;p46"/>
          <p:cNvSpPr txBox="1">
            <a:spLocks noGrp="1"/>
          </p:cNvSpPr>
          <p:nvPr>
            <p:ph type="subTitle" idx="1"/>
          </p:nvPr>
        </p:nvSpPr>
        <p:spPr>
          <a:xfrm>
            <a:off x="1242630" y="3721950"/>
            <a:ext cx="29010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Moskovets</a:t>
            </a:r>
            <a:r>
              <a:rPr lang="en-US" dirty="0"/>
              <a:t> Stepan, ICS7 - 43</a:t>
            </a:r>
            <a:endParaRPr dirty="0"/>
          </a:p>
        </p:txBody>
      </p:sp>
      <p:grpSp>
        <p:nvGrpSpPr>
          <p:cNvPr id="1795" name="Google Shape;1795;p46"/>
          <p:cNvGrpSpPr/>
          <p:nvPr/>
        </p:nvGrpSpPr>
        <p:grpSpPr>
          <a:xfrm>
            <a:off x="5211000" y="531500"/>
            <a:ext cx="3318552" cy="4080276"/>
            <a:chOff x="5211000" y="531500"/>
            <a:chExt cx="3318552" cy="4080276"/>
          </a:xfrm>
        </p:grpSpPr>
        <p:sp>
          <p:nvSpPr>
            <p:cNvPr id="1796" name="Google Shape;1796;p46"/>
            <p:cNvSpPr/>
            <p:nvPr/>
          </p:nvSpPr>
          <p:spPr>
            <a:xfrm>
              <a:off x="5222525" y="531500"/>
              <a:ext cx="3307025" cy="4080275"/>
            </a:xfrm>
            <a:custGeom>
              <a:avLst/>
              <a:gdLst/>
              <a:ahLst/>
              <a:cxnLst/>
              <a:rect l="l" t="t" r="r" b="b"/>
              <a:pathLst>
                <a:path w="132281" h="163211" extrusionOk="0">
                  <a:moveTo>
                    <a:pt x="48328" y="0"/>
                  </a:moveTo>
                  <a:lnTo>
                    <a:pt x="0" y="163211"/>
                  </a:lnTo>
                  <a:lnTo>
                    <a:pt x="132281" y="162659"/>
                  </a:lnTo>
                  <a:lnTo>
                    <a:pt x="132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3600000" algn="bl" rotWithShape="0">
                <a:srgbClr val="000000">
                  <a:alpha val="30000"/>
                </a:srgbClr>
              </a:outerShdw>
            </a:effectLst>
          </p:spPr>
        </p:sp>
        <p:pic>
          <p:nvPicPr>
            <p:cNvPr id="1797" name="Google Shape;1797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1000" y="531500"/>
              <a:ext cx="3318552" cy="4080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48"/>
          <p:cNvSpPr txBox="1">
            <a:spLocks noGrp="1"/>
          </p:cNvSpPr>
          <p:nvPr>
            <p:ph type="title" idx="8"/>
          </p:nvPr>
        </p:nvSpPr>
        <p:spPr>
          <a:xfrm>
            <a:off x="0" y="329825"/>
            <a:ext cx="9144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</a:rPr>
              <a:t>WHERE DO WE USE SEMICONDUCTOR MATERIALS?</a:t>
            </a:r>
          </a:p>
        </p:txBody>
      </p:sp>
      <p:sp>
        <p:nvSpPr>
          <p:cNvPr id="1810" name="Google Shape;1810;p48"/>
          <p:cNvSpPr txBox="1">
            <a:spLocks noGrp="1"/>
          </p:cNvSpPr>
          <p:nvPr>
            <p:ph type="title"/>
          </p:nvPr>
        </p:nvSpPr>
        <p:spPr>
          <a:xfrm>
            <a:off x="1790475" y="2094250"/>
            <a:ext cx="22896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SOLAR CELLS</a:t>
            </a:r>
          </a:p>
        </p:txBody>
      </p:sp>
      <p:sp>
        <p:nvSpPr>
          <p:cNvPr id="1811" name="Google Shape;1811;p48"/>
          <p:cNvSpPr txBox="1">
            <a:spLocks noGrp="1"/>
          </p:cNvSpPr>
          <p:nvPr>
            <p:ph type="title" idx="2"/>
          </p:nvPr>
        </p:nvSpPr>
        <p:spPr>
          <a:xfrm>
            <a:off x="5516025" y="1841500"/>
            <a:ext cx="2463741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FIELD-EFFECT TRANSISTORS</a:t>
            </a:r>
          </a:p>
        </p:txBody>
      </p:sp>
      <p:sp>
        <p:nvSpPr>
          <p:cNvPr id="1813" name="Google Shape;1813;p48"/>
          <p:cNvSpPr txBox="1">
            <a:spLocks noGrp="1"/>
          </p:cNvSpPr>
          <p:nvPr>
            <p:ph type="title" idx="4"/>
          </p:nvPr>
        </p:nvSpPr>
        <p:spPr>
          <a:xfrm>
            <a:off x="5529300" y="3259481"/>
            <a:ext cx="2289600" cy="493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IOT SENSORS</a:t>
            </a:r>
          </a:p>
        </p:txBody>
      </p:sp>
      <p:sp>
        <p:nvSpPr>
          <p:cNvPr id="1815" name="Google Shape;1815;p48"/>
          <p:cNvSpPr txBox="1">
            <a:spLocks noGrp="1"/>
          </p:cNvSpPr>
          <p:nvPr>
            <p:ph type="title" idx="6"/>
          </p:nvPr>
        </p:nvSpPr>
        <p:spPr>
          <a:xfrm>
            <a:off x="1790475" y="3019638"/>
            <a:ext cx="2437191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SELF-DRIVING CAR CIRCUITS </a:t>
            </a:r>
          </a:p>
        </p:txBody>
      </p:sp>
      <p:sp>
        <p:nvSpPr>
          <p:cNvPr id="1817" name="Google Shape;1817;p48"/>
          <p:cNvSpPr txBox="1"/>
          <p:nvPr/>
        </p:nvSpPr>
        <p:spPr>
          <a:xfrm>
            <a:off x="833175" y="1907200"/>
            <a:ext cx="957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8" name="Google Shape;1818;p48"/>
          <p:cNvSpPr txBox="1"/>
          <p:nvPr/>
        </p:nvSpPr>
        <p:spPr>
          <a:xfrm>
            <a:off x="4558725" y="1907200"/>
            <a:ext cx="957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9" name="Google Shape;1819;p48"/>
          <p:cNvSpPr txBox="1"/>
          <p:nvPr/>
        </p:nvSpPr>
        <p:spPr>
          <a:xfrm>
            <a:off x="853375" y="3078425"/>
            <a:ext cx="957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0" name="Google Shape;1820;p48"/>
          <p:cNvSpPr txBox="1"/>
          <p:nvPr/>
        </p:nvSpPr>
        <p:spPr>
          <a:xfrm>
            <a:off x="4572000" y="3085338"/>
            <a:ext cx="957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4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62"/>
          <p:cNvSpPr/>
          <p:nvPr/>
        </p:nvSpPr>
        <p:spPr>
          <a:xfrm>
            <a:off x="4106299" y="1854004"/>
            <a:ext cx="2730074" cy="494116"/>
          </a:xfrm>
          <a:custGeom>
            <a:avLst/>
            <a:gdLst/>
            <a:ahLst/>
            <a:cxnLst/>
            <a:rect l="l" t="t" r="r" b="b"/>
            <a:pathLst>
              <a:path w="48506" h="18156" extrusionOk="0">
                <a:moveTo>
                  <a:pt x="1" y="1"/>
                </a:moveTo>
                <a:lnTo>
                  <a:pt x="1" y="18156"/>
                </a:lnTo>
                <a:lnTo>
                  <a:pt x="48506" y="18156"/>
                </a:lnTo>
                <a:lnTo>
                  <a:pt x="485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62"/>
          <p:cNvSpPr/>
          <p:nvPr/>
        </p:nvSpPr>
        <p:spPr>
          <a:xfrm>
            <a:off x="3691915" y="3593236"/>
            <a:ext cx="3144458" cy="494116"/>
          </a:xfrm>
          <a:custGeom>
            <a:avLst/>
            <a:gdLst/>
            <a:ahLst/>
            <a:cxnLst/>
            <a:rect l="l" t="t" r="r" b="b"/>
            <a:pathLst>
              <a:path w="59233" h="18156" extrusionOk="0">
                <a:moveTo>
                  <a:pt x="1" y="1"/>
                </a:moveTo>
                <a:lnTo>
                  <a:pt x="1" y="18156"/>
                </a:lnTo>
                <a:lnTo>
                  <a:pt x="59233" y="18156"/>
                </a:lnTo>
                <a:lnTo>
                  <a:pt x="592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62"/>
          <p:cNvSpPr/>
          <p:nvPr/>
        </p:nvSpPr>
        <p:spPr>
          <a:xfrm>
            <a:off x="4054015" y="2723620"/>
            <a:ext cx="2782358" cy="494116"/>
          </a:xfrm>
          <a:custGeom>
            <a:avLst/>
            <a:gdLst/>
            <a:ahLst/>
            <a:cxnLst/>
            <a:rect l="l" t="t" r="r" b="b"/>
            <a:pathLst>
              <a:path w="52763" h="18156" extrusionOk="0">
                <a:moveTo>
                  <a:pt x="0" y="0"/>
                </a:moveTo>
                <a:lnTo>
                  <a:pt x="0" y="18155"/>
                </a:lnTo>
                <a:lnTo>
                  <a:pt x="52763" y="18155"/>
                </a:lnTo>
                <a:lnTo>
                  <a:pt x="527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62"/>
          <p:cNvSpPr txBox="1"/>
          <p:nvPr/>
        </p:nvSpPr>
        <p:spPr>
          <a:xfrm>
            <a:off x="3777046" y="3576427"/>
            <a:ext cx="314445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GALLIUM ARSENIDE</a:t>
            </a:r>
            <a:endParaRPr lang="en-US"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2" name="Google Shape;2162;p62"/>
          <p:cNvSpPr txBox="1"/>
          <p:nvPr/>
        </p:nvSpPr>
        <p:spPr>
          <a:xfrm>
            <a:off x="4618790" y="1847981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5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SILICON</a:t>
            </a:r>
            <a:endParaRPr lang="en-US" sz="23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3" name="Google Shape;2163;p62"/>
          <p:cNvSpPr txBox="1"/>
          <p:nvPr/>
        </p:nvSpPr>
        <p:spPr>
          <a:xfrm>
            <a:off x="4497490" y="2747835"/>
            <a:ext cx="2167995" cy="49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5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GERMANIUM</a:t>
            </a:r>
            <a:endParaRPr lang="en-US" sz="23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4" name="Google Shape;2164;p62"/>
          <p:cNvSpPr/>
          <p:nvPr/>
        </p:nvSpPr>
        <p:spPr>
          <a:xfrm>
            <a:off x="4061832" y="1854011"/>
            <a:ext cx="435658" cy="494116"/>
          </a:xfrm>
          <a:custGeom>
            <a:avLst/>
            <a:gdLst/>
            <a:ahLst/>
            <a:cxnLst/>
            <a:rect l="l" t="t" r="r" b="b"/>
            <a:pathLst>
              <a:path w="16008" h="18156" extrusionOk="0">
                <a:moveTo>
                  <a:pt x="1" y="1"/>
                </a:moveTo>
                <a:lnTo>
                  <a:pt x="1" y="18156"/>
                </a:lnTo>
                <a:lnTo>
                  <a:pt x="16007" y="18156"/>
                </a:lnTo>
                <a:cubicBezTo>
                  <a:pt x="15291" y="11568"/>
                  <a:pt x="12904" y="5350"/>
                  <a:pt x="90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2"/>
          <p:cNvSpPr/>
          <p:nvPr/>
        </p:nvSpPr>
        <p:spPr>
          <a:xfrm>
            <a:off x="3691919" y="3593219"/>
            <a:ext cx="281839" cy="494116"/>
          </a:xfrm>
          <a:custGeom>
            <a:avLst/>
            <a:gdLst/>
            <a:ahLst/>
            <a:cxnLst/>
            <a:rect l="l" t="t" r="r" b="b"/>
            <a:pathLst>
              <a:path w="10356" h="18156" extrusionOk="0">
                <a:moveTo>
                  <a:pt x="1" y="1"/>
                </a:moveTo>
                <a:lnTo>
                  <a:pt x="1" y="18156"/>
                </a:lnTo>
                <a:lnTo>
                  <a:pt x="5804" y="18156"/>
                </a:lnTo>
                <a:cubicBezTo>
                  <a:pt x="5810" y="18084"/>
                  <a:pt x="5813" y="18013"/>
                  <a:pt x="5813" y="17941"/>
                </a:cubicBezTo>
                <a:cubicBezTo>
                  <a:pt x="5815" y="17225"/>
                  <a:pt x="5579" y="16528"/>
                  <a:pt x="5146" y="15958"/>
                </a:cubicBezTo>
                <a:cubicBezTo>
                  <a:pt x="5764" y="15144"/>
                  <a:pt x="5967" y="14089"/>
                  <a:pt x="5696" y="13103"/>
                </a:cubicBezTo>
                <a:cubicBezTo>
                  <a:pt x="6334" y="11805"/>
                  <a:pt x="6339" y="10352"/>
                  <a:pt x="6343" y="9017"/>
                </a:cubicBezTo>
                <a:lnTo>
                  <a:pt x="6343" y="8907"/>
                </a:lnTo>
                <a:cubicBezTo>
                  <a:pt x="6346" y="8040"/>
                  <a:pt x="6573" y="6922"/>
                  <a:pt x="6952" y="5914"/>
                </a:cubicBezTo>
                <a:cubicBezTo>
                  <a:pt x="7745" y="3797"/>
                  <a:pt x="8890" y="1817"/>
                  <a:pt x="103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62"/>
          <p:cNvSpPr/>
          <p:nvPr/>
        </p:nvSpPr>
        <p:spPr>
          <a:xfrm>
            <a:off x="4016757" y="2723163"/>
            <a:ext cx="453783" cy="494116"/>
          </a:xfrm>
          <a:custGeom>
            <a:avLst/>
            <a:gdLst/>
            <a:ahLst/>
            <a:cxnLst/>
            <a:rect l="l" t="t" r="r" b="b"/>
            <a:pathLst>
              <a:path w="16674" h="18156" extrusionOk="0">
                <a:moveTo>
                  <a:pt x="0" y="0"/>
                </a:moveTo>
                <a:lnTo>
                  <a:pt x="0" y="18155"/>
                </a:lnTo>
                <a:lnTo>
                  <a:pt x="9101" y="18155"/>
                </a:lnTo>
                <a:cubicBezTo>
                  <a:pt x="13299" y="11475"/>
                  <a:pt x="15509" y="5056"/>
                  <a:pt x="166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62"/>
          <p:cNvSpPr/>
          <p:nvPr/>
        </p:nvSpPr>
        <p:spPr>
          <a:xfrm>
            <a:off x="2473317" y="1481850"/>
            <a:ext cx="1969032" cy="2512516"/>
          </a:xfrm>
          <a:custGeom>
            <a:avLst/>
            <a:gdLst/>
            <a:ahLst/>
            <a:cxnLst/>
            <a:rect l="l" t="t" r="r" b="b"/>
            <a:pathLst>
              <a:path w="72351" h="92321" extrusionOk="0">
                <a:moveTo>
                  <a:pt x="36174" y="1"/>
                </a:moveTo>
                <a:cubicBezTo>
                  <a:pt x="16216" y="1"/>
                  <a:pt x="37" y="16180"/>
                  <a:pt x="37" y="36140"/>
                </a:cubicBezTo>
                <a:cubicBezTo>
                  <a:pt x="37" y="36140"/>
                  <a:pt x="0" y="37141"/>
                  <a:pt x="140" y="38891"/>
                </a:cubicBezTo>
                <a:cubicBezTo>
                  <a:pt x="143" y="38928"/>
                  <a:pt x="147" y="38965"/>
                  <a:pt x="149" y="39003"/>
                </a:cubicBezTo>
                <a:cubicBezTo>
                  <a:pt x="164" y="39192"/>
                  <a:pt x="182" y="39386"/>
                  <a:pt x="201" y="39590"/>
                </a:cubicBezTo>
                <a:cubicBezTo>
                  <a:pt x="222" y="39817"/>
                  <a:pt x="246" y="40044"/>
                  <a:pt x="273" y="40271"/>
                </a:cubicBezTo>
                <a:cubicBezTo>
                  <a:pt x="281" y="40354"/>
                  <a:pt x="292" y="40436"/>
                  <a:pt x="301" y="40521"/>
                </a:cubicBezTo>
                <a:cubicBezTo>
                  <a:pt x="313" y="40621"/>
                  <a:pt x="325" y="40722"/>
                  <a:pt x="337" y="40822"/>
                </a:cubicBezTo>
                <a:cubicBezTo>
                  <a:pt x="1211" y="47845"/>
                  <a:pt x="4544" y="61615"/>
                  <a:pt x="17111" y="74112"/>
                </a:cubicBezTo>
                <a:cubicBezTo>
                  <a:pt x="19581" y="76568"/>
                  <a:pt x="21548" y="79501"/>
                  <a:pt x="22771" y="82763"/>
                </a:cubicBezTo>
                <a:cubicBezTo>
                  <a:pt x="23307" y="84192"/>
                  <a:pt x="23522" y="85567"/>
                  <a:pt x="23526" y="86552"/>
                </a:cubicBezTo>
                <a:cubicBezTo>
                  <a:pt x="23540" y="90527"/>
                  <a:pt x="23421" y="92321"/>
                  <a:pt x="36174" y="92321"/>
                </a:cubicBezTo>
                <a:cubicBezTo>
                  <a:pt x="48929" y="92321"/>
                  <a:pt x="48811" y="90527"/>
                  <a:pt x="48825" y="86552"/>
                </a:cubicBezTo>
                <a:cubicBezTo>
                  <a:pt x="48828" y="85567"/>
                  <a:pt x="49043" y="84192"/>
                  <a:pt x="49579" y="82763"/>
                </a:cubicBezTo>
                <a:cubicBezTo>
                  <a:pt x="50802" y="79501"/>
                  <a:pt x="52769" y="76568"/>
                  <a:pt x="55240" y="74112"/>
                </a:cubicBezTo>
                <a:cubicBezTo>
                  <a:pt x="67806" y="61615"/>
                  <a:pt x="71138" y="47845"/>
                  <a:pt x="72011" y="40822"/>
                </a:cubicBezTo>
                <a:cubicBezTo>
                  <a:pt x="72025" y="40722"/>
                  <a:pt x="72038" y="40621"/>
                  <a:pt x="72050" y="40521"/>
                </a:cubicBezTo>
                <a:cubicBezTo>
                  <a:pt x="72059" y="40436"/>
                  <a:pt x="72069" y="40354"/>
                  <a:pt x="72078" y="40271"/>
                </a:cubicBezTo>
                <a:cubicBezTo>
                  <a:pt x="72104" y="40044"/>
                  <a:pt x="72127" y="39817"/>
                  <a:pt x="72149" y="39590"/>
                </a:cubicBezTo>
                <a:cubicBezTo>
                  <a:pt x="72169" y="39386"/>
                  <a:pt x="72186" y="39192"/>
                  <a:pt x="72202" y="39003"/>
                </a:cubicBezTo>
                <a:cubicBezTo>
                  <a:pt x="72205" y="38966"/>
                  <a:pt x="72207" y="38928"/>
                  <a:pt x="72211" y="38891"/>
                </a:cubicBezTo>
                <a:cubicBezTo>
                  <a:pt x="72350" y="37141"/>
                  <a:pt x="72314" y="36140"/>
                  <a:pt x="72314" y="36140"/>
                </a:cubicBezTo>
                <a:cubicBezTo>
                  <a:pt x="72314" y="16180"/>
                  <a:pt x="56134" y="1"/>
                  <a:pt x="361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62"/>
          <p:cNvSpPr txBox="1">
            <a:spLocks noGrp="1"/>
          </p:cNvSpPr>
          <p:nvPr>
            <p:ph type="title"/>
          </p:nvPr>
        </p:nvSpPr>
        <p:spPr>
          <a:xfrm>
            <a:off x="717425" y="329825"/>
            <a:ext cx="770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rgbClr val="FFFFFF"/>
                </a:solidFill>
              </a:rPr>
              <a:t>WHAT SEMICONDUCTOR MATERIALS DO WE USE?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169" name="Google Shape;2169;p62"/>
          <p:cNvSpPr/>
          <p:nvPr/>
        </p:nvSpPr>
        <p:spPr>
          <a:xfrm>
            <a:off x="3511208" y="2389967"/>
            <a:ext cx="798352" cy="525358"/>
          </a:xfrm>
          <a:custGeom>
            <a:avLst/>
            <a:gdLst/>
            <a:ahLst/>
            <a:cxnLst/>
            <a:rect l="l" t="t" r="r" b="b"/>
            <a:pathLst>
              <a:path w="29335" h="19304" extrusionOk="0">
                <a:moveTo>
                  <a:pt x="0" y="0"/>
                </a:moveTo>
                <a:lnTo>
                  <a:pt x="0" y="19303"/>
                </a:lnTo>
                <a:lnTo>
                  <a:pt x="25725" y="19303"/>
                </a:lnTo>
                <a:cubicBezTo>
                  <a:pt x="27782" y="14272"/>
                  <a:pt x="28673" y="9841"/>
                  <a:pt x="29054" y="6781"/>
                </a:cubicBezTo>
                <a:lnTo>
                  <a:pt x="29055" y="6770"/>
                </a:lnTo>
                <a:lnTo>
                  <a:pt x="29057" y="6758"/>
                </a:lnTo>
                <a:cubicBezTo>
                  <a:pt x="29064" y="6707"/>
                  <a:pt x="29069" y="6657"/>
                  <a:pt x="29075" y="6608"/>
                </a:cubicBezTo>
                <a:lnTo>
                  <a:pt x="29087" y="6508"/>
                </a:lnTo>
                <a:lnTo>
                  <a:pt x="29113" y="6288"/>
                </a:lnTo>
                <a:cubicBezTo>
                  <a:pt x="29136" y="6084"/>
                  <a:pt x="29157" y="5886"/>
                  <a:pt x="29176" y="5689"/>
                </a:cubicBezTo>
                <a:cubicBezTo>
                  <a:pt x="29193" y="5500"/>
                  <a:pt x="29209" y="5329"/>
                  <a:pt x="29221" y="5163"/>
                </a:cubicBezTo>
                <a:lnTo>
                  <a:pt x="29227" y="5098"/>
                </a:lnTo>
                <a:lnTo>
                  <a:pt x="29228" y="5079"/>
                </a:lnTo>
                <a:cubicBezTo>
                  <a:pt x="29335" y="3755"/>
                  <a:pt x="29323" y="2960"/>
                  <a:pt x="29321" y="2860"/>
                </a:cubicBezTo>
                <a:lnTo>
                  <a:pt x="29316" y="2762"/>
                </a:lnTo>
                <a:lnTo>
                  <a:pt x="29317" y="2698"/>
                </a:lnTo>
                <a:cubicBezTo>
                  <a:pt x="29317" y="1789"/>
                  <a:pt x="29277" y="890"/>
                  <a:pt x="29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62"/>
          <p:cNvSpPr/>
          <p:nvPr/>
        </p:nvSpPr>
        <p:spPr>
          <a:xfrm>
            <a:off x="3511208" y="1613807"/>
            <a:ext cx="778676" cy="669435"/>
          </a:xfrm>
          <a:custGeom>
            <a:avLst/>
            <a:gdLst/>
            <a:ahLst/>
            <a:cxnLst/>
            <a:rect l="l" t="t" r="r" b="b"/>
            <a:pathLst>
              <a:path w="28612" h="24598" extrusionOk="0">
                <a:moveTo>
                  <a:pt x="0" y="1"/>
                </a:moveTo>
                <a:lnTo>
                  <a:pt x="0" y="24597"/>
                </a:lnTo>
                <a:lnTo>
                  <a:pt x="28612" y="24597"/>
                </a:lnTo>
                <a:cubicBezTo>
                  <a:pt x="25701" y="11138"/>
                  <a:pt x="14102" y="876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62"/>
          <p:cNvSpPr/>
          <p:nvPr/>
        </p:nvSpPr>
        <p:spPr>
          <a:xfrm>
            <a:off x="2606101" y="2389967"/>
            <a:ext cx="798379" cy="525358"/>
          </a:xfrm>
          <a:custGeom>
            <a:avLst/>
            <a:gdLst/>
            <a:ahLst/>
            <a:cxnLst/>
            <a:rect l="l" t="t" r="r" b="b"/>
            <a:pathLst>
              <a:path w="29336" h="19304" extrusionOk="0">
                <a:moveTo>
                  <a:pt x="133" y="0"/>
                </a:moveTo>
                <a:cubicBezTo>
                  <a:pt x="58" y="890"/>
                  <a:pt x="16" y="1789"/>
                  <a:pt x="16" y="2698"/>
                </a:cubicBezTo>
                <a:lnTo>
                  <a:pt x="16" y="2804"/>
                </a:lnTo>
                <a:lnTo>
                  <a:pt x="13" y="2862"/>
                </a:lnTo>
                <a:cubicBezTo>
                  <a:pt x="11" y="2965"/>
                  <a:pt x="1" y="3758"/>
                  <a:pt x="104" y="5065"/>
                </a:cubicBezTo>
                <a:lnTo>
                  <a:pt x="104" y="5075"/>
                </a:lnTo>
                <a:lnTo>
                  <a:pt x="104" y="5086"/>
                </a:lnTo>
                <a:lnTo>
                  <a:pt x="105" y="5100"/>
                </a:lnTo>
                <a:lnTo>
                  <a:pt x="111" y="5163"/>
                </a:lnTo>
                <a:cubicBezTo>
                  <a:pt x="125" y="5329"/>
                  <a:pt x="139" y="5500"/>
                  <a:pt x="156" y="5682"/>
                </a:cubicBezTo>
                <a:cubicBezTo>
                  <a:pt x="175" y="5886"/>
                  <a:pt x="198" y="6084"/>
                  <a:pt x="219" y="6279"/>
                </a:cubicBezTo>
                <a:lnTo>
                  <a:pt x="245" y="6510"/>
                </a:lnTo>
                <a:lnTo>
                  <a:pt x="257" y="6608"/>
                </a:lnTo>
                <a:cubicBezTo>
                  <a:pt x="264" y="6658"/>
                  <a:pt x="270" y="6709"/>
                  <a:pt x="277" y="6758"/>
                </a:cubicBezTo>
                <a:lnTo>
                  <a:pt x="278" y="6770"/>
                </a:lnTo>
                <a:lnTo>
                  <a:pt x="278" y="6781"/>
                </a:lnTo>
                <a:cubicBezTo>
                  <a:pt x="661" y="9843"/>
                  <a:pt x="1552" y="14272"/>
                  <a:pt x="3608" y="19303"/>
                </a:cubicBezTo>
                <a:lnTo>
                  <a:pt x="29333" y="19303"/>
                </a:lnTo>
                <a:lnTo>
                  <a:pt x="293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62"/>
          <p:cNvSpPr/>
          <p:nvPr/>
        </p:nvSpPr>
        <p:spPr>
          <a:xfrm>
            <a:off x="2753119" y="3021993"/>
            <a:ext cx="651364" cy="792201"/>
          </a:xfrm>
          <a:custGeom>
            <a:avLst/>
            <a:gdLst/>
            <a:ahLst/>
            <a:cxnLst/>
            <a:rect l="l" t="t" r="r" b="b"/>
            <a:pathLst>
              <a:path w="23934" h="29109" extrusionOk="0">
                <a:moveTo>
                  <a:pt x="0" y="1"/>
                </a:moveTo>
                <a:cubicBezTo>
                  <a:pt x="2303" y="4529"/>
                  <a:pt x="5584" y="9356"/>
                  <a:pt x="10256" y="14001"/>
                </a:cubicBezTo>
                <a:cubicBezTo>
                  <a:pt x="13309" y="17038"/>
                  <a:pt x="15593" y="20534"/>
                  <a:pt x="17039" y="24391"/>
                </a:cubicBezTo>
                <a:cubicBezTo>
                  <a:pt x="17307" y="25104"/>
                  <a:pt x="17527" y="25832"/>
                  <a:pt x="17698" y="26573"/>
                </a:cubicBezTo>
                <a:cubicBezTo>
                  <a:pt x="18040" y="28049"/>
                  <a:pt x="19333" y="29108"/>
                  <a:pt x="20850" y="29108"/>
                </a:cubicBezTo>
                <a:lnTo>
                  <a:pt x="23933" y="29108"/>
                </a:lnTo>
                <a:lnTo>
                  <a:pt x="239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62"/>
          <p:cNvSpPr/>
          <p:nvPr/>
        </p:nvSpPr>
        <p:spPr>
          <a:xfrm>
            <a:off x="2625778" y="1613807"/>
            <a:ext cx="778703" cy="669435"/>
          </a:xfrm>
          <a:custGeom>
            <a:avLst/>
            <a:gdLst/>
            <a:ahLst/>
            <a:cxnLst/>
            <a:rect l="l" t="t" r="r" b="b"/>
            <a:pathLst>
              <a:path w="28613" h="24598" extrusionOk="0">
                <a:moveTo>
                  <a:pt x="28612" y="1"/>
                </a:moveTo>
                <a:cubicBezTo>
                  <a:pt x="14512" y="876"/>
                  <a:pt x="2911" y="11138"/>
                  <a:pt x="1" y="24597"/>
                </a:cubicBezTo>
                <a:lnTo>
                  <a:pt x="28612" y="24597"/>
                </a:lnTo>
                <a:lnTo>
                  <a:pt x="2861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62"/>
          <p:cNvSpPr/>
          <p:nvPr/>
        </p:nvSpPr>
        <p:spPr>
          <a:xfrm>
            <a:off x="3511208" y="3021993"/>
            <a:ext cx="651337" cy="792201"/>
          </a:xfrm>
          <a:custGeom>
            <a:avLst/>
            <a:gdLst/>
            <a:ahLst/>
            <a:cxnLst/>
            <a:rect l="l" t="t" r="r" b="b"/>
            <a:pathLst>
              <a:path w="23933" h="29109" extrusionOk="0">
                <a:moveTo>
                  <a:pt x="0" y="1"/>
                </a:moveTo>
                <a:lnTo>
                  <a:pt x="0" y="29108"/>
                </a:lnTo>
                <a:lnTo>
                  <a:pt x="3084" y="29108"/>
                </a:lnTo>
                <a:cubicBezTo>
                  <a:pt x="4600" y="29108"/>
                  <a:pt x="5893" y="28049"/>
                  <a:pt x="6235" y="26573"/>
                </a:cubicBezTo>
                <a:cubicBezTo>
                  <a:pt x="6407" y="25832"/>
                  <a:pt x="6627" y="25104"/>
                  <a:pt x="6894" y="24391"/>
                </a:cubicBezTo>
                <a:cubicBezTo>
                  <a:pt x="8341" y="20534"/>
                  <a:pt x="10622" y="17038"/>
                  <a:pt x="13678" y="14001"/>
                </a:cubicBezTo>
                <a:cubicBezTo>
                  <a:pt x="18349" y="9356"/>
                  <a:pt x="21630" y="4529"/>
                  <a:pt x="239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62"/>
          <p:cNvSpPr/>
          <p:nvPr/>
        </p:nvSpPr>
        <p:spPr>
          <a:xfrm>
            <a:off x="3250347" y="4317451"/>
            <a:ext cx="414974" cy="318633"/>
          </a:xfrm>
          <a:custGeom>
            <a:avLst/>
            <a:gdLst/>
            <a:ahLst/>
            <a:cxnLst/>
            <a:rect l="l" t="t" r="r" b="b"/>
            <a:pathLst>
              <a:path w="15248" h="11708" extrusionOk="0">
                <a:moveTo>
                  <a:pt x="1" y="0"/>
                </a:moveTo>
                <a:lnTo>
                  <a:pt x="1" y="4083"/>
                </a:lnTo>
                <a:cubicBezTo>
                  <a:pt x="1" y="8276"/>
                  <a:pt x="3430" y="11707"/>
                  <a:pt x="7623" y="11707"/>
                </a:cubicBezTo>
                <a:cubicBezTo>
                  <a:pt x="11816" y="11707"/>
                  <a:pt x="15247" y="8276"/>
                  <a:pt x="15247" y="4083"/>
                </a:cubicBezTo>
                <a:lnTo>
                  <a:pt x="152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62"/>
          <p:cNvSpPr/>
          <p:nvPr/>
        </p:nvSpPr>
        <p:spPr>
          <a:xfrm>
            <a:off x="3151691" y="4216563"/>
            <a:ext cx="612283" cy="335398"/>
          </a:xfrm>
          <a:custGeom>
            <a:avLst/>
            <a:gdLst/>
            <a:ahLst/>
            <a:cxnLst/>
            <a:rect l="l" t="t" r="r" b="b"/>
            <a:pathLst>
              <a:path w="22498" h="12324" extrusionOk="0">
                <a:moveTo>
                  <a:pt x="1" y="0"/>
                </a:moveTo>
                <a:lnTo>
                  <a:pt x="1" y="2864"/>
                </a:lnTo>
                <a:cubicBezTo>
                  <a:pt x="1" y="8528"/>
                  <a:pt x="10476" y="12324"/>
                  <a:pt x="11248" y="12324"/>
                </a:cubicBezTo>
                <a:cubicBezTo>
                  <a:pt x="12022" y="12324"/>
                  <a:pt x="22498" y="7684"/>
                  <a:pt x="22498" y="2864"/>
                </a:cubicBezTo>
                <a:lnTo>
                  <a:pt x="224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62"/>
          <p:cNvSpPr/>
          <p:nvPr/>
        </p:nvSpPr>
        <p:spPr>
          <a:xfrm>
            <a:off x="3151691" y="4253304"/>
            <a:ext cx="612283" cy="298657"/>
          </a:xfrm>
          <a:custGeom>
            <a:avLst/>
            <a:gdLst/>
            <a:ahLst/>
            <a:cxnLst/>
            <a:rect l="l" t="t" r="r" b="b"/>
            <a:pathLst>
              <a:path w="22498" h="10974" extrusionOk="0">
                <a:moveTo>
                  <a:pt x="1" y="1"/>
                </a:moveTo>
                <a:lnTo>
                  <a:pt x="1" y="1514"/>
                </a:lnTo>
                <a:cubicBezTo>
                  <a:pt x="1" y="7178"/>
                  <a:pt x="10476" y="10974"/>
                  <a:pt x="11248" y="10974"/>
                </a:cubicBezTo>
                <a:cubicBezTo>
                  <a:pt x="12022" y="10974"/>
                  <a:pt x="22498" y="6335"/>
                  <a:pt x="22498" y="1514"/>
                </a:cubicBezTo>
                <a:lnTo>
                  <a:pt x="22498" y="1"/>
                </a:lnTo>
                <a:cubicBezTo>
                  <a:pt x="22498" y="4821"/>
                  <a:pt x="12022" y="9459"/>
                  <a:pt x="11248" y="9459"/>
                </a:cubicBezTo>
                <a:cubicBezTo>
                  <a:pt x="10476" y="9459"/>
                  <a:pt x="1" y="5665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62"/>
          <p:cNvSpPr/>
          <p:nvPr/>
        </p:nvSpPr>
        <p:spPr>
          <a:xfrm>
            <a:off x="3153732" y="4315927"/>
            <a:ext cx="607629" cy="54267"/>
          </a:xfrm>
          <a:custGeom>
            <a:avLst/>
            <a:gdLst/>
            <a:ahLst/>
            <a:cxnLst/>
            <a:rect l="l" t="t" r="r" b="b"/>
            <a:pathLst>
              <a:path w="22327" h="1994" extrusionOk="0">
                <a:moveTo>
                  <a:pt x="52" y="1"/>
                </a:moveTo>
                <a:cubicBezTo>
                  <a:pt x="34" y="1"/>
                  <a:pt x="18" y="4"/>
                  <a:pt x="1" y="4"/>
                </a:cubicBezTo>
                <a:cubicBezTo>
                  <a:pt x="122" y="701"/>
                  <a:pt x="392" y="1367"/>
                  <a:pt x="778" y="1994"/>
                </a:cubicBezTo>
                <a:lnTo>
                  <a:pt x="21362" y="1994"/>
                </a:lnTo>
                <a:cubicBezTo>
                  <a:pt x="21834" y="1347"/>
                  <a:pt x="22173" y="680"/>
                  <a:pt x="22326" y="2"/>
                </a:cubicBezTo>
                <a:cubicBezTo>
                  <a:pt x="22316" y="2"/>
                  <a:pt x="22307" y="1"/>
                  <a:pt x="22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62"/>
          <p:cNvSpPr/>
          <p:nvPr/>
        </p:nvSpPr>
        <p:spPr>
          <a:xfrm>
            <a:off x="3151691" y="4181129"/>
            <a:ext cx="612283" cy="116235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62"/>
          <p:cNvSpPr/>
          <p:nvPr/>
        </p:nvSpPr>
        <p:spPr>
          <a:xfrm>
            <a:off x="3151691" y="4195635"/>
            <a:ext cx="612283" cy="54321"/>
          </a:xfrm>
          <a:custGeom>
            <a:avLst/>
            <a:gdLst/>
            <a:ahLst/>
            <a:cxnLst/>
            <a:rect l="l" t="t" r="r" b="b"/>
            <a:pathLst>
              <a:path w="22498" h="1996" extrusionOk="0">
                <a:moveTo>
                  <a:pt x="22185" y="1"/>
                </a:moveTo>
                <a:lnTo>
                  <a:pt x="314" y="2"/>
                </a:lnTo>
                <a:cubicBezTo>
                  <a:pt x="113" y="247"/>
                  <a:pt x="3" y="556"/>
                  <a:pt x="1" y="874"/>
                </a:cubicBezTo>
                <a:lnTo>
                  <a:pt x="1" y="1880"/>
                </a:lnTo>
                <a:cubicBezTo>
                  <a:pt x="1" y="1915"/>
                  <a:pt x="8" y="1948"/>
                  <a:pt x="11" y="1983"/>
                </a:cubicBezTo>
                <a:cubicBezTo>
                  <a:pt x="48" y="1990"/>
                  <a:pt x="88" y="1994"/>
                  <a:pt x="127" y="1996"/>
                </a:cubicBezTo>
                <a:lnTo>
                  <a:pt x="22372" y="1996"/>
                </a:lnTo>
                <a:cubicBezTo>
                  <a:pt x="22410" y="1994"/>
                  <a:pt x="22449" y="1990"/>
                  <a:pt x="22487" y="1983"/>
                </a:cubicBezTo>
                <a:cubicBezTo>
                  <a:pt x="22491" y="1948"/>
                  <a:pt x="22498" y="1915"/>
                  <a:pt x="22498" y="1880"/>
                </a:cubicBezTo>
                <a:lnTo>
                  <a:pt x="22498" y="872"/>
                </a:lnTo>
                <a:cubicBezTo>
                  <a:pt x="22496" y="554"/>
                  <a:pt x="22386" y="247"/>
                  <a:pt x="221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62"/>
          <p:cNvSpPr/>
          <p:nvPr/>
        </p:nvSpPr>
        <p:spPr>
          <a:xfrm>
            <a:off x="3127986" y="4270178"/>
            <a:ext cx="659719" cy="54321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46" y="1"/>
                </a:moveTo>
                <a:cubicBezTo>
                  <a:pt x="19" y="1"/>
                  <a:pt x="0" y="22"/>
                  <a:pt x="0" y="46"/>
                </a:cubicBezTo>
                <a:lnTo>
                  <a:pt x="0" y="1951"/>
                </a:lnTo>
                <a:cubicBezTo>
                  <a:pt x="0" y="1975"/>
                  <a:pt x="19" y="1996"/>
                  <a:pt x="46" y="1996"/>
                </a:cubicBezTo>
                <a:lnTo>
                  <a:pt x="24195" y="1996"/>
                </a:lnTo>
                <a:cubicBezTo>
                  <a:pt x="24219" y="1996"/>
                  <a:pt x="24240" y="1975"/>
                  <a:pt x="24240" y="1951"/>
                </a:cubicBezTo>
                <a:lnTo>
                  <a:pt x="24240" y="46"/>
                </a:lnTo>
                <a:cubicBezTo>
                  <a:pt x="24240" y="22"/>
                  <a:pt x="24219" y="1"/>
                  <a:pt x="24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62"/>
          <p:cNvSpPr/>
          <p:nvPr/>
        </p:nvSpPr>
        <p:spPr>
          <a:xfrm>
            <a:off x="3151691" y="4081466"/>
            <a:ext cx="612283" cy="116235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1"/>
                  <a:pt x="93" y="4271"/>
                </a:cubicBezTo>
                <a:lnTo>
                  <a:pt x="22405" y="4271"/>
                </a:lnTo>
                <a:cubicBezTo>
                  <a:pt x="22456" y="4271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62"/>
          <p:cNvSpPr/>
          <p:nvPr/>
        </p:nvSpPr>
        <p:spPr>
          <a:xfrm>
            <a:off x="3151691" y="4087698"/>
            <a:ext cx="612283" cy="54321"/>
          </a:xfrm>
          <a:custGeom>
            <a:avLst/>
            <a:gdLst/>
            <a:ahLst/>
            <a:cxnLst/>
            <a:rect l="l" t="t" r="r" b="b"/>
            <a:pathLst>
              <a:path w="22498" h="1996" extrusionOk="0">
                <a:moveTo>
                  <a:pt x="642" y="1"/>
                </a:moveTo>
                <a:cubicBezTo>
                  <a:pt x="242" y="259"/>
                  <a:pt x="1" y="701"/>
                  <a:pt x="1" y="1177"/>
                </a:cubicBezTo>
                <a:lnTo>
                  <a:pt x="1" y="1984"/>
                </a:lnTo>
                <a:cubicBezTo>
                  <a:pt x="41" y="1991"/>
                  <a:pt x="83" y="1994"/>
                  <a:pt x="127" y="1996"/>
                </a:cubicBezTo>
                <a:lnTo>
                  <a:pt x="22372" y="1996"/>
                </a:lnTo>
                <a:cubicBezTo>
                  <a:pt x="22414" y="1994"/>
                  <a:pt x="22456" y="1991"/>
                  <a:pt x="22498" y="1984"/>
                </a:cubicBezTo>
                <a:lnTo>
                  <a:pt x="22498" y="1177"/>
                </a:lnTo>
                <a:cubicBezTo>
                  <a:pt x="22496" y="701"/>
                  <a:pt x="22255" y="259"/>
                  <a:pt x="218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62"/>
          <p:cNvSpPr/>
          <p:nvPr/>
        </p:nvSpPr>
        <p:spPr>
          <a:xfrm>
            <a:off x="3127986" y="4162268"/>
            <a:ext cx="659719" cy="54321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7"/>
                  <a:pt x="0" y="998"/>
                </a:cubicBezTo>
                <a:cubicBezTo>
                  <a:pt x="2" y="1548"/>
                  <a:pt x="447" y="1993"/>
                  <a:pt x="998" y="1995"/>
                </a:cubicBezTo>
                <a:lnTo>
                  <a:pt x="23243" y="1995"/>
                </a:lnTo>
                <a:cubicBezTo>
                  <a:pt x="23793" y="1993"/>
                  <a:pt x="24239" y="1548"/>
                  <a:pt x="24240" y="998"/>
                </a:cubicBezTo>
                <a:cubicBezTo>
                  <a:pt x="24239" y="447"/>
                  <a:pt x="23793" y="2"/>
                  <a:pt x="232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62"/>
          <p:cNvSpPr/>
          <p:nvPr/>
        </p:nvSpPr>
        <p:spPr>
          <a:xfrm>
            <a:off x="3151691" y="3965283"/>
            <a:ext cx="612283" cy="116208"/>
          </a:xfrm>
          <a:custGeom>
            <a:avLst/>
            <a:gdLst/>
            <a:ahLst/>
            <a:cxnLst/>
            <a:rect l="l" t="t" r="r" b="b"/>
            <a:pathLst>
              <a:path w="22498" h="4270" extrusionOk="0">
                <a:moveTo>
                  <a:pt x="93" y="0"/>
                </a:moveTo>
                <a:cubicBezTo>
                  <a:pt x="43" y="0"/>
                  <a:pt x="1" y="42"/>
                  <a:pt x="1" y="94"/>
                </a:cubicBezTo>
                <a:lnTo>
                  <a:pt x="1" y="4176"/>
                </a:lnTo>
                <a:cubicBezTo>
                  <a:pt x="1" y="4228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8"/>
                  <a:pt x="22498" y="4176"/>
                </a:cubicBezTo>
                <a:lnTo>
                  <a:pt x="22498" y="94"/>
                </a:lnTo>
                <a:cubicBezTo>
                  <a:pt x="22498" y="42"/>
                  <a:pt x="22456" y="0"/>
                  <a:pt x="22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62"/>
          <p:cNvSpPr/>
          <p:nvPr/>
        </p:nvSpPr>
        <p:spPr>
          <a:xfrm>
            <a:off x="3151691" y="3979761"/>
            <a:ext cx="612283" cy="54348"/>
          </a:xfrm>
          <a:custGeom>
            <a:avLst/>
            <a:gdLst/>
            <a:ahLst/>
            <a:cxnLst/>
            <a:rect l="l" t="t" r="r" b="b"/>
            <a:pathLst>
              <a:path w="22498" h="1997" extrusionOk="0">
                <a:moveTo>
                  <a:pt x="314" y="1"/>
                </a:moveTo>
                <a:cubicBezTo>
                  <a:pt x="113" y="247"/>
                  <a:pt x="3" y="555"/>
                  <a:pt x="1" y="873"/>
                </a:cubicBezTo>
                <a:lnTo>
                  <a:pt x="1" y="1982"/>
                </a:lnTo>
                <a:cubicBezTo>
                  <a:pt x="41" y="1989"/>
                  <a:pt x="83" y="1994"/>
                  <a:pt x="127" y="1996"/>
                </a:cubicBezTo>
                <a:lnTo>
                  <a:pt x="22372" y="1996"/>
                </a:lnTo>
                <a:cubicBezTo>
                  <a:pt x="22414" y="1994"/>
                  <a:pt x="22456" y="1989"/>
                  <a:pt x="22498" y="1982"/>
                </a:cubicBezTo>
                <a:lnTo>
                  <a:pt x="22498" y="873"/>
                </a:lnTo>
                <a:cubicBezTo>
                  <a:pt x="22496" y="555"/>
                  <a:pt x="22386" y="247"/>
                  <a:pt x="221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62"/>
          <p:cNvSpPr/>
          <p:nvPr/>
        </p:nvSpPr>
        <p:spPr>
          <a:xfrm>
            <a:off x="3127986" y="3946395"/>
            <a:ext cx="659719" cy="54267"/>
          </a:xfrm>
          <a:custGeom>
            <a:avLst/>
            <a:gdLst/>
            <a:ahLst/>
            <a:cxnLst/>
            <a:rect l="l" t="t" r="r" b="b"/>
            <a:pathLst>
              <a:path w="24241" h="1994" extrusionOk="0">
                <a:moveTo>
                  <a:pt x="998" y="1"/>
                </a:moveTo>
                <a:cubicBezTo>
                  <a:pt x="447" y="2"/>
                  <a:pt x="2" y="448"/>
                  <a:pt x="0" y="996"/>
                </a:cubicBezTo>
                <a:cubicBezTo>
                  <a:pt x="2" y="1547"/>
                  <a:pt x="447" y="1992"/>
                  <a:pt x="998" y="1994"/>
                </a:cubicBezTo>
                <a:lnTo>
                  <a:pt x="23243" y="1994"/>
                </a:lnTo>
                <a:cubicBezTo>
                  <a:pt x="23793" y="1992"/>
                  <a:pt x="24239" y="1547"/>
                  <a:pt x="24240" y="996"/>
                </a:cubicBezTo>
                <a:cubicBezTo>
                  <a:pt x="24239" y="448"/>
                  <a:pt x="23793" y="2"/>
                  <a:pt x="232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62"/>
          <p:cNvSpPr/>
          <p:nvPr/>
        </p:nvSpPr>
        <p:spPr>
          <a:xfrm>
            <a:off x="3127986" y="4054332"/>
            <a:ext cx="659719" cy="54321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8"/>
                  <a:pt x="0" y="998"/>
                </a:cubicBezTo>
                <a:cubicBezTo>
                  <a:pt x="2" y="1548"/>
                  <a:pt x="447" y="1994"/>
                  <a:pt x="998" y="1995"/>
                </a:cubicBezTo>
                <a:lnTo>
                  <a:pt x="23243" y="1995"/>
                </a:lnTo>
                <a:cubicBezTo>
                  <a:pt x="23793" y="1994"/>
                  <a:pt x="24239" y="1548"/>
                  <a:pt x="24240" y="998"/>
                </a:cubicBezTo>
                <a:cubicBezTo>
                  <a:pt x="24239" y="448"/>
                  <a:pt x="23793" y="2"/>
                  <a:pt x="232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52"/>
          <p:cNvSpPr txBox="1">
            <a:spLocks noGrp="1"/>
          </p:cNvSpPr>
          <p:nvPr>
            <p:ph type="title"/>
          </p:nvPr>
        </p:nvSpPr>
        <p:spPr>
          <a:xfrm>
            <a:off x="2324250" y="2663510"/>
            <a:ext cx="4495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GERMANIUM </a:t>
            </a:r>
          </a:p>
        </p:txBody>
      </p:sp>
      <p:sp>
        <p:nvSpPr>
          <p:cNvPr id="1909" name="Google Shape;1909;p52"/>
          <p:cNvSpPr txBox="1">
            <a:spLocks noGrp="1"/>
          </p:cNvSpPr>
          <p:nvPr>
            <p:ph type="title" idx="2"/>
          </p:nvPr>
        </p:nvSpPr>
        <p:spPr>
          <a:xfrm>
            <a:off x="2569050" y="970910"/>
            <a:ext cx="4005900" cy="1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10" name="Google Shape;1910;p52"/>
          <p:cNvSpPr txBox="1">
            <a:spLocks noGrp="1"/>
          </p:cNvSpPr>
          <p:nvPr>
            <p:ph type="subTitle" idx="1"/>
          </p:nvPr>
        </p:nvSpPr>
        <p:spPr>
          <a:xfrm>
            <a:off x="1983000" y="3505310"/>
            <a:ext cx="51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has four valence electrons and melts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59"/>
          <p:cNvSpPr txBox="1">
            <a:spLocks noGrp="1"/>
          </p:cNvSpPr>
          <p:nvPr>
            <p:ph type="title" idx="2"/>
          </p:nvPr>
        </p:nvSpPr>
        <p:spPr>
          <a:xfrm>
            <a:off x="941600" y="970910"/>
            <a:ext cx="4005900" cy="1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0" name="Google Shape;2130;p59"/>
          <p:cNvSpPr txBox="1">
            <a:spLocks noGrp="1"/>
          </p:cNvSpPr>
          <p:nvPr>
            <p:ph type="title"/>
          </p:nvPr>
        </p:nvSpPr>
        <p:spPr>
          <a:xfrm>
            <a:off x="941600" y="2663510"/>
            <a:ext cx="4495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SILICON</a:t>
            </a:r>
            <a:endParaRPr dirty="0"/>
          </a:p>
        </p:txBody>
      </p:sp>
      <p:sp>
        <p:nvSpPr>
          <p:cNvPr id="2131" name="Google Shape;2131;p59"/>
          <p:cNvSpPr txBox="1">
            <a:spLocks noGrp="1"/>
          </p:cNvSpPr>
          <p:nvPr>
            <p:ph type="subTitle" idx="1"/>
          </p:nvPr>
        </p:nvSpPr>
        <p:spPr>
          <a:xfrm>
            <a:off x="941600" y="3505310"/>
            <a:ext cx="51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has four valence electrons and melts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69"/>
          <p:cNvSpPr txBox="1">
            <a:spLocks noGrp="1"/>
          </p:cNvSpPr>
          <p:nvPr>
            <p:ph type="title"/>
          </p:nvPr>
        </p:nvSpPr>
        <p:spPr>
          <a:xfrm>
            <a:off x="3349256" y="2663510"/>
            <a:ext cx="485314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GALLIUM ARSENIDE </a:t>
            </a:r>
          </a:p>
        </p:txBody>
      </p:sp>
      <p:sp>
        <p:nvSpPr>
          <p:cNvPr id="2475" name="Google Shape;2475;p69"/>
          <p:cNvSpPr txBox="1">
            <a:spLocks noGrp="1"/>
          </p:cNvSpPr>
          <p:nvPr>
            <p:ph type="title" idx="2"/>
          </p:nvPr>
        </p:nvSpPr>
        <p:spPr>
          <a:xfrm>
            <a:off x="4196500" y="970910"/>
            <a:ext cx="4005900" cy="1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6" name="Google Shape;2476;p69"/>
          <p:cNvSpPr txBox="1">
            <a:spLocks noGrp="1"/>
          </p:cNvSpPr>
          <p:nvPr>
            <p:ph type="subTitle" idx="1"/>
          </p:nvPr>
        </p:nvSpPr>
        <p:spPr>
          <a:xfrm>
            <a:off x="3024400" y="3674508"/>
            <a:ext cx="51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is made by combining gallium, with its three valence electrons, with arsenic, which has five valence electrons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60"/>
          <p:cNvSpPr/>
          <p:nvPr/>
        </p:nvSpPr>
        <p:spPr>
          <a:xfrm flipH="1">
            <a:off x="717422" y="1440274"/>
            <a:ext cx="7709155" cy="2262953"/>
          </a:xfrm>
          <a:custGeom>
            <a:avLst/>
            <a:gdLst/>
            <a:ahLst/>
            <a:cxnLst/>
            <a:rect l="l" t="t" r="r" b="b"/>
            <a:pathLst>
              <a:path w="243076" h="138027" extrusionOk="0">
                <a:moveTo>
                  <a:pt x="1" y="0"/>
                </a:moveTo>
                <a:lnTo>
                  <a:pt x="1" y="138027"/>
                </a:lnTo>
                <a:lnTo>
                  <a:pt x="243075" y="138027"/>
                </a:lnTo>
                <a:lnTo>
                  <a:pt x="243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60"/>
          <p:cNvSpPr txBox="1">
            <a:spLocks noGrp="1"/>
          </p:cNvSpPr>
          <p:nvPr>
            <p:ph type="title"/>
          </p:nvPr>
        </p:nvSpPr>
        <p:spPr>
          <a:xfrm>
            <a:off x="717422" y="1440274"/>
            <a:ext cx="7709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THANKS FOR YOUR ATTENTION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 Electricity by Slidesgo">
  <a:themeElements>
    <a:clrScheme name="Simple Light">
      <a:dk1>
        <a:srgbClr val="11101B"/>
      </a:dk1>
      <a:lt1>
        <a:srgbClr val="FFFFFF"/>
      </a:lt1>
      <a:dk2>
        <a:srgbClr val="181622"/>
      </a:dk2>
      <a:lt2>
        <a:srgbClr val="FBEA4C"/>
      </a:lt2>
      <a:accent1>
        <a:srgbClr val="FFBE3E"/>
      </a:accent1>
      <a:accent2>
        <a:srgbClr val="5E5A72"/>
      </a:accent2>
      <a:accent3>
        <a:srgbClr val="9F9DAA"/>
      </a:accent3>
      <a:accent4>
        <a:srgbClr val="FFFFFF"/>
      </a:accent4>
      <a:accent5>
        <a:srgbClr val="FFFFFF"/>
      </a:accent5>
      <a:accent6>
        <a:srgbClr val="FFFFFF"/>
      </a:accent6>
      <a:hlink>
        <a:srgbClr val="FFBE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88</Words>
  <Application>Microsoft Office PowerPoint</Application>
  <PresentationFormat>Экран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Roboto</vt:lpstr>
      <vt:lpstr>Bebas Neue</vt:lpstr>
      <vt:lpstr>Arial</vt:lpstr>
      <vt:lpstr>Asap</vt:lpstr>
      <vt:lpstr>Geometric Electricity by Slidesgo</vt:lpstr>
      <vt:lpstr>WHAT ARE THE MOST USED SEMICONDUCTOR MATERIALS?</vt:lpstr>
      <vt:lpstr>WHERE DO WE USE SEMICONDUCTOR MATERIALS?</vt:lpstr>
      <vt:lpstr>WHAT SEMICONDUCTOR MATERIALS DO WE USE?</vt:lpstr>
      <vt:lpstr>GERMANIUM </vt:lpstr>
      <vt:lpstr>02</vt:lpstr>
      <vt:lpstr>GALLIUM ARSENIDE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MOST USED SEMICONDUCTOR MATERIALS?</dc:title>
  <cp:lastModifiedBy>Алина Светличная</cp:lastModifiedBy>
  <cp:revision>3</cp:revision>
  <dcterms:modified xsi:type="dcterms:W3CDTF">2023-04-23T20:25:46Z</dcterms:modified>
</cp:coreProperties>
</file>