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79" r:id="rId3"/>
    <p:sldId id="262" r:id="rId4"/>
    <p:sldId id="258" r:id="rId5"/>
    <p:sldId id="257" r:id="rId6"/>
    <p:sldId id="304" r:id="rId7"/>
    <p:sldId id="265" r:id="rId8"/>
    <p:sldId id="264" r:id="rId9"/>
  </p:sldIdLst>
  <p:sldSz cx="9144000" cy="5143500" type="screen16x9"/>
  <p:notesSz cx="6858000" cy="9144000"/>
  <p:embeddedFontLst>
    <p:embeddedFont>
      <p:font typeface="Artifakt Element" panose="020B0503050000020004" pitchFamily="34" charset="-52"/>
      <p:regular r:id="rId11"/>
      <p:bold r:id="rId12"/>
      <p:italic r:id="rId13"/>
      <p:boldItalic r:id="rId14"/>
    </p:embeddedFont>
    <p:embeddedFont>
      <p:font typeface="Rajdhani" panose="020B0604020202020204" charset="0"/>
      <p:regular r:id="rId15"/>
      <p:bold r:id="rId16"/>
    </p:embeddedFont>
    <p:embeddedFont>
      <p:font typeface="Rajdhani Medium" panose="020B0604020202020204" charset="0"/>
      <p:regular r:id="rId17"/>
      <p:bold r:id="rId18"/>
    </p:embeddedFont>
    <p:embeddedFont>
      <p:font typeface="Rubik Mono One" panose="020B0604020202020204" charset="-79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21C9A8-1998-4BAB-AA10-46BF643E0B9F}">
  <a:tblStyle styleId="{4821C9A8-1998-4BAB-AA10-46BF643E0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b92a65c3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b92a65c3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bb07c4b5b0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bb07c4b5b0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03bd6ff0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03bd6ff0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bb07c4b5b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bb07c4b5b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bb07c4b5b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bb07c4b5b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bb07c4b5b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bb07c4b5b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7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bb07c4b5b0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bb07c4b5b0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bb07c4b5b0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bb07c4b5b0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57850" y="1817450"/>
            <a:ext cx="5765100" cy="166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57850" y="3513188"/>
            <a:ext cx="5765100" cy="42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-6825" y="529000"/>
            <a:ext cx="2764800" cy="463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/>
          <p:nvPr/>
        </p:nvSpPr>
        <p:spPr>
          <a:xfrm flipH="1">
            <a:off x="7" y="0"/>
            <a:ext cx="1402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"/>
          <p:cNvSpPr/>
          <p:nvPr/>
        </p:nvSpPr>
        <p:spPr>
          <a:xfrm flipH="1">
            <a:off x="8694607" y="0"/>
            <a:ext cx="4494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9"/>
          <p:cNvGrpSpPr/>
          <p:nvPr/>
        </p:nvGrpSpPr>
        <p:grpSpPr>
          <a:xfrm flipH="1">
            <a:off x="-261975" y="912350"/>
            <a:ext cx="1224382" cy="1224958"/>
            <a:chOff x="4818950" y="4186600"/>
            <a:chExt cx="1224382" cy="1224958"/>
          </a:xfrm>
        </p:grpSpPr>
        <p:sp>
          <p:nvSpPr>
            <p:cNvPr id="445" name="Google Shape;445;p29"/>
            <p:cNvSpPr/>
            <p:nvPr/>
          </p:nvSpPr>
          <p:spPr>
            <a:xfrm>
              <a:off x="5488857" y="4968444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cubicBezTo>
                    <a:pt x="1762" y="457"/>
                    <a:pt x="848" y="784"/>
                    <a:pt x="0" y="1044"/>
                  </a:cubicBezTo>
                  <a:lnTo>
                    <a:pt x="17615" y="45473"/>
                  </a:lnTo>
                  <a:lnTo>
                    <a:pt x="20225" y="44429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554975" y="4357117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33795" y="1"/>
                  </a:moveTo>
                  <a:lnTo>
                    <a:pt x="1" y="33860"/>
                  </a:lnTo>
                  <a:cubicBezTo>
                    <a:pt x="653" y="34448"/>
                    <a:pt x="1371" y="35100"/>
                    <a:pt x="1958" y="35818"/>
                  </a:cubicBezTo>
                  <a:lnTo>
                    <a:pt x="35752" y="2023"/>
                  </a:lnTo>
                  <a:lnTo>
                    <a:pt x="33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418677" y="4186600"/>
              <a:ext cx="24945" cy="425138"/>
            </a:xfrm>
            <a:custGeom>
              <a:avLst/>
              <a:gdLst/>
              <a:ahLst/>
              <a:cxnLst/>
              <a:rect l="l" t="t" r="r" b="b"/>
              <a:pathLst>
                <a:path w="2806" h="47822" extrusionOk="0">
                  <a:moveTo>
                    <a:pt x="0" y="1"/>
                  </a:moveTo>
                  <a:lnTo>
                    <a:pt x="0" y="47821"/>
                  </a:lnTo>
                  <a:cubicBezTo>
                    <a:pt x="457" y="47821"/>
                    <a:pt x="914" y="47756"/>
                    <a:pt x="1436" y="47756"/>
                  </a:cubicBezTo>
                  <a:cubicBezTo>
                    <a:pt x="1892" y="47756"/>
                    <a:pt x="2349" y="47821"/>
                    <a:pt x="2806" y="47821"/>
                  </a:cubicBezTo>
                  <a:lnTo>
                    <a:pt x="28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5494076" y="4231843"/>
              <a:ext cx="191402" cy="400192"/>
            </a:xfrm>
            <a:custGeom>
              <a:avLst/>
              <a:gdLst/>
              <a:ahLst/>
              <a:cxnLst/>
              <a:rect l="l" t="t" r="r" b="b"/>
              <a:pathLst>
                <a:path w="21530" h="45016" extrusionOk="0">
                  <a:moveTo>
                    <a:pt x="18920" y="0"/>
                  </a:moveTo>
                  <a:lnTo>
                    <a:pt x="1" y="43907"/>
                  </a:lnTo>
                  <a:cubicBezTo>
                    <a:pt x="849" y="44233"/>
                    <a:pt x="1697" y="44624"/>
                    <a:pt x="2545" y="45016"/>
                  </a:cubicBezTo>
                  <a:lnTo>
                    <a:pt x="21530" y="1109"/>
                  </a:lnTo>
                  <a:lnTo>
                    <a:pt x="18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5600796" y="4561284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1" y="17746"/>
                  </a:lnTo>
                  <a:cubicBezTo>
                    <a:pt x="392" y="18528"/>
                    <a:pt x="718" y="19377"/>
                    <a:pt x="1044" y="20290"/>
                  </a:cubicBezTo>
                  <a:lnTo>
                    <a:pt x="45473" y="2675"/>
                  </a:lnTo>
                  <a:lnTo>
                    <a:pt x="44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554975" y="4922623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1958" y="1"/>
                  </a:moveTo>
                  <a:cubicBezTo>
                    <a:pt x="1371" y="718"/>
                    <a:pt x="653" y="1371"/>
                    <a:pt x="1" y="2023"/>
                  </a:cubicBezTo>
                  <a:lnTo>
                    <a:pt x="33795" y="35817"/>
                  </a:lnTo>
                  <a:lnTo>
                    <a:pt x="35752" y="33795"/>
                  </a:lnTo>
                  <a:lnTo>
                    <a:pt x="1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618195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cubicBezTo>
                    <a:pt x="66" y="457"/>
                    <a:pt x="66" y="914"/>
                    <a:pt x="66" y="1371"/>
                  </a:cubicBezTo>
                  <a:cubicBezTo>
                    <a:pt x="66" y="1827"/>
                    <a:pt x="66" y="2349"/>
                    <a:pt x="1" y="2806"/>
                  </a:cubicBezTo>
                  <a:lnTo>
                    <a:pt x="47821" y="2806"/>
                  </a:lnTo>
                  <a:lnTo>
                    <a:pt x="47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598476" y="4861724"/>
              <a:ext cx="399614" cy="191402"/>
            </a:xfrm>
            <a:custGeom>
              <a:avLst/>
              <a:gdLst/>
              <a:ahLst/>
              <a:cxnLst/>
              <a:rect l="l" t="t" r="r" b="b"/>
              <a:pathLst>
                <a:path w="44951" h="21530" extrusionOk="0">
                  <a:moveTo>
                    <a:pt x="1110" y="1"/>
                  </a:moveTo>
                  <a:cubicBezTo>
                    <a:pt x="784" y="914"/>
                    <a:pt x="392" y="1762"/>
                    <a:pt x="1" y="2610"/>
                  </a:cubicBezTo>
                  <a:lnTo>
                    <a:pt x="43842" y="21530"/>
                  </a:lnTo>
                  <a:lnTo>
                    <a:pt x="44951" y="18985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989476" y="4357117"/>
              <a:ext cx="317835" cy="318422"/>
            </a:xfrm>
            <a:custGeom>
              <a:avLst/>
              <a:gdLst/>
              <a:ahLst/>
              <a:cxnLst/>
              <a:rect l="l" t="t" r="r" b="b"/>
              <a:pathLst>
                <a:path w="35752" h="35818" extrusionOk="0">
                  <a:moveTo>
                    <a:pt x="1957" y="1"/>
                  </a:moveTo>
                  <a:lnTo>
                    <a:pt x="0" y="2023"/>
                  </a:lnTo>
                  <a:lnTo>
                    <a:pt x="33859" y="35818"/>
                  </a:lnTo>
                  <a:cubicBezTo>
                    <a:pt x="34447" y="35100"/>
                    <a:pt x="35099" y="34448"/>
                    <a:pt x="35751" y="33860"/>
                  </a:cubicBezTo>
                  <a:lnTo>
                    <a:pt x="19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989476" y="4922623"/>
              <a:ext cx="318413" cy="318422"/>
            </a:xfrm>
            <a:custGeom>
              <a:avLst/>
              <a:gdLst/>
              <a:ahLst/>
              <a:cxnLst/>
              <a:rect l="l" t="t" r="r" b="b"/>
              <a:pathLst>
                <a:path w="35817" h="35818" extrusionOk="0">
                  <a:moveTo>
                    <a:pt x="33859" y="1"/>
                  </a:moveTo>
                  <a:lnTo>
                    <a:pt x="0" y="33795"/>
                  </a:lnTo>
                  <a:lnTo>
                    <a:pt x="2022" y="35817"/>
                  </a:lnTo>
                  <a:lnTo>
                    <a:pt x="35817" y="2023"/>
                  </a:lnTo>
                  <a:cubicBezTo>
                    <a:pt x="35099" y="1371"/>
                    <a:pt x="34447" y="718"/>
                    <a:pt x="33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5176814" y="4966124"/>
              <a:ext cx="191402" cy="400779"/>
            </a:xfrm>
            <a:custGeom>
              <a:avLst/>
              <a:gdLst/>
              <a:ahLst/>
              <a:cxnLst/>
              <a:rect l="l" t="t" r="r" b="b"/>
              <a:pathLst>
                <a:path w="21530" h="45082" extrusionOk="0">
                  <a:moveTo>
                    <a:pt x="18985" y="1"/>
                  </a:moveTo>
                  <a:lnTo>
                    <a:pt x="0" y="43972"/>
                  </a:lnTo>
                  <a:lnTo>
                    <a:pt x="2610" y="45081"/>
                  </a:lnTo>
                  <a:lnTo>
                    <a:pt x="21530" y="1175"/>
                  </a:lnTo>
                  <a:cubicBezTo>
                    <a:pt x="20681" y="849"/>
                    <a:pt x="19768" y="457"/>
                    <a:pt x="18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5193635" y="4226038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lnTo>
                    <a:pt x="0" y="979"/>
                  </a:lnTo>
                  <a:lnTo>
                    <a:pt x="17615" y="45473"/>
                  </a:lnTo>
                  <a:cubicBezTo>
                    <a:pt x="18463" y="45016"/>
                    <a:pt x="19377" y="44625"/>
                    <a:pt x="20225" y="44364"/>
                  </a:cubicBezTo>
                  <a:lnTo>
                    <a:pt x="26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5418677" y="4986429"/>
              <a:ext cx="24945" cy="425129"/>
            </a:xfrm>
            <a:custGeom>
              <a:avLst/>
              <a:gdLst/>
              <a:ahLst/>
              <a:cxnLst/>
              <a:rect l="l" t="t" r="r" b="b"/>
              <a:pathLst>
                <a:path w="2806" h="47821" extrusionOk="0">
                  <a:moveTo>
                    <a:pt x="0" y="0"/>
                  </a:moveTo>
                  <a:lnTo>
                    <a:pt x="0" y="47821"/>
                  </a:lnTo>
                  <a:lnTo>
                    <a:pt x="2806" y="47821"/>
                  </a:lnTo>
                  <a:lnTo>
                    <a:pt x="2806" y="0"/>
                  </a:lnTo>
                  <a:cubicBezTo>
                    <a:pt x="2349" y="0"/>
                    <a:pt x="1892" y="65"/>
                    <a:pt x="1436" y="65"/>
                  </a:cubicBezTo>
                  <a:cubicBezTo>
                    <a:pt x="914" y="65"/>
                    <a:pt x="45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4864193" y="4545041"/>
              <a:ext cx="400192" cy="191402"/>
            </a:xfrm>
            <a:custGeom>
              <a:avLst/>
              <a:gdLst/>
              <a:ahLst/>
              <a:cxnLst/>
              <a:rect l="l" t="t" r="r" b="b"/>
              <a:pathLst>
                <a:path w="45016" h="21530" extrusionOk="0">
                  <a:moveTo>
                    <a:pt x="1109" y="1"/>
                  </a:moveTo>
                  <a:lnTo>
                    <a:pt x="0" y="2545"/>
                  </a:lnTo>
                  <a:lnTo>
                    <a:pt x="43841" y="21530"/>
                  </a:lnTo>
                  <a:cubicBezTo>
                    <a:pt x="44167" y="20616"/>
                    <a:pt x="44559" y="19768"/>
                    <a:pt x="45016" y="18920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4857232" y="4856506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0" y="17680"/>
                  </a:lnTo>
                  <a:lnTo>
                    <a:pt x="1044" y="20290"/>
                  </a:lnTo>
                  <a:lnTo>
                    <a:pt x="45472" y="2610"/>
                  </a:lnTo>
                  <a:cubicBezTo>
                    <a:pt x="45081" y="1762"/>
                    <a:pt x="44755" y="914"/>
                    <a:pt x="44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4818950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lnTo>
                    <a:pt x="1" y="2806"/>
                  </a:lnTo>
                  <a:lnTo>
                    <a:pt x="47821" y="2806"/>
                  </a:lnTo>
                  <a:cubicBezTo>
                    <a:pt x="47756" y="2349"/>
                    <a:pt x="47756" y="1827"/>
                    <a:pt x="47756" y="1371"/>
                  </a:cubicBezTo>
                  <a:cubicBezTo>
                    <a:pt x="47756" y="914"/>
                    <a:pt x="47756" y="457"/>
                    <a:pt x="47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/>
          <p:nvPr/>
        </p:nvSpPr>
        <p:spPr>
          <a:xfrm rot="10800000" flipH="1">
            <a:off x="242925" y="2842650"/>
            <a:ext cx="8920500" cy="23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/>
          <p:nvPr/>
        </p:nvSpPr>
        <p:spPr>
          <a:xfrm rot="10800000" flipH="1">
            <a:off x="5012575" y="0"/>
            <a:ext cx="4150800" cy="19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4" name="Google Shape;464;p30"/>
          <p:cNvCxnSpPr/>
          <p:nvPr/>
        </p:nvCxnSpPr>
        <p:spPr>
          <a:xfrm rot="10800000">
            <a:off x="234325" y="-14975"/>
            <a:ext cx="0" cy="519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0"/>
          <p:cNvCxnSpPr/>
          <p:nvPr/>
        </p:nvCxnSpPr>
        <p:spPr>
          <a:xfrm rot="10800000">
            <a:off x="-36375" y="200000"/>
            <a:ext cx="92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6" name="Google Shape;466;p30"/>
          <p:cNvSpPr/>
          <p:nvPr/>
        </p:nvSpPr>
        <p:spPr>
          <a:xfrm>
            <a:off x="8579025" y="904700"/>
            <a:ext cx="584400" cy="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8579025" y="1098813"/>
            <a:ext cx="584400" cy="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8579025" y="1292925"/>
            <a:ext cx="584400" cy="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0" y="4836925"/>
            <a:ext cx="9144000" cy="3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6"/>
          <p:cNvCxnSpPr/>
          <p:nvPr/>
        </p:nvCxnSpPr>
        <p:spPr>
          <a:xfrm rot="10800000">
            <a:off x="-36375" y="4836925"/>
            <a:ext cx="92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6"/>
          <p:cNvCxnSpPr/>
          <p:nvPr/>
        </p:nvCxnSpPr>
        <p:spPr>
          <a:xfrm rot="10800000">
            <a:off x="234325" y="-14975"/>
            <a:ext cx="0" cy="519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621100" y="594900"/>
            <a:ext cx="42126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621100" y="2110800"/>
            <a:ext cx="3757800" cy="24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Font typeface="Barlow"/>
              <a:buAutoNum type="arabicPeriod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83" name="Google Shape;83;p7"/>
          <p:cNvSpPr>
            <a:spLocks noGrp="1"/>
          </p:cNvSpPr>
          <p:nvPr>
            <p:ph type="pic" idx="2"/>
          </p:nvPr>
        </p:nvSpPr>
        <p:spPr>
          <a:xfrm>
            <a:off x="5340800" y="0"/>
            <a:ext cx="3803100" cy="4919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7"/>
          <p:cNvSpPr/>
          <p:nvPr/>
        </p:nvSpPr>
        <p:spPr>
          <a:xfrm>
            <a:off x="238500" y="4919775"/>
            <a:ext cx="8905500" cy="2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7"/>
          <p:cNvCxnSpPr/>
          <p:nvPr/>
        </p:nvCxnSpPr>
        <p:spPr>
          <a:xfrm>
            <a:off x="234325" y="-47400"/>
            <a:ext cx="0" cy="519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7"/>
          <p:cNvCxnSpPr/>
          <p:nvPr/>
        </p:nvCxnSpPr>
        <p:spPr>
          <a:xfrm rot="10800000">
            <a:off x="-23250" y="4919775"/>
            <a:ext cx="92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/>
          <p:nvPr/>
        </p:nvSpPr>
        <p:spPr>
          <a:xfrm>
            <a:off x="-11950" y="-11950"/>
            <a:ext cx="9144000" cy="5147700"/>
          </a:xfrm>
          <a:prstGeom prst="rect">
            <a:avLst/>
          </a:prstGeom>
          <a:solidFill>
            <a:srgbClr val="000BFD">
              <a:alpha val="416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621100" y="1089525"/>
            <a:ext cx="3321600" cy="19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800">
                <a:solidFill>
                  <a:schemeClr val="lt1"/>
                </a:solidFill>
                <a:highlight>
                  <a:schemeClr val="dk1"/>
                </a:highlight>
                <a:latin typeface="Rubik Mono One"/>
                <a:ea typeface="Rubik Mono One"/>
                <a:cs typeface="Rubik Mono One"/>
                <a:sym typeface="Rubik Mono One"/>
              </a:defRPr>
            </a:lvl1pPr>
          </a:lstStyle>
          <a:p>
            <a:endParaRPr/>
          </a:p>
        </p:txBody>
      </p:sp>
      <p:cxnSp>
        <p:nvCxnSpPr>
          <p:cNvPr id="138" name="Google Shape;138;p10"/>
          <p:cNvCxnSpPr/>
          <p:nvPr/>
        </p:nvCxnSpPr>
        <p:spPr>
          <a:xfrm>
            <a:off x="8527325" y="6675"/>
            <a:ext cx="0" cy="514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0"/>
          <p:cNvCxnSpPr/>
          <p:nvPr/>
        </p:nvCxnSpPr>
        <p:spPr>
          <a:xfrm rot="10800000">
            <a:off x="-58225" y="4619000"/>
            <a:ext cx="92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ubTitle" idx="1"/>
          </p:nvPr>
        </p:nvSpPr>
        <p:spPr>
          <a:xfrm>
            <a:off x="3607422" y="2578675"/>
            <a:ext cx="1929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2"/>
          </p:nvPr>
        </p:nvSpPr>
        <p:spPr>
          <a:xfrm>
            <a:off x="3607400" y="2973361"/>
            <a:ext cx="192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3"/>
          </p:nvPr>
        </p:nvSpPr>
        <p:spPr>
          <a:xfrm>
            <a:off x="1034248" y="2578675"/>
            <a:ext cx="1929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4"/>
          </p:nvPr>
        </p:nvSpPr>
        <p:spPr>
          <a:xfrm>
            <a:off x="1034248" y="2973361"/>
            <a:ext cx="192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5"/>
          </p:nvPr>
        </p:nvSpPr>
        <p:spPr>
          <a:xfrm>
            <a:off x="6180647" y="2578675"/>
            <a:ext cx="1929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6"/>
          </p:nvPr>
        </p:nvSpPr>
        <p:spPr>
          <a:xfrm>
            <a:off x="6180625" y="2973361"/>
            <a:ext cx="192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-2050" y="3958925"/>
            <a:ext cx="9144000" cy="119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-23500" y="3063325"/>
            <a:ext cx="584400" cy="9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-23500" y="3257438"/>
            <a:ext cx="584400" cy="9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-23500" y="3451550"/>
            <a:ext cx="584400" cy="9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1"/>
          </p:nvPr>
        </p:nvSpPr>
        <p:spPr>
          <a:xfrm>
            <a:off x="2726139" y="2395183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ubTitle" idx="2"/>
          </p:nvPr>
        </p:nvSpPr>
        <p:spPr>
          <a:xfrm>
            <a:off x="2726088" y="2789867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ubTitle" idx="3"/>
          </p:nvPr>
        </p:nvSpPr>
        <p:spPr>
          <a:xfrm>
            <a:off x="2726143" y="1252300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"/>
          </p:nvPr>
        </p:nvSpPr>
        <p:spPr>
          <a:xfrm>
            <a:off x="2726143" y="1646984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subTitle" idx="5"/>
          </p:nvPr>
        </p:nvSpPr>
        <p:spPr>
          <a:xfrm>
            <a:off x="2726169" y="3538066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6"/>
          </p:nvPr>
        </p:nvSpPr>
        <p:spPr>
          <a:xfrm>
            <a:off x="2726117" y="3932750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7741500" y="6725"/>
            <a:ext cx="1402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0" y="6725"/>
            <a:ext cx="4494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5"/>
          <p:cNvGrpSpPr/>
          <p:nvPr/>
        </p:nvGrpSpPr>
        <p:grpSpPr>
          <a:xfrm>
            <a:off x="8181600" y="919075"/>
            <a:ext cx="1224382" cy="1224958"/>
            <a:chOff x="4818950" y="4186600"/>
            <a:chExt cx="1224382" cy="1224958"/>
          </a:xfrm>
        </p:grpSpPr>
        <p:sp>
          <p:nvSpPr>
            <p:cNvPr id="216" name="Google Shape;216;p15"/>
            <p:cNvSpPr/>
            <p:nvPr/>
          </p:nvSpPr>
          <p:spPr>
            <a:xfrm>
              <a:off x="5488857" y="4968444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cubicBezTo>
                    <a:pt x="1762" y="457"/>
                    <a:pt x="848" y="784"/>
                    <a:pt x="0" y="1044"/>
                  </a:cubicBezTo>
                  <a:lnTo>
                    <a:pt x="17615" y="45473"/>
                  </a:lnTo>
                  <a:lnTo>
                    <a:pt x="20225" y="44429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554975" y="4357117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33795" y="1"/>
                  </a:moveTo>
                  <a:lnTo>
                    <a:pt x="1" y="33860"/>
                  </a:lnTo>
                  <a:cubicBezTo>
                    <a:pt x="653" y="34448"/>
                    <a:pt x="1371" y="35100"/>
                    <a:pt x="1958" y="35818"/>
                  </a:cubicBezTo>
                  <a:lnTo>
                    <a:pt x="35752" y="2023"/>
                  </a:lnTo>
                  <a:lnTo>
                    <a:pt x="33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418677" y="4186600"/>
              <a:ext cx="24945" cy="425138"/>
            </a:xfrm>
            <a:custGeom>
              <a:avLst/>
              <a:gdLst/>
              <a:ahLst/>
              <a:cxnLst/>
              <a:rect l="l" t="t" r="r" b="b"/>
              <a:pathLst>
                <a:path w="2806" h="47822" extrusionOk="0">
                  <a:moveTo>
                    <a:pt x="0" y="1"/>
                  </a:moveTo>
                  <a:lnTo>
                    <a:pt x="0" y="47821"/>
                  </a:lnTo>
                  <a:cubicBezTo>
                    <a:pt x="457" y="47821"/>
                    <a:pt x="914" y="47756"/>
                    <a:pt x="1436" y="47756"/>
                  </a:cubicBezTo>
                  <a:cubicBezTo>
                    <a:pt x="1892" y="47756"/>
                    <a:pt x="2349" y="47821"/>
                    <a:pt x="2806" y="47821"/>
                  </a:cubicBezTo>
                  <a:lnTo>
                    <a:pt x="28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494076" y="4231843"/>
              <a:ext cx="191402" cy="400192"/>
            </a:xfrm>
            <a:custGeom>
              <a:avLst/>
              <a:gdLst/>
              <a:ahLst/>
              <a:cxnLst/>
              <a:rect l="l" t="t" r="r" b="b"/>
              <a:pathLst>
                <a:path w="21530" h="45016" extrusionOk="0">
                  <a:moveTo>
                    <a:pt x="18920" y="0"/>
                  </a:moveTo>
                  <a:lnTo>
                    <a:pt x="1" y="43907"/>
                  </a:lnTo>
                  <a:cubicBezTo>
                    <a:pt x="849" y="44233"/>
                    <a:pt x="1697" y="44624"/>
                    <a:pt x="2545" y="45016"/>
                  </a:cubicBezTo>
                  <a:lnTo>
                    <a:pt x="21530" y="1109"/>
                  </a:lnTo>
                  <a:lnTo>
                    <a:pt x="18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5600796" y="4561284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1" y="17746"/>
                  </a:lnTo>
                  <a:cubicBezTo>
                    <a:pt x="392" y="18528"/>
                    <a:pt x="718" y="19377"/>
                    <a:pt x="1044" y="20290"/>
                  </a:cubicBezTo>
                  <a:lnTo>
                    <a:pt x="45473" y="2675"/>
                  </a:lnTo>
                  <a:lnTo>
                    <a:pt x="44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5554975" y="4922623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1958" y="1"/>
                  </a:moveTo>
                  <a:cubicBezTo>
                    <a:pt x="1371" y="718"/>
                    <a:pt x="653" y="1371"/>
                    <a:pt x="1" y="2023"/>
                  </a:cubicBezTo>
                  <a:lnTo>
                    <a:pt x="33795" y="35817"/>
                  </a:lnTo>
                  <a:lnTo>
                    <a:pt x="35752" y="33795"/>
                  </a:lnTo>
                  <a:lnTo>
                    <a:pt x="1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5618195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cubicBezTo>
                    <a:pt x="66" y="457"/>
                    <a:pt x="66" y="914"/>
                    <a:pt x="66" y="1371"/>
                  </a:cubicBezTo>
                  <a:cubicBezTo>
                    <a:pt x="66" y="1827"/>
                    <a:pt x="66" y="2349"/>
                    <a:pt x="1" y="2806"/>
                  </a:cubicBezTo>
                  <a:lnTo>
                    <a:pt x="47821" y="2806"/>
                  </a:lnTo>
                  <a:lnTo>
                    <a:pt x="47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5598476" y="4861724"/>
              <a:ext cx="399614" cy="191402"/>
            </a:xfrm>
            <a:custGeom>
              <a:avLst/>
              <a:gdLst/>
              <a:ahLst/>
              <a:cxnLst/>
              <a:rect l="l" t="t" r="r" b="b"/>
              <a:pathLst>
                <a:path w="44951" h="21530" extrusionOk="0">
                  <a:moveTo>
                    <a:pt x="1110" y="1"/>
                  </a:moveTo>
                  <a:cubicBezTo>
                    <a:pt x="784" y="914"/>
                    <a:pt x="392" y="1762"/>
                    <a:pt x="1" y="2610"/>
                  </a:cubicBezTo>
                  <a:lnTo>
                    <a:pt x="43842" y="21530"/>
                  </a:lnTo>
                  <a:lnTo>
                    <a:pt x="44951" y="18985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989476" y="4357117"/>
              <a:ext cx="317835" cy="318422"/>
            </a:xfrm>
            <a:custGeom>
              <a:avLst/>
              <a:gdLst/>
              <a:ahLst/>
              <a:cxnLst/>
              <a:rect l="l" t="t" r="r" b="b"/>
              <a:pathLst>
                <a:path w="35752" h="35818" extrusionOk="0">
                  <a:moveTo>
                    <a:pt x="1957" y="1"/>
                  </a:moveTo>
                  <a:lnTo>
                    <a:pt x="0" y="2023"/>
                  </a:lnTo>
                  <a:lnTo>
                    <a:pt x="33859" y="35818"/>
                  </a:lnTo>
                  <a:cubicBezTo>
                    <a:pt x="34447" y="35100"/>
                    <a:pt x="35099" y="34448"/>
                    <a:pt x="35751" y="33860"/>
                  </a:cubicBezTo>
                  <a:lnTo>
                    <a:pt x="19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989476" y="4922623"/>
              <a:ext cx="318413" cy="318422"/>
            </a:xfrm>
            <a:custGeom>
              <a:avLst/>
              <a:gdLst/>
              <a:ahLst/>
              <a:cxnLst/>
              <a:rect l="l" t="t" r="r" b="b"/>
              <a:pathLst>
                <a:path w="35817" h="35818" extrusionOk="0">
                  <a:moveTo>
                    <a:pt x="33859" y="1"/>
                  </a:moveTo>
                  <a:lnTo>
                    <a:pt x="0" y="33795"/>
                  </a:lnTo>
                  <a:lnTo>
                    <a:pt x="2022" y="35817"/>
                  </a:lnTo>
                  <a:lnTo>
                    <a:pt x="35817" y="2023"/>
                  </a:lnTo>
                  <a:cubicBezTo>
                    <a:pt x="35099" y="1371"/>
                    <a:pt x="34447" y="718"/>
                    <a:pt x="33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176814" y="4966124"/>
              <a:ext cx="191402" cy="400779"/>
            </a:xfrm>
            <a:custGeom>
              <a:avLst/>
              <a:gdLst/>
              <a:ahLst/>
              <a:cxnLst/>
              <a:rect l="l" t="t" r="r" b="b"/>
              <a:pathLst>
                <a:path w="21530" h="45082" extrusionOk="0">
                  <a:moveTo>
                    <a:pt x="18985" y="1"/>
                  </a:moveTo>
                  <a:lnTo>
                    <a:pt x="0" y="43972"/>
                  </a:lnTo>
                  <a:lnTo>
                    <a:pt x="2610" y="45081"/>
                  </a:lnTo>
                  <a:lnTo>
                    <a:pt x="21530" y="1175"/>
                  </a:lnTo>
                  <a:cubicBezTo>
                    <a:pt x="20681" y="849"/>
                    <a:pt x="19768" y="457"/>
                    <a:pt x="18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193635" y="4226038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lnTo>
                    <a:pt x="0" y="979"/>
                  </a:lnTo>
                  <a:lnTo>
                    <a:pt x="17615" y="45473"/>
                  </a:lnTo>
                  <a:cubicBezTo>
                    <a:pt x="18463" y="45016"/>
                    <a:pt x="19377" y="44625"/>
                    <a:pt x="20225" y="44364"/>
                  </a:cubicBezTo>
                  <a:lnTo>
                    <a:pt x="26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418677" y="4986429"/>
              <a:ext cx="24945" cy="425129"/>
            </a:xfrm>
            <a:custGeom>
              <a:avLst/>
              <a:gdLst/>
              <a:ahLst/>
              <a:cxnLst/>
              <a:rect l="l" t="t" r="r" b="b"/>
              <a:pathLst>
                <a:path w="2806" h="47821" extrusionOk="0">
                  <a:moveTo>
                    <a:pt x="0" y="0"/>
                  </a:moveTo>
                  <a:lnTo>
                    <a:pt x="0" y="47821"/>
                  </a:lnTo>
                  <a:lnTo>
                    <a:pt x="2806" y="47821"/>
                  </a:lnTo>
                  <a:lnTo>
                    <a:pt x="2806" y="0"/>
                  </a:lnTo>
                  <a:cubicBezTo>
                    <a:pt x="2349" y="0"/>
                    <a:pt x="1892" y="65"/>
                    <a:pt x="1436" y="65"/>
                  </a:cubicBezTo>
                  <a:cubicBezTo>
                    <a:pt x="914" y="65"/>
                    <a:pt x="45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864193" y="4545041"/>
              <a:ext cx="400192" cy="191402"/>
            </a:xfrm>
            <a:custGeom>
              <a:avLst/>
              <a:gdLst/>
              <a:ahLst/>
              <a:cxnLst/>
              <a:rect l="l" t="t" r="r" b="b"/>
              <a:pathLst>
                <a:path w="45016" h="21530" extrusionOk="0">
                  <a:moveTo>
                    <a:pt x="1109" y="1"/>
                  </a:moveTo>
                  <a:lnTo>
                    <a:pt x="0" y="2545"/>
                  </a:lnTo>
                  <a:lnTo>
                    <a:pt x="43841" y="21530"/>
                  </a:lnTo>
                  <a:cubicBezTo>
                    <a:pt x="44167" y="20616"/>
                    <a:pt x="44559" y="19768"/>
                    <a:pt x="45016" y="18920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4857232" y="4856506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0" y="17680"/>
                  </a:lnTo>
                  <a:lnTo>
                    <a:pt x="1044" y="20290"/>
                  </a:lnTo>
                  <a:lnTo>
                    <a:pt x="45472" y="2610"/>
                  </a:lnTo>
                  <a:cubicBezTo>
                    <a:pt x="45081" y="1762"/>
                    <a:pt x="44755" y="914"/>
                    <a:pt x="44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818950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lnTo>
                    <a:pt x="1" y="2806"/>
                  </a:lnTo>
                  <a:lnTo>
                    <a:pt x="47821" y="2806"/>
                  </a:lnTo>
                  <a:cubicBezTo>
                    <a:pt x="47756" y="2349"/>
                    <a:pt x="47756" y="1827"/>
                    <a:pt x="47756" y="1371"/>
                  </a:cubicBezTo>
                  <a:cubicBezTo>
                    <a:pt x="47756" y="914"/>
                    <a:pt x="47756" y="457"/>
                    <a:pt x="47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/>
          <p:nvPr/>
        </p:nvSpPr>
        <p:spPr>
          <a:xfrm>
            <a:off x="-10600" y="1235575"/>
            <a:ext cx="4614900" cy="39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81" name="Google Shape;381;p2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subTitle" idx="1"/>
          </p:nvPr>
        </p:nvSpPr>
        <p:spPr>
          <a:xfrm>
            <a:off x="4934358" y="3641200"/>
            <a:ext cx="2424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subTitle" idx="2"/>
          </p:nvPr>
        </p:nvSpPr>
        <p:spPr>
          <a:xfrm>
            <a:off x="4934331" y="4035881"/>
            <a:ext cx="24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subTitle" idx="3"/>
          </p:nvPr>
        </p:nvSpPr>
        <p:spPr>
          <a:xfrm>
            <a:off x="1785251" y="3641200"/>
            <a:ext cx="2424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subTitle" idx="4"/>
          </p:nvPr>
        </p:nvSpPr>
        <p:spPr>
          <a:xfrm>
            <a:off x="1785251" y="4035881"/>
            <a:ext cx="24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86" name="Google Shape;386;p24"/>
          <p:cNvCxnSpPr/>
          <p:nvPr/>
        </p:nvCxnSpPr>
        <p:spPr>
          <a:xfrm>
            <a:off x="-110100" y="296525"/>
            <a:ext cx="947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4"/>
          <p:cNvGrpSpPr/>
          <p:nvPr/>
        </p:nvGrpSpPr>
        <p:grpSpPr>
          <a:xfrm flipH="1">
            <a:off x="7948979" y="1064551"/>
            <a:ext cx="1458239" cy="1458925"/>
            <a:chOff x="4818950" y="4186600"/>
            <a:chExt cx="1224382" cy="1224958"/>
          </a:xfrm>
        </p:grpSpPr>
        <p:sp>
          <p:nvSpPr>
            <p:cNvPr id="388" name="Google Shape;388;p24"/>
            <p:cNvSpPr/>
            <p:nvPr/>
          </p:nvSpPr>
          <p:spPr>
            <a:xfrm>
              <a:off x="5488857" y="4968444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cubicBezTo>
                    <a:pt x="1762" y="457"/>
                    <a:pt x="848" y="784"/>
                    <a:pt x="0" y="1044"/>
                  </a:cubicBezTo>
                  <a:lnTo>
                    <a:pt x="17615" y="45473"/>
                  </a:lnTo>
                  <a:lnTo>
                    <a:pt x="20225" y="44429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5554975" y="4357117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33795" y="1"/>
                  </a:moveTo>
                  <a:lnTo>
                    <a:pt x="1" y="33860"/>
                  </a:lnTo>
                  <a:cubicBezTo>
                    <a:pt x="653" y="34448"/>
                    <a:pt x="1371" y="35100"/>
                    <a:pt x="1958" y="35818"/>
                  </a:cubicBezTo>
                  <a:lnTo>
                    <a:pt x="35752" y="2023"/>
                  </a:lnTo>
                  <a:lnTo>
                    <a:pt x="33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418677" y="4186600"/>
              <a:ext cx="24945" cy="425138"/>
            </a:xfrm>
            <a:custGeom>
              <a:avLst/>
              <a:gdLst/>
              <a:ahLst/>
              <a:cxnLst/>
              <a:rect l="l" t="t" r="r" b="b"/>
              <a:pathLst>
                <a:path w="2806" h="47822" extrusionOk="0">
                  <a:moveTo>
                    <a:pt x="0" y="1"/>
                  </a:moveTo>
                  <a:lnTo>
                    <a:pt x="0" y="47821"/>
                  </a:lnTo>
                  <a:cubicBezTo>
                    <a:pt x="457" y="47821"/>
                    <a:pt x="914" y="47756"/>
                    <a:pt x="1436" y="47756"/>
                  </a:cubicBezTo>
                  <a:cubicBezTo>
                    <a:pt x="1892" y="47756"/>
                    <a:pt x="2349" y="47821"/>
                    <a:pt x="2806" y="47821"/>
                  </a:cubicBezTo>
                  <a:lnTo>
                    <a:pt x="28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5494076" y="4231843"/>
              <a:ext cx="191402" cy="400192"/>
            </a:xfrm>
            <a:custGeom>
              <a:avLst/>
              <a:gdLst/>
              <a:ahLst/>
              <a:cxnLst/>
              <a:rect l="l" t="t" r="r" b="b"/>
              <a:pathLst>
                <a:path w="21530" h="45016" extrusionOk="0">
                  <a:moveTo>
                    <a:pt x="18920" y="0"/>
                  </a:moveTo>
                  <a:lnTo>
                    <a:pt x="1" y="43907"/>
                  </a:lnTo>
                  <a:cubicBezTo>
                    <a:pt x="849" y="44233"/>
                    <a:pt x="1697" y="44624"/>
                    <a:pt x="2545" y="45016"/>
                  </a:cubicBezTo>
                  <a:lnTo>
                    <a:pt x="21530" y="1109"/>
                  </a:lnTo>
                  <a:lnTo>
                    <a:pt x="18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5600796" y="4561284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1" y="17746"/>
                  </a:lnTo>
                  <a:cubicBezTo>
                    <a:pt x="392" y="18528"/>
                    <a:pt x="718" y="19377"/>
                    <a:pt x="1044" y="20290"/>
                  </a:cubicBezTo>
                  <a:lnTo>
                    <a:pt x="45473" y="2675"/>
                  </a:lnTo>
                  <a:lnTo>
                    <a:pt x="44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5554975" y="4922623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1958" y="1"/>
                  </a:moveTo>
                  <a:cubicBezTo>
                    <a:pt x="1371" y="718"/>
                    <a:pt x="653" y="1371"/>
                    <a:pt x="1" y="2023"/>
                  </a:cubicBezTo>
                  <a:lnTo>
                    <a:pt x="33795" y="35817"/>
                  </a:lnTo>
                  <a:lnTo>
                    <a:pt x="35752" y="33795"/>
                  </a:lnTo>
                  <a:lnTo>
                    <a:pt x="1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618195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cubicBezTo>
                    <a:pt x="66" y="457"/>
                    <a:pt x="66" y="914"/>
                    <a:pt x="66" y="1371"/>
                  </a:cubicBezTo>
                  <a:cubicBezTo>
                    <a:pt x="66" y="1827"/>
                    <a:pt x="66" y="2349"/>
                    <a:pt x="1" y="2806"/>
                  </a:cubicBezTo>
                  <a:lnTo>
                    <a:pt x="47821" y="2806"/>
                  </a:lnTo>
                  <a:lnTo>
                    <a:pt x="47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598476" y="4861724"/>
              <a:ext cx="399614" cy="191402"/>
            </a:xfrm>
            <a:custGeom>
              <a:avLst/>
              <a:gdLst/>
              <a:ahLst/>
              <a:cxnLst/>
              <a:rect l="l" t="t" r="r" b="b"/>
              <a:pathLst>
                <a:path w="44951" h="21530" extrusionOk="0">
                  <a:moveTo>
                    <a:pt x="1110" y="1"/>
                  </a:moveTo>
                  <a:cubicBezTo>
                    <a:pt x="784" y="914"/>
                    <a:pt x="392" y="1762"/>
                    <a:pt x="1" y="2610"/>
                  </a:cubicBezTo>
                  <a:lnTo>
                    <a:pt x="43842" y="21530"/>
                  </a:lnTo>
                  <a:lnTo>
                    <a:pt x="44951" y="18985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4989476" y="4357117"/>
              <a:ext cx="317835" cy="318422"/>
            </a:xfrm>
            <a:custGeom>
              <a:avLst/>
              <a:gdLst/>
              <a:ahLst/>
              <a:cxnLst/>
              <a:rect l="l" t="t" r="r" b="b"/>
              <a:pathLst>
                <a:path w="35752" h="35818" extrusionOk="0">
                  <a:moveTo>
                    <a:pt x="1957" y="1"/>
                  </a:moveTo>
                  <a:lnTo>
                    <a:pt x="0" y="2023"/>
                  </a:lnTo>
                  <a:lnTo>
                    <a:pt x="33859" y="35818"/>
                  </a:lnTo>
                  <a:cubicBezTo>
                    <a:pt x="34447" y="35100"/>
                    <a:pt x="35099" y="34448"/>
                    <a:pt x="35751" y="33860"/>
                  </a:cubicBez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4989476" y="4922623"/>
              <a:ext cx="318413" cy="318422"/>
            </a:xfrm>
            <a:custGeom>
              <a:avLst/>
              <a:gdLst/>
              <a:ahLst/>
              <a:cxnLst/>
              <a:rect l="l" t="t" r="r" b="b"/>
              <a:pathLst>
                <a:path w="35817" h="35818" extrusionOk="0">
                  <a:moveTo>
                    <a:pt x="33859" y="1"/>
                  </a:moveTo>
                  <a:lnTo>
                    <a:pt x="0" y="33795"/>
                  </a:lnTo>
                  <a:lnTo>
                    <a:pt x="2022" y="35817"/>
                  </a:lnTo>
                  <a:lnTo>
                    <a:pt x="35817" y="2023"/>
                  </a:lnTo>
                  <a:cubicBezTo>
                    <a:pt x="35099" y="1371"/>
                    <a:pt x="34447" y="718"/>
                    <a:pt x="3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5176814" y="4966124"/>
              <a:ext cx="191402" cy="400779"/>
            </a:xfrm>
            <a:custGeom>
              <a:avLst/>
              <a:gdLst/>
              <a:ahLst/>
              <a:cxnLst/>
              <a:rect l="l" t="t" r="r" b="b"/>
              <a:pathLst>
                <a:path w="21530" h="45082" extrusionOk="0">
                  <a:moveTo>
                    <a:pt x="18985" y="1"/>
                  </a:moveTo>
                  <a:lnTo>
                    <a:pt x="0" y="43972"/>
                  </a:lnTo>
                  <a:lnTo>
                    <a:pt x="2610" y="45081"/>
                  </a:lnTo>
                  <a:lnTo>
                    <a:pt x="21530" y="1175"/>
                  </a:lnTo>
                  <a:cubicBezTo>
                    <a:pt x="20681" y="849"/>
                    <a:pt x="19768" y="457"/>
                    <a:pt x="18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193635" y="4226038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lnTo>
                    <a:pt x="0" y="979"/>
                  </a:lnTo>
                  <a:lnTo>
                    <a:pt x="17615" y="45473"/>
                  </a:lnTo>
                  <a:cubicBezTo>
                    <a:pt x="18463" y="45016"/>
                    <a:pt x="19377" y="44625"/>
                    <a:pt x="20225" y="44364"/>
                  </a:cubicBezTo>
                  <a:lnTo>
                    <a:pt x="2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5418677" y="4986429"/>
              <a:ext cx="24945" cy="425129"/>
            </a:xfrm>
            <a:custGeom>
              <a:avLst/>
              <a:gdLst/>
              <a:ahLst/>
              <a:cxnLst/>
              <a:rect l="l" t="t" r="r" b="b"/>
              <a:pathLst>
                <a:path w="2806" h="47821" extrusionOk="0">
                  <a:moveTo>
                    <a:pt x="0" y="0"/>
                  </a:moveTo>
                  <a:lnTo>
                    <a:pt x="0" y="47821"/>
                  </a:lnTo>
                  <a:lnTo>
                    <a:pt x="2806" y="47821"/>
                  </a:lnTo>
                  <a:lnTo>
                    <a:pt x="2806" y="0"/>
                  </a:lnTo>
                  <a:cubicBezTo>
                    <a:pt x="2349" y="0"/>
                    <a:pt x="1892" y="65"/>
                    <a:pt x="1436" y="65"/>
                  </a:cubicBezTo>
                  <a:cubicBezTo>
                    <a:pt x="914" y="65"/>
                    <a:pt x="45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864193" y="4545041"/>
              <a:ext cx="400192" cy="191402"/>
            </a:xfrm>
            <a:custGeom>
              <a:avLst/>
              <a:gdLst/>
              <a:ahLst/>
              <a:cxnLst/>
              <a:rect l="l" t="t" r="r" b="b"/>
              <a:pathLst>
                <a:path w="45016" h="21530" extrusionOk="0">
                  <a:moveTo>
                    <a:pt x="1109" y="1"/>
                  </a:moveTo>
                  <a:lnTo>
                    <a:pt x="0" y="2545"/>
                  </a:lnTo>
                  <a:lnTo>
                    <a:pt x="43841" y="21530"/>
                  </a:lnTo>
                  <a:cubicBezTo>
                    <a:pt x="44167" y="20616"/>
                    <a:pt x="44559" y="19768"/>
                    <a:pt x="45016" y="18920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857232" y="4856506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0" y="17680"/>
                  </a:lnTo>
                  <a:lnTo>
                    <a:pt x="1044" y="20290"/>
                  </a:lnTo>
                  <a:lnTo>
                    <a:pt x="45472" y="2610"/>
                  </a:lnTo>
                  <a:cubicBezTo>
                    <a:pt x="45081" y="1762"/>
                    <a:pt x="44755" y="914"/>
                    <a:pt x="4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818950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lnTo>
                    <a:pt x="1" y="2806"/>
                  </a:lnTo>
                  <a:lnTo>
                    <a:pt x="47821" y="2806"/>
                  </a:lnTo>
                  <a:cubicBezTo>
                    <a:pt x="47756" y="2349"/>
                    <a:pt x="47756" y="1827"/>
                    <a:pt x="47756" y="1371"/>
                  </a:cubicBezTo>
                  <a:cubicBezTo>
                    <a:pt x="47756" y="914"/>
                    <a:pt x="47756" y="457"/>
                    <a:pt x="47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/>
          <p:nvPr/>
        </p:nvSpPr>
        <p:spPr>
          <a:xfrm>
            <a:off x="-6275" y="1016400"/>
            <a:ext cx="9177900" cy="36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8" name="Google Shape;438;p28"/>
          <p:cNvCxnSpPr/>
          <p:nvPr/>
        </p:nvCxnSpPr>
        <p:spPr>
          <a:xfrm>
            <a:off x="619400" y="-6275"/>
            <a:ext cx="0" cy="517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28"/>
          <p:cNvCxnSpPr/>
          <p:nvPr/>
        </p:nvCxnSpPr>
        <p:spPr>
          <a:xfrm>
            <a:off x="-19225" y="259025"/>
            <a:ext cx="920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28"/>
          <p:cNvSpPr/>
          <p:nvPr/>
        </p:nvSpPr>
        <p:spPr>
          <a:xfrm>
            <a:off x="-16950" y="259025"/>
            <a:ext cx="636300" cy="48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Mono One"/>
              <a:buNone/>
              <a:defRPr sz="2800">
                <a:solidFill>
                  <a:schemeClr val="dk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Mono One"/>
              <a:buNone/>
              <a:defRPr sz="2800">
                <a:solidFill>
                  <a:schemeClr val="dk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Mono One"/>
              <a:buNone/>
              <a:defRPr sz="2800">
                <a:solidFill>
                  <a:schemeClr val="dk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Mono One"/>
              <a:buNone/>
              <a:defRPr sz="2800">
                <a:solidFill>
                  <a:schemeClr val="dk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Mono One"/>
              <a:buNone/>
              <a:defRPr sz="2800">
                <a:solidFill>
                  <a:schemeClr val="dk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Mono One"/>
              <a:buNone/>
              <a:defRPr sz="2800">
                <a:solidFill>
                  <a:schemeClr val="dk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Mono One"/>
              <a:buNone/>
              <a:defRPr sz="2800">
                <a:solidFill>
                  <a:schemeClr val="dk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Mono One"/>
              <a:buNone/>
              <a:defRPr sz="2800">
                <a:solidFill>
                  <a:schemeClr val="dk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Mono One"/>
              <a:buNone/>
              <a:defRPr sz="2800">
                <a:solidFill>
                  <a:schemeClr val="dk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58" r:id="rId5"/>
    <p:sldLayoutId id="2147483660" r:id="rId6"/>
    <p:sldLayoutId id="2147483661" r:id="rId7"/>
    <p:sldLayoutId id="2147483670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"/>
          <p:cNvSpPr/>
          <p:nvPr/>
        </p:nvSpPr>
        <p:spPr>
          <a:xfrm>
            <a:off x="2750775" y="3482300"/>
            <a:ext cx="6393300" cy="16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-13925" y="0"/>
            <a:ext cx="2764800" cy="5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 txBox="1">
            <a:spLocks noGrp="1"/>
          </p:cNvSpPr>
          <p:nvPr>
            <p:ph type="ctrTitle"/>
          </p:nvPr>
        </p:nvSpPr>
        <p:spPr>
          <a:xfrm>
            <a:off x="2757850" y="1817450"/>
            <a:ext cx="5765100" cy="16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теория личности </a:t>
            </a:r>
            <a:r>
              <a:rPr lang="ru-RU" sz="3600" dirty="0" err="1"/>
              <a:t>Хорни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482" name="Google Shape;482;p34"/>
          <p:cNvSpPr txBox="1">
            <a:spLocks noGrp="1"/>
          </p:cNvSpPr>
          <p:nvPr>
            <p:ph type="subTitle" idx="1"/>
          </p:nvPr>
        </p:nvSpPr>
        <p:spPr>
          <a:xfrm>
            <a:off x="2757850" y="3513188"/>
            <a:ext cx="57651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Светличная Алина</a:t>
            </a:r>
            <a:r>
              <a:rPr lang="en-US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,</a:t>
            </a: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 МГТУ им Н.Э. Баумана ИУ7-63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483" name="Google Shape;483;p34"/>
          <p:cNvSpPr/>
          <p:nvPr/>
        </p:nvSpPr>
        <p:spPr>
          <a:xfrm rot="10800000" flipH="1">
            <a:off x="7194925" y="788716"/>
            <a:ext cx="2039507" cy="536309"/>
          </a:xfrm>
          <a:custGeom>
            <a:avLst/>
            <a:gdLst/>
            <a:ahLst/>
            <a:cxnLst/>
            <a:rect l="l" t="t" r="r" b="b"/>
            <a:pathLst>
              <a:path w="256784" h="67524" extrusionOk="0">
                <a:moveTo>
                  <a:pt x="159968" y="0"/>
                </a:moveTo>
                <a:cubicBezTo>
                  <a:pt x="140787" y="0"/>
                  <a:pt x="128979" y="12787"/>
                  <a:pt x="125782" y="36991"/>
                </a:cubicBezTo>
                <a:cubicBezTo>
                  <a:pt x="123760" y="52127"/>
                  <a:pt x="111625" y="63087"/>
                  <a:pt x="96881" y="63087"/>
                </a:cubicBezTo>
                <a:cubicBezTo>
                  <a:pt x="83050" y="63022"/>
                  <a:pt x="71176" y="53366"/>
                  <a:pt x="68436" y="39861"/>
                </a:cubicBezTo>
                <a:cubicBezTo>
                  <a:pt x="67914" y="37513"/>
                  <a:pt x="67588" y="35229"/>
                  <a:pt x="67262" y="32946"/>
                </a:cubicBezTo>
                <a:cubicBezTo>
                  <a:pt x="66088" y="25248"/>
                  <a:pt x="64979" y="17941"/>
                  <a:pt x="58781" y="11091"/>
                </a:cubicBezTo>
                <a:cubicBezTo>
                  <a:pt x="52249" y="3879"/>
                  <a:pt x="43131" y="9"/>
                  <a:pt x="33796" y="9"/>
                </a:cubicBezTo>
                <a:cubicBezTo>
                  <a:pt x="29704" y="9"/>
                  <a:pt x="25570" y="753"/>
                  <a:pt x="21594" y="2283"/>
                </a:cubicBezTo>
                <a:cubicBezTo>
                  <a:pt x="8612" y="7307"/>
                  <a:pt x="0" y="19768"/>
                  <a:pt x="0" y="33729"/>
                </a:cubicBezTo>
                <a:lnTo>
                  <a:pt x="4436" y="33729"/>
                </a:lnTo>
                <a:cubicBezTo>
                  <a:pt x="4436" y="21594"/>
                  <a:pt x="11874" y="10765"/>
                  <a:pt x="23225" y="6393"/>
                </a:cubicBezTo>
                <a:cubicBezTo>
                  <a:pt x="26647" y="5068"/>
                  <a:pt x="30212" y="4427"/>
                  <a:pt x="33746" y="4427"/>
                </a:cubicBezTo>
                <a:cubicBezTo>
                  <a:pt x="41872" y="4427"/>
                  <a:pt x="49836" y="7818"/>
                  <a:pt x="55519" y="14092"/>
                </a:cubicBezTo>
                <a:cubicBezTo>
                  <a:pt x="60803" y="19963"/>
                  <a:pt x="61782" y="26292"/>
                  <a:pt x="62891" y="33664"/>
                </a:cubicBezTo>
                <a:cubicBezTo>
                  <a:pt x="63217" y="35947"/>
                  <a:pt x="63543" y="38361"/>
                  <a:pt x="64065" y="40775"/>
                </a:cubicBezTo>
                <a:cubicBezTo>
                  <a:pt x="67327" y="56302"/>
                  <a:pt x="80962" y="67458"/>
                  <a:pt x="96881" y="67523"/>
                </a:cubicBezTo>
                <a:cubicBezTo>
                  <a:pt x="113843" y="67523"/>
                  <a:pt x="127870" y="54932"/>
                  <a:pt x="130153" y="37578"/>
                </a:cubicBezTo>
                <a:cubicBezTo>
                  <a:pt x="133089" y="15527"/>
                  <a:pt x="143071" y="4436"/>
                  <a:pt x="159968" y="4436"/>
                </a:cubicBezTo>
                <a:cubicBezTo>
                  <a:pt x="168384" y="4436"/>
                  <a:pt x="176473" y="8090"/>
                  <a:pt x="182019" y="14418"/>
                </a:cubicBezTo>
                <a:cubicBezTo>
                  <a:pt x="186912" y="20094"/>
                  <a:pt x="187825" y="25965"/>
                  <a:pt x="188804" y="32816"/>
                </a:cubicBezTo>
                <a:cubicBezTo>
                  <a:pt x="189260" y="36404"/>
                  <a:pt x="189978" y="39992"/>
                  <a:pt x="190957" y="43515"/>
                </a:cubicBezTo>
                <a:cubicBezTo>
                  <a:pt x="195197" y="57737"/>
                  <a:pt x="208245" y="67458"/>
                  <a:pt x="223054" y="67523"/>
                </a:cubicBezTo>
                <a:cubicBezTo>
                  <a:pt x="241648" y="67458"/>
                  <a:pt x="256783" y="52388"/>
                  <a:pt x="256783" y="33729"/>
                </a:cubicBezTo>
                <a:lnTo>
                  <a:pt x="252347" y="33729"/>
                </a:lnTo>
                <a:cubicBezTo>
                  <a:pt x="252478" y="48277"/>
                  <a:pt x="241843" y="60673"/>
                  <a:pt x="227491" y="62826"/>
                </a:cubicBezTo>
                <a:cubicBezTo>
                  <a:pt x="226071" y="63032"/>
                  <a:pt x="224656" y="63133"/>
                  <a:pt x="223256" y="63133"/>
                </a:cubicBezTo>
                <a:cubicBezTo>
                  <a:pt x="210508" y="63133"/>
                  <a:pt x="198959" y="54796"/>
                  <a:pt x="195197" y="42275"/>
                </a:cubicBezTo>
                <a:cubicBezTo>
                  <a:pt x="194284" y="38948"/>
                  <a:pt x="193631" y="35556"/>
                  <a:pt x="193175" y="32163"/>
                </a:cubicBezTo>
                <a:cubicBezTo>
                  <a:pt x="192196" y="25248"/>
                  <a:pt x="191152" y="18137"/>
                  <a:pt x="185346" y="11547"/>
                </a:cubicBezTo>
                <a:cubicBezTo>
                  <a:pt x="178952" y="4175"/>
                  <a:pt x="169688" y="0"/>
                  <a:pt x="159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4"/>
          <p:cNvGrpSpPr/>
          <p:nvPr/>
        </p:nvGrpSpPr>
        <p:grpSpPr>
          <a:xfrm>
            <a:off x="5901800" y="4244725"/>
            <a:ext cx="1224382" cy="1224958"/>
            <a:chOff x="4818950" y="4186600"/>
            <a:chExt cx="1224382" cy="1224958"/>
          </a:xfrm>
        </p:grpSpPr>
        <p:sp>
          <p:nvSpPr>
            <p:cNvPr id="485" name="Google Shape;485;p34"/>
            <p:cNvSpPr/>
            <p:nvPr/>
          </p:nvSpPr>
          <p:spPr>
            <a:xfrm>
              <a:off x="5488857" y="4968444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cubicBezTo>
                    <a:pt x="1762" y="457"/>
                    <a:pt x="848" y="784"/>
                    <a:pt x="0" y="1044"/>
                  </a:cubicBezTo>
                  <a:lnTo>
                    <a:pt x="17615" y="45473"/>
                  </a:lnTo>
                  <a:lnTo>
                    <a:pt x="20225" y="44429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5554975" y="4357117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33795" y="1"/>
                  </a:moveTo>
                  <a:lnTo>
                    <a:pt x="1" y="33860"/>
                  </a:lnTo>
                  <a:cubicBezTo>
                    <a:pt x="653" y="34448"/>
                    <a:pt x="1371" y="35100"/>
                    <a:pt x="1958" y="35818"/>
                  </a:cubicBezTo>
                  <a:lnTo>
                    <a:pt x="35752" y="2023"/>
                  </a:lnTo>
                  <a:lnTo>
                    <a:pt x="33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5418677" y="4186600"/>
              <a:ext cx="24945" cy="425138"/>
            </a:xfrm>
            <a:custGeom>
              <a:avLst/>
              <a:gdLst/>
              <a:ahLst/>
              <a:cxnLst/>
              <a:rect l="l" t="t" r="r" b="b"/>
              <a:pathLst>
                <a:path w="2806" h="47822" extrusionOk="0">
                  <a:moveTo>
                    <a:pt x="0" y="1"/>
                  </a:moveTo>
                  <a:lnTo>
                    <a:pt x="0" y="47821"/>
                  </a:lnTo>
                  <a:cubicBezTo>
                    <a:pt x="457" y="47821"/>
                    <a:pt x="914" y="47756"/>
                    <a:pt x="1436" y="47756"/>
                  </a:cubicBezTo>
                  <a:cubicBezTo>
                    <a:pt x="1892" y="47756"/>
                    <a:pt x="2349" y="47821"/>
                    <a:pt x="2806" y="47821"/>
                  </a:cubicBezTo>
                  <a:lnTo>
                    <a:pt x="28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5494076" y="4231843"/>
              <a:ext cx="191402" cy="400192"/>
            </a:xfrm>
            <a:custGeom>
              <a:avLst/>
              <a:gdLst/>
              <a:ahLst/>
              <a:cxnLst/>
              <a:rect l="l" t="t" r="r" b="b"/>
              <a:pathLst>
                <a:path w="21530" h="45016" extrusionOk="0">
                  <a:moveTo>
                    <a:pt x="18920" y="0"/>
                  </a:moveTo>
                  <a:lnTo>
                    <a:pt x="1" y="43907"/>
                  </a:lnTo>
                  <a:cubicBezTo>
                    <a:pt x="849" y="44233"/>
                    <a:pt x="1697" y="44624"/>
                    <a:pt x="2545" y="45016"/>
                  </a:cubicBezTo>
                  <a:lnTo>
                    <a:pt x="21530" y="1109"/>
                  </a:lnTo>
                  <a:lnTo>
                    <a:pt x="18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5600796" y="4561284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1" y="17746"/>
                  </a:lnTo>
                  <a:cubicBezTo>
                    <a:pt x="392" y="18528"/>
                    <a:pt x="718" y="19377"/>
                    <a:pt x="1044" y="20290"/>
                  </a:cubicBezTo>
                  <a:lnTo>
                    <a:pt x="45473" y="2675"/>
                  </a:lnTo>
                  <a:lnTo>
                    <a:pt x="44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5554975" y="4922623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1958" y="1"/>
                  </a:moveTo>
                  <a:cubicBezTo>
                    <a:pt x="1371" y="718"/>
                    <a:pt x="653" y="1371"/>
                    <a:pt x="1" y="2023"/>
                  </a:cubicBezTo>
                  <a:lnTo>
                    <a:pt x="33795" y="35817"/>
                  </a:lnTo>
                  <a:lnTo>
                    <a:pt x="35752" y="33795"/>
                  </a:lnTo>
                  <a:lnTo>
                    <a:pt x="1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5618195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cubicBezTo>
                    <a:pt x="66" y="457"/>
                    <a:pt x="66" y="914"/>
                    <a:pt x="66" y="1371"/>
                  </a:cubicBezTo>
                  <a:cubicBezTo>
                    <a:pt x="66" y="1827"/>
                    <a:pt x="66" y="2349"/>
                    <a:pt x="1" y="2806"/>
                  </a:cubicBezTo>
                  <a:lnTo>
                    <a:pt x="47821" y="2806"/>
                  </a:lnTo>
                  <a:lnTo>
                    <a:pt x="47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5598476" y="4861724"/>
              <a:ext cx="399614" cy="191402"/>
            </a:xfrm>
            <a:custGeom>
              <a:avLst/>
              <a:gdLst/>
              <a:ahLst/>
              <a:cxnLst/>
              <a:rect l="l" t="t" r="r" b="b"/>
              <a:pathLst>
                <a:path w="44951" h="21530" extrusionOk="0">
                  <a:moveTo>
                    <a:pt x="1110" y="1"/>
                  </a:moveTo>
                  <a:cubicBezTo>
                    <a:pt x="784" y="914"/>
                    <a:pt x="392" y="1762"/>
                    <a:pt x="1" y="2610"/>
                  </a:cubicBezTo>
                  <a:lnTo>
                    <a:pt x="43842" y="21530"/>
                  </a:lnTo>
                  <a:lnTo>
                    <a:pt x="44951" y="18985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4989476" y="4357117"/>
              <a:ext cx="317835" cy="318422"/>
            </a:xfrm>
            <a:custGeom>
              <a:avLst/>
              <a:gdLst/>
              <a:ahLst/>
              <a:cxnLst/>
              <a:rect l="l" t="t" r="r" b="b"/>
              <a:pathLst>
                <a:path w="35752" h="35818" extrusionOk="0">
                  <a:moveTo>
                    <a:pt x="1957" y="1"/>
                  </a:moveTo>
                  <a:lnTo>
                    <a:pt x="0" y="2023"/>
                  </a:lnTo>
                  <a:lnTo>
                    <a:pt x="33859" y="35818"/>
                  </a:lnTo>
                  <a:cubicBezTo>
                    <a:pt x="34447" y="35100"/>
                    <a:pt x="35099" y="34448"/>
                    <a:pt x="35751" y="33860"/>
                  </a:cubicBezTo>
                  <a:lnTo>
                    <a:pt x="19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4989476" y="4922623"/>
              <a:ext cx="318413" cy="318422"/>
            </a:xfrm>
            <a:custGeom>
              <a:avLst/>
              <a:gdLst/>
              <a:ahLst/>
              <a:cxnLst/>
              <a:rect l="l" t="t" r="r" b="b"/>
              <a:pathLst>
                <a:path w="35817" h="35818" extrusionOk="0">
                  <a:moveTo>
                    <a:pt x="33859" y="1"/>
                  </a:moveTo>
                  <a:lnTo>
                    <a:pt x="0" y="33795"/>
                  </a:lnTo>
                  <a:lnTo>
                    <a:pt x="2022" y="35817"/>
                  </a:lnTo>
                  <a:lnTo>
                    <a:pt x="35817" y="2023"/>
                  </a:lnTo>
                  <a:cubicBezTo>
                    <a:pt x="35099" y="1371"/>
                    <a:pt x="34447" y="718"/>
                    <a:pt x="33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5176814" y="4966124"/>
              <a:ext cx="191402" cy="400779"/>
            </a:xfrm>
            <a:custGeom>
              <a:avLst/>
              <a:gdLst/>
              <a:ahLst/>
              <a:cxnLst/>
              <a:rect l="l" t="t" r="r" b="b"/>
              <a:pathLst>
                <a:path w="21530" h="45082" extrusionOk="0">
                  <a:moveTo>
                    <a:pt x="18985" y="1"/>
                  </a:moveTo>
                  <a:lnTo>
                    <a:pt x="0" y="43972"/>
                  </a:lnTo>
                  <a:lnTo>
                    <a:pt x="2610" y="45081"/>
                  </a:lnTo>
                  <a:lnTo>
                    <a:pt x="21530" y="1175"/>
                  </a:lnTo>
                  <a:cubicBezTo>
                    <a:pt x="20681" y="849"/>
                    <a:pt x="19768" y="457"/>
                    <a:pt x="18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5193635" y="4226038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lnTo>
                    <a:pt x="0" y="979"/>
                  </a:lnTo>
                  <a:lnTo>
                    <a:pt x="17615" y="45473"/>
                  </a:lnTo>
                  <a:cubicBezTo>
                    <a:pt x="18463" y="45016"/>
                    <a:pt x="19377" y="44625"/>
                    <a:pt x="20225" y="44364"/>
                  </a:cubicBezTo>
                  <a:lnTo>
                    <a:pt x="26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5418677" y="4986429"/>
              <a:ext cx="24945" cy="425129"/>
            </a:xfrm>
            <a:custGeom>
              <a:avLst/>
              <a:gdLst/>
              <a:ahLst/>
              <a:cxnLst/>
              <a:rect l="l" t="t" r="r" b="b"/>
              <a:pathLst>
                <a:path w="2806" h="47821" extrusionOk="0">
                  <a:moveTo>
                    <a:pt x="0" y="0"/>
                  </a:moveTo>
                  <a:lnTo>
                    <a:pt x="0" y="47821"/>
                  </a:lnTo>
                  <a:lnTo>
                    <a:pt x="2806" y="47821"/>
                  </a:lnTo>
                  <a:lnTo>
                    <a:pt x="2806" y="0"/>
                  </a:lnTo>
                  <a:cubicBezTo>
                    <a:pt x="2349" y="0"/>
                    <a:pt x="1892" y="65"/>
                    <a:pt x="1436" y="65"/>
                  </a:cubicBezTo>
                  <a:cubicBezTo>
                    <a:pt x="914" y="65"/>
                    <a:pt x="45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4864193" y="4545041"/>
              <a:ext cx="400192" cy="191402"/>
            </a:xfrm>
            <a:custGeom>
              <a:avLst/>
              <a:gdLst/>
              <a:ahLst/>
              <a:cxnLst/>
              <a:rect l="l" t="t" r="r" b="b"/>
              <a:pathLst>
                <a:path w="45016" h="21530" extrusionOk="0">
                  <a:moveTo>
                    <a:pt x="1109" y="1"/>
                  </a:moveTo>
                  <a:lnTo>
                    <a:pt x="0" y="2545"/>
                  </a:lnTo>
                  <a:lnTo>
                    <a:pt x="43841" y="21530"/>
                  </a:lnTo>
                  <a:cubicBezTo>
                    <a:pt x="44167" y="20616"/>
                    <a:pt x="44559" y="19768"/>
                    <a:pt x="45016" y="18920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4857232" y="4856506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0" y="17680"/>
                  </a:lnTo>
                  <a:lnTo>
                    <a:pt x="1044" y="20290"/>
                  </a:lnTo>
                  <a:lnTo>
                    <a:pt x="45472" y="2610"/>
                  </a:lnTo>
                  <a:cubicBezTo>
                    <a:pt x="45081" y="1762"/>
                    <a:pt x="44755" y="914"/>
                    <a:pt x="44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4818950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lnTo>
                    <a:pt x="1" y="2806"/>
                  </a:lnTo>
                  <a:lnTo>
                    <a:pt x="47821" y="2806"/>
                  </a:lnTo>
                  <a:cubicBezTo>
                    <a:pt x="47756" y="2349"/>
                    <a:pt x="47756" y="1827"/>
                    <a:pt x="47756" y="1371"/>
                  </a:cubicBezTo>
                  <a:cubicBezTo>
                    <a:pt x="47756" y="914"/>
                    <a:pt x="47756" y="457"/>
                    <a:pt x="47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4"/>
          <p:cNvSpPr/>
          <p:nvPr/>
        </p:nvSpPr>
        <p:spPr>
          <a:xfrm>
            <a:off x="3833553" y="4391373"/>
            <a:ext cx="250800" cy="2172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2" name="Google Shape;502;p34"/>
          <p:cNvCxnSpPr/>
          <p:nvPr/>
        </p:nvCxnSpPr>
        <p:spPr>
          <a:xfrm rot="10800000">
            <a:off x="2750775" y="-499775"/>
            <a:ext cx="0" cy="580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34"/>
          <p:cNvCxnSpPr/>
          <p:nvPr/>
        </p:nvCxnSpPr>
        <p:spPr>
          <a:xfrm rot="10800000">
            <a:off x="-309200" y="529000"/>
            <a:ext cx="998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4" name="Google Shape;504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183" r="28183"/>
          <a:stretch/>
        </p:blipFill>
        <p:spPr>
          <a:xfrm>
            <a:off x="-6825" y="529000"/>
            <a:ext cx="2764801" cy="463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AD105-CAC2-47C8-A4C7-F0A341E4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567"/>
            <a:ext cx="4606821" cy="1159867"/>
          </a:xfrm>
          <a:prstGeom prst="rect">
            <a:avLst/>
          </a:prstGeom>
        </p:spPr>
      </p:pic>
      <p:sp>
        <p:nvSpPr>
          <p:cNvPr id="904" name="Google Shape;904;p57"/>
          <p:cNvSpPr txBox="1">
            <a:spLocks noGrp="1"/>
          </p:cNvSpPr>
          <p:nvPr>
            <p:ph type="subTitle" idx="1"/>
          </p:nvPr>
        </p:nvSpPr>
        <p:spPr>
          <a:xfrm>
            <a:off x="5319174" y="3356379"/>
            <a:ext cx="2657289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ubik Mono One" panose="020B0604020202020204" charset="-79"/>
                <a:cs typeface="Rubik Mono One" panose="020B0604020202020204" charset="-79"/>
              </a:rPr>
              <a:t>Зигмунд Фрейд</a:t>
            </a:r>
            <a:endParaRPr dirty="0">
              <a:latin typeface="Rubik Mono One" panose="020B0604020202020204" charset="-79"/>
              <a:cs typeface="Rubik Mono One" panose="020B0604020202020204" charset="-79"/>
            </a:endParaRPr>
          </a:p>
        </p:txBody>
      </p:sp>
      <p:sp>
        <p:nvSpPr>
          <p:cNvPr id="905" name="Google Shape;905;p57"/>
          <p:cNvSpPr txBox="1">
            <a:spLocks noGrp="1"/>
          </p:cNvSpPr>
          <p:nvPr>
            <p:ph type="subTitle" idx="2"/>
          </p:nvPr>
        </p:nvSpPr>
        <p:spPr>
          <a:xfrm>
            <a:off x="4973602" y="3858398"/>
            <a:ext cx="33484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Психологические различия между женщинами и мужчинами на основе анатомии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Теория инстинктов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906" name="Google Shape;906;p57"/>
          <p:cNvSpPr txBox="1">
            <a:spLocks noGrp="1"/>
          </p:cNvSpPr>
          <p:nvPr>
            <p:ph type="subTitle" idx="3"/>
          </p:nvPr>
        </p:nvSpPr>
        <p:spPr>
          <a:xfrm>
            <a:off x="1111036" y="3343598"/>
            <a:ext cx="2774325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ubik Mono One" panose="020B0604020202020204" charset="-79"/>
                <a:cs typeface="Rubik Mono One" panose="020B0604020202020204" charset="-79"/>
              </a:rPr>
              <a:t>Карен </a:t>
            </a:r>
            <a:r>
              <a:rPr lang="ru-RU" dirty="0" err="1">
                <a:latin typeface="Rubik Mono One" panose="020B0604020202020204" charset="-79"/>
                <a:cs typeface="Rubik Mono One" panose="020B0604020202020204" charset="-79"/>
              </a:rPr>
              <a:t>Хорни</a:t>
            </a:r>
            <a:endParaRPr dirty="0">
              <a:latin typeface="Rubik Mono One" panose="020B0604020202020204" charset="-79"/>
              <a:cs typeface="Rubik Mono One" panose="020B0604020202020204" charset="-79"/>
            </a:endParaRPr>
          </a:p>
        </p:txBody>
      </p:sp>
      <p:sp>
        <p:nvSpPr>
          <p:cNvPr id="907" name="Google Shape;907;p57"/>
          <p:cNvSpPr txBox="1">
            <a:spLocks noGrp="1"/>
          </p:cNvSpPr>
          <p:nvPr>
            <p:ph type="subTitle" idx="4"/>
          </p:nvPr>
        </p:nvSpPr>
        <p:spPr>
          <a:xfrm>
            <a:off x="1286048" y="3871179"/>
            <a:ext cx="24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Культурные и социальные влияния на личность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908" name="Google Shape;908;p57"/>
          <p:cNvSpPr/>
          <p:nvPr/>
        </p:nvSpPr>
        <p:spPr>
          <a:xfrm rot="10800000">
            <a:off x="-662812" y="844695"/>
            <a:ext cx="2039507" cy="536309"/>
          </a:xfrm>
          <a:custGeom>
            <a:avLst/>
            <a:gdLst/>
            <a:ahLst/>
            <a:cxnLst/>
            <a:rect l="l" t="t" r="r" b="b"/>
            <a:pathLst>
              <a:path w="256784" h="67524" extrusionOk="0">
                <a:moveTo>
                  <a:pt x="159968" y="0"/>
                </a:moveTo>
                <a:cubicBezTo>
                  <a:pt x="140787" y="0"/>
                  <a:pt x="128979" y="12787"/>
                  <a:pt x="125782" y="36991"/>
                </a:cubicBezTo>
                <a:cubicBezTo>
                  <a:pt x="123760" y="52127"/>
                  <a:pt x="111625" y="63087"/>
                  <a:pt x="96881" y="63087"/>
                </a:cubicBezTo>
                <a:cubicBezTo>
                  <a:pt x="83050" y="63022"/>
                  <a:pt x="71176" y="53366"/>
                  <a:pt x="68436" y="39861"/>
                </a:cubicBezTo>
                <a:cubicBezTo>
                  <a:pt x="67914" y="37513"/>
                  <a:pt x="67588" y="35229"/>
                  <a:pt x="67262" y="32946"/>
                </a:cubicBezTo>
                <a:cubicBezTo>
                  <a:pt x="66088" y="25248"/>
                  <a:pt x="64979" y="17941"/>
                  <a:pt x="58781" y="11091"/>
                </a:cubicBezTo>
                <a:cubicBezTo>
                  <a:pt x="52249" y="3879"/>
                  <a:pt x="43131" y="9"/>
                  <a:pt x="33796" y="9"/>
                </a:cubicBezTo>
                <a:cubicBezTo>
                  <a:pt x="29704" y="9"/>
                  <a:pt x="25570" y="753"/>
                  <a:pt x="21594" y="2283"/>
                </a:cubicBezTo>
                <a:cubicBezTo>
                  <a:pt x="8612" y="7307"/>
                  <a:pt x="0" y="19768"/>
                  <a:pt x="0" y="33729"/>
                </a:cubicBezTo>
                <a:lnTo>
                  <a:pt x="4436" y="33729"/>
                </a:lnTo>
                <a:cubicBezTo>
                  <a:pt x="4436" y="21594"/>
                  <a:pt x="11874" y="10765"/>
                  <a:pt x="23225" y="6393"/>
                </a:cubicBezTo>
                <a:cubicBezTo>
                  <a:pt x="26647" y="5068"/>
                  <a:pt x="30212" y="4427"/>
                  <a:pt x="33746" y="4427"/>
                </a:cubicBezTo>
                <a:cubicBezTo>
                  <a:pt x="41872" y="4427"/>
                  <a:pt x="49836" y="7818"/>
                  <a:pt x="55519" y="14092"/>
                </a:cubicBezTo>
                <a:cubicBezTo>
                  <a:pt x="60803" y="19963"/>
                  <a:pt x="61782" y="26292"/>
                  <a:pt x="62891" y="33664"/>
                </a:cubicBezTo>
                <a:cubicBezTo>
                  <a:pt x="63217" y="35947"/>
                  <a:pt x="63543" y="38361"/>
                  <a:pt x="64065" y="40775"/>
                </a:cubicBezTo>
                <a:cubicBezTo>
                  <a:pt x="67327" y="56302"/>
                  <a:pt x="80962" y="67458"/>
                  <a:pt x="96881" y="67523"/>
                </a:cubicBezTo>
                <a:cubicBezTo>
                  <a:pt x="113843" y="67523"/>
                  <a:pt x="127870" y="54932"/>
                  <a:pt x="130153" y="37578"/>
                </a:cubicBezTo>
                <a:cubicBezTo>
                  <a:pt x="133089" y="15527"/>
                  <a:pt x="143071" y="4436"/>
                  <a:pt x="159968" y="4436"/>
                </a:cubicBezTo>
                <a:cubicBezTo>
                  <a:pt x="168384" y="4436"/>
                  <a:pt x="176473" y="8090"/>
                  <a:pt x="182019" y="14418"/>
                </a:cubicBezTo>
                <a:cubicBezTo>
                  <a:pt x="186912" y="20094"/>
                  <a:pt x="187825" y="25965"/>
                  <a:pt x="188804" y="32816"/>
                </a:cubicBezTo>
                <a:cubicBezTo>
                  <a:pt x="189260" y="36404"/>
                  <a:pt x="189978" y="39992"/>
                  <a:pt x="190957" y="43515"/>
                </a:cubicBezTo>
                <a:cubicBezTo>
                  <a:pt x="195197" y="57737"/>
                  <a:pt x="208245" y="67458"/>
                  <a:pt x="223054" y="67523"/>
                </a:cubicBezTo>
                <a:cubicBezTo>
                  <a:pt x="241648" y="67458"/>
                  <a:pt x="256783" y="52388"/>
                  <a:pt x="256783" y="33729"/>
                </a:cubicBezTo>
                <a:lnTo>
                  <a:pt x="252347" y="33729"/>
                </a:lnTo>
                <a:cubicBezTo>
                  <a:pt x="252478" y="48277"/>
                  <a:pt x="241843" y="60673"/>
                  <a:pt x="227491" y="62826"/>
                </a:cubicBezTo>
                <a:cubicBezTo>
                  <a:pt x="226071" y="63032"/>
                  <a:pt x="224656" y="63133"/>
                  <a:pt x="223256" y="63133"/>
                </a:cubicBezTo>
                <a:cubicBezTo>
                  <a:pt x="210508" y="63133"/>
                  <a:pt x="198959" y="54796"/>
                  <a:pt x="195197" y="42275"/>
                </a:cubicBezTo>
                <a:cubicBezTo>
                  <a:pt x="194284" y="38948"/>
                  <a:pt x="193631" y="35556"/>
                  <a:pt x="193175" y="32163"/>
                </a:cubicBezTo>
                <a:cubicBezTo>
                  <a:pt x="192196" y="25248"/>
                  <a:pt x="191152" y="18137"/>
                  <a:pt x="185346" y="11547"/>
                </a:cubicBezTo>
                <a:cubicBezTo>
                  <a:pt x="178952" y="4175"/>
                  <a:pt x="169688" y="0"/>
                  <a:pt x="1599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7"/>
          <p:cNvSpPr/>
          <p:nvPr/>
        </p:nvSpPr>
        <p:spPr>
          <a:xfrm flipH="1">
            <a:off x="8746204" y="4721656"/>
            <a:ext cx="187800" cy="187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7"/>
          <p:cNvSpPr/>
          <p:nvPr/>
        </p:nvSpPr>
        <p:spPr>
          <a:xfrm flipH="1">
            <a:off x="513904" y="3641198"/>
            <a:ext cx="250800" cy="2172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Зигмунд Фрейд и курение">
            <a:extLst>
              <a:ext uri="{FF2B5EF4-FFF2-40B4-BE49-F238E27FC236}">
                <a16:creationId xmlns:a16="http://schemas.microsoft.com/office/drawing/2014/main" id="{F457DC16-C386-4FE3-9295-B4B76F9F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14" y="679096"/>
            <a:ext cx="1654611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24707D-89AE-49AF-80C9-6ECB8B4D9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911" y="683605"/>
            <a:ext cx="1650576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Зарождение социокультурной теории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586" name="Google Shape;586;p40"/>
          <p:cNvSpPr txBox="1">
            <a:spLocks noGrp="1"/>
          </p:cNvSpPr>
          <p:nvPr>
            <p:ph type="subTitle" idx="3"/>
          </p:nvPr>
        </p:nvSpPr>
        <p:spPr>
          <a:xfrm>
            <a:off x="1034053" y="2205664"/>
            <a:ext cx="1929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Rubik Mono One" panose="020B0604020202020204" charset="-79"/>
                <a:cs typeface="Rubik Mono One" panose="020B0604020202020204" charset="-79"/>
              </a:rPr>
              <a:t>01</a:t>
            </a:r>
            <a:endParaRPr sz="3200" dirty="0">
              <a:latin typeface="Rubik Mono One" panose="020B0604020202020204" charset="-79"/>
              <a:cs typeface="Rubik Mono One" panose="020B0604020202020204" charset="-79"/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2"/>
          </p:nvPr>
        </p:nvSpPr>
        <p:spPr>
          <a:xfrm>
            <a:off x="3469921" y="2578675"/>
            <a:ext cx="22040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Обмен мнениями с выдающимися учеными (Эрих Фромм, Маргарет </a:t>
            </a:r>
            <a:r>
              <a:rPr lang="ru-RU" dirty="0" err="1">
                <a:latin typeface="Artifakt Element" panose="020B0503050000020004" pitchFamily="34" charset="-52"/>
                <a:ea typeface="Artifakt Element" panose="020B0503050000020004" pitchFamily="34" charset="-52"/>
              </a:rPr>
              <a:t>Мид</a:t>
            </a: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, Гарри </a:t>
            </a:r>
            <a:r>
              <a:rPr lang="ru-RU" dirty="0" err="1">
                <a:latin typeface="Artifakt Element" panose="020B0503050000020004" pitchFamily="34" charset="-52"/>
                <a:ea typeface="Artifakt Element" panose="020B0503050000020004" pitchFamily="34" charset="-52"/>
              </a:rPr>
              <a:t>Стэк</a:t>
            </a: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 </a:t>
            </a:r>
            <a:r>
              <a:rPr lang="ru-RU" dirty="0" err="1">
                <a:latin typeface="Artifakt Element" panose="020B0503050000020004" pitchFamily="34" charset="-52"/>
                <a:ea typeface="Artifakt Element" panose="020B0503050000020004" pitchFamily="34" charset="-52"/>
              </a:rPr>
              <a:t>Салливен</a:t>
            </a: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)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4"/>
          </p:nvPr>
        </p:nvSpPr>
        <p:spPr>
          <a:xfrm>
            <a:off x="941755" y="2578675"/>
            <a:ext cx="21138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Отвержение высказываний Фрейда относительно женщин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591" name="Google Shape;591;p40"/>
          <p:cNvSpPr txBox="1">
            <a:spLocks noGrp="1"/>
          </p:cNvSpPr>
          <p:nvPr>
            <p:ph type="subTitle" idx="6"/>
          </p:nvPr>
        </p:nvSpPr>
        <p:spPr>
          <a:xfrm>
            <a:off x="5995952" y="2571750"/>
            <a:ext cx="22984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Различные результаты клинических наблюдения за пациентами в Европе и Соединенных Штатах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cxnSp>
        <p:nvCxnSpPr>
          <p:cNvPr id="592" name="Google Shape;592;p40"/>
          <p:cNvCxnSpPr/>
          <p:nvPr/>
        </p:nvCxnSpPr>
        <p:spPr>
          <a:xfrm>
            <a:off x="-133200" y="200000"/>
            <a:ext cx="927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3" name="Google Shape;593;p40"/>
          <p:cNvGrpSpPr/>
          <p:nvPr/>
        </p:nvGrpSpPr>
        <p:grpSpPr>
          <a:xfrm>
            <a:off x="8109925" y="741121"/>
            <a:ext cx="872984" cy="873395"/>
            <a:chOff x="4818950" y="4186600"/>
            <a:chExt cx="1224382" cy="1224958"/>
          </a:xfrm>
        </p:grpSpPr>
        <p:sp>
          <p:nvSpPr>
            <p:cNvPr id="594" name="Google Shape;594;p40"/>
            <p:cNvSpPr/>
            <p:nvPr/>
          </p:nvSpPr>
          <p:spPr>
            <a:xfrm>
              <a:off x="5488857" y="4968444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cubicBezTo>
                    <a:pt x="1762" y="457"/>
                    <a:pt x="848" y="784"/>
                    <a:pt x="0" y="1044"/>
                  </a:cubicBezTo>
                  <a:lnTo>
                    <a:pt x="17615" y="45473"/>
                  </a:lnTo>
                  <a:lnTo>
                    <a:pt x="20225" y="44429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5554975" y="4357117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33795" y="1"/>
                  </a:moveTo>
                  <a:lnTo>
                    <a:pt x="1" y="33860"/>
                  </a:lnTo>
                  <a:cubicBezTo>
                    <a:pt x="653" y="34448"/>
                    <a:pt x="1371" y="35100"/>
                    <a:pt x="1958" y="35818"/>
                  </a:cubicBezTo>
                  <a:lnTo>
                    <a:pt x="35752" y="2023"/>
                  </a:lnTo>
                  <a:lnTo>
                    <a:pt x="33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5418677" y="4186600"/>
              <a:ext cx="24945" cy="425138"/>
            </a:xfrm>
            <a:custGeom>
              <a:avLst/>
              <a:gdLst/>
              <a:ahLst/>
              <a:cxnLst/>
              <a:rect l="l" t="t" r="r" b="b"/>
              <a:pathLst>
                <a:path w="2806" h="47822" extrusionOk="0">
                  <a:moveTo>
                    <a:pt x="0" y="1"/>
                  </a:moveTo>
                  <a:lnTo>
                    <a:pt x="0" y="47821"/>
                  </a:lnTo>
                  <a:cubicBezTo>
                    <a:pt x="457" y="47821"/>
                    <a:pt x="914" y="47756"/>
                    <a:pt x="1436" y="47756"/>
                  </a:cubicBezTo>
                  <a:cubicBezTo>
                    <a:pt x="1892" y="47756"/>
                    <a:pt x="2349" y="47821"/>
                    <a:pt x="2806" y="47821"/>
                  </a:cubicBezTo>
                  <a:lnTo>
                    <a:pt x="28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5494076" y="4231843"/>
              <a:ext cx="191402" cy="400192"/>
            </a:xfrm>
            <a:custGeom>
              <a:avLst/>
              <a:gdLst/>
              <a:ahLst/>
              <a:cxnLst/>
              <a:rect l="l" t="t" r="r" b="b"/>
              <a:pathLst>
                <a:path w="21530" h="45016" extrusionOk="0">
                  <a:moveTo>
                    <a:pt x="18920" y="0"/>
                  </a:moveTo>
                  <a:lnTo>
                    <a:pt x="1" y="43907"/>
                  </a:lnTo>
                  <a:cubicBezTo>
                    <a:pt x="849" y="44233"/>
                    <a:pt x="1697" y="44624"/>
                    <a:pt x="2545" y="45016"/>
                  </a:cubicBezTo>
                  <a:lnTo>
                    <a:pt x="21530" y="1109"/>
                  </a:lnTo>
                  <a:lnTo>
                    <a:pt x="18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5600796" y="4561284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1" y="17746"/>
                  </a:lnTo>
                  <a:cubicBezTo>
                    <a:pt x="392" y="18528"/>
                    <a:pt x="718" y="19377"/>
                    <a:pt x="1044" y="20290"/>
                  </a:cubicBezTo>
                  <a:lnTo>
                    <a:pt x="45473" y="2675"/>
                  </a:lnTo>
                  <a:lnTo>
                    <a:pt x="44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5554975" y="4922623"/>
              <a:ext cx="317844" cy="318422"/>
            </a:xfrm>
            <a:custGeom>
              <a:avLst/>
              <a:gdLst/>
              <a:ahLst/>
              <a:cxnLst/>
              <a:rect l="l" t="t" r="r" b="b"/>
              <a:pathLst>
                <a:path w="35753" h="35818" extrusionOk="0">
                  <a:moveTo>
                    <a:pt x="1958" y="1"/>
                  </a:moveTo>
                  <a:cubicBezTo>
                    <a:pt x="1371" y="718"/>
                    <a:pt x="653" y="1371"/>
                    <a:pt x="1" y="2023"/>
                  </a:cubicBezTo>
                  <a:lnTo>
                    <a:pt x="33795" y="35817"/>
                  </a:lnTo>
                  <a:lnTo>
                    <a:pt x="35752" y="33795"/>
                  </a:lnTo>
                  <a:lnTo>
                    <a:pt x="1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5618195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cubicBezTo>
                    <a:pt x="66" y="457"/>
                    <a:pt x="66" y="914"/>
                    <a:pt x="66" y="1371"/>
                  </a:cubicBezTo>
                  <a:cubicBezTo>
                    <a:pt x="66" y="1827"/>
                    <a:pt x="66" y="2349"/>
                    <a:pt x="1" y="2806"/>
                  </a:cubicBezTo>
                  <a:lnTo>
                    <a:pt x="47821" y="2806"/>
                  </a:lnTo>
                  <a:lnTo>
                    <a:pt x="47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5598476" y="4861724"/>
              <a:ext cx="399614" cy="191402"/>
            </a:xfrm>
            <a:custGeom>
              <a:avLst/>
              <a:gdLst/>
              <a:ahLst/>
              <a:cxnLst/>
              <a:rect l="l" t="t" r="r" b="b"/>
              <a:pathLst>
                <a:path w="44951" h="21530" extrusionOk="0">
                  <a:moveTo>
                    <a:pt x="1110" y="1"/>
                  </a:moveTo>
                  <a:cubicBezTo>
                    <a:pt x="784" y="914"/>
                    <a:pt x="392" y="1762"/>
                    <a:pt x="1" y="2610"/>
                  </a:cubicBezTo>
                  <a:lnTo>
                    <a:pt x="43842" y="21530"/>
                  </a:lnTo>
                  <a:lnTo>
                    <a:pt x="44951" y="18985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4989476" y="4357117"/>
              <a:ext cx="317835" cy="318422"/>
            </a:xfrm>
            <a:custGeom>
              <a:avLst/>
              <a:gdLst/>
              <a:ahLst/>
              <a:cxnLst/>
              <a:rect l="l" t="t" r="r" b="b"/>
              <a:pathLst>
                <a:path w="35752" h="35818" extrusionOk="0">
                  <a:moveTo>
                    <a:pt x="1957" y="1"/>
                  </a:moveTo>
                  <a:lnTo>
                    <a:pt x="0" y="2023"/>
                  </a:lnTo>
                  <a:lnTo>
                    <a:pt x="33859" y="35818"/>
                  </a:lnTo>
                  <a:cubicBezTo>
                    <a:pt x="34447" y="35100"/>
                    <a:pt x="35099" y="34448"/>
                    <a:pt x="35751" y="33860"/>
                  </a:cubicBezTo>
                  <a:lnTo>
                    <a:pt x="19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4989476" y="4922623"/>
              <a:ext cx="318413" cy="318422"/>
            </a:xfrm>
            <a:custGeom>
              <a:avLst/>
              <a:gdLst/>
              <a:ahLst/>
              <a:cxnLst/>
              <a:rect l="l" t="t" r="r" b="b"/>
              <a:pathLst>
                <a:path w="35817" h="35818" extrusionOk="0">
                  <a:moveTo>
                    <a:pt x="33859" y="1"/>
                  </a:moveTo>
                  <a:lnTo>
                    <a:pt x="0" y="33795"/>
                  </a:lnTo>
                  <a:lnTo>
                    <a:pt x="2022" y="35817"/>
                  </a:lnTo>
                  <a:lnTo>
                    <a:pt x="35817" y="2023"/>
                  </a:lnTo>
                  <a:cubicBezTo>
                    <a:pt x="35099" y="1371"/>
                    <a:pt x="34447" y="718"/>
                    <a:pt x="33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176814" y="4966124"/>
              <a:ext cx="191402" cy="400779"/>
            </a:xfrm>
            <a:custGeom>
              <a:avLst/>
              <a:gdLst/>
              <a:ahLst/>
              <a:cxnLst/>
              <a:rect l="l" t="t" r="r" b="b"/>
              <a:pathLst>
                <a:path w="21530" h="45082" extrusionOk="0">
                  <a:moveTo>
                    <a:pt x="18985" y="1"/>
                  </a:moveTo>
                  <a:lnTo>
                    <a:pt x="0" y="43972"/>
                  </a:lnTo>
                  <a:lnTo>
                    <a:pt x="2610" y="45081"/>
                  </a:lnTo>
                  <a:lnTo>
                    <a:pt x="21530" y="1175"/>
                  </a:lnTo>
                  <a:cubicBezTo>
                    <a:pt x="20681" y="849"/>
                    <a:pt x="19768" y="457"/>
                    <a:pt x="18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193635" y="4226038"/>
              <a:ext cx="179800" cy="404255"/>
            </a:xfrm>
            <a:custGeom>
              <a:avLst/>
              <a:gdLst/>
              <a:ahLst/>
              <a:cxnLst/>
              <a:rect l="l" t="t" r="r" b="b"/>
              <a:pathLst>
                <a:path w="20225" h="45473" extrusionOk="0">
                  <a:moveTo>
                    <a:pt x="2610" y="1"/>
                  </a:moveTo>
                  <a:lnTo>
                    <a:pt x="0" y="979"/>
                  </a:lnTo>
                  <a:lnTo>
                    <a:pt x="17615" y="45473"/>
                  </a:lnTo>
                  <a:cubicBezTo>
                    <a:pt x="18463" y="45016"/>
                    <a:pt x="19377" y="44625"/>
                    <a:pt x="20225" y="44364"/>
                  </a:cubicBezTo>
                  <a:lnTo>
                    <a:pt x="2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18677" y="4986429"/>
              <a:ext cx="24945" cy="425129"/>
            </a:xfrm>
            <a:custGeom>
              <a:avLst/>
              <a:gdLst/>
              <a:ahLst/>
              <a:cxnLst/>
              <a:rect l="l" t="t" r="r" b="b"/>
              <a:pathLst>
                <a:path w="2806" h="47821" extrusionOk="0">
                  <a:moveTo>
                    <a:pt x="0" y="0"/>
                  </a:moveTo>
                  <a:lnTo>
                    <a:pt x="0" y="47821"/>
                  </a:lnTo>
                  <a:lnTo>
                    <a:pt x="2806" y="47821"/>
                  </a:lnTo>
                  <a:lnTo>
                    <a:pt x="2806" y="0"/>
                  </a:lnTo>
                  <a:cubicBezTo>
                    <a:pt x="2349" y="0"/>
                    <a:pt x="1892" y="65"/>
                    <a:pt x="1436" y="65"/>
                  </a:cubicBezTo>
                  <a:cubicBezTo>
                    <a:pt x="914" y="65"/>
                    <a:pt x="4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4864193" y="4545041"/>
              <a:ext cx="400192" cy="191402"/>
            </a:xfrm>
            <a:custGeom>
              <a:avLst/>
              <a:gdLst/>
              <a:ahLst/>
              <a:cxnLst/>
              <a:rect l="l" t="t" r="r" b="b"/>
              <a:pathLst>
                <a:path w="45016" h="21530" extrusionOk="0">
                  <a:moveTo>
                    <a:pt x="1109" y="1"/>
                  </a:moveTo>
                  <a:lnTo>
                    <a:pt x="0" y="2545"/>
                  </a:lnTo>
                  <a:lnTo>
                    <a:pt x="43841" y="21530"/>
                  </a:lnTo>
                  <a:cubicBezTo>
                    <a:pt x="44167" y="20616"/>
                    <a:pt x="44559" y="19768"/>
                    <a:pt x="45016" y="18920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4857232" y="4856506"/>
              <a:ext cx="404255" cy="180378"/>
            </a:xfrm>
            <a:custGeom>
              <a:avLst/>
              <a:gdLst/>
              <a:ahLst/>
              <a:cxnLst/>
              <a:rect l="l" t="t" r="r" b="b"/>
              <a:pathLst>
                <a:path w="45473" h="20290" extrusionOk="0">
                  <a:moveTo>
                    <a:pt x="44429" y="0"/>
                  </a:moveTo>
                  <a:lnTo>
                    <a:pt x="0" y="17680"/>
                  </a:lnTo>
                  <a:lnTo>
                    <a:pt x="1044" y="20290"/>
                  </a:lnTo>
                  <a:lnTo>
                    <a:pt x="45472" y="2610"/>
                  </a:lnTo>
                  <a:cubicBezTo>
                    <a:pt x="45081" y="1762"/>
                    <a:pt x="44755" y="914"/>
                    <a:pt x="44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4818950" y="4786903"/>
              <a:ext cx="425138" cy="24945"/>
            </a:xfrm>
            <a:custGeom>
              <a:avLst/>
              <a:gdLst/>
              <a:ahLst/>
              <a:cxnLst/>
              <a:rect l="l" t="t" r="r" b="b"/>
              <a:pathLst>
                <a:path w="47822" h="2806" extrusionOk="0">
                  <a:moveTo>
                    <a:pt x="1" y="1"/>
                  </a:moveTo>
                  <a:lnTo>
                    <a:pt x="1" y="2806"/>
                  </a:lnTo>
                  <a:lnTo>
                    <a:pt x="47821" y="2806"/>
                  </a:lnTo>
                  <a:cubicBezTo>
                    <a:pt x="47756" y="2349"/>
                    <a:pt x="47756" y="1827"/>
                    <a:pt x="47756" y="1371"/>
                  </a:cubicBezTo>
                  <a:cubicBezTo>
                    <a:pt x="47756" y="914"/>
                    <a:pt x="47756" y="457"/>
                    <a:pt x="47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586;p40">
            <a:extLst>
              <a:ext uri="{FF2B5EF4-FFF2-40B4-BE49-F238E27FC236}">
                <a16:creationId xmlns:a16="http://schemas.microsoft.com/office/drawing/2014/main" id="{F3090A23-41A7-4F53-9EAC-A5E26BCC3591}"/>
              </a:ext>
            </a:extLst>
          </p:cNvPr>
          <p:cNvSpPr txBox="1">
            <a:spLocks/>
          </p:cNvSpPr>
          <p:nvPr/>
        </p:nvSpPr>
        <p:spPr>
          <a:xfrm>
            <a:off x="3607300" y="2205664"/>
            <a:ext cx="1929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300" b="1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marL="0" indent="0"/>
            <a:r>
              <a:rPr lang="ru-RU" sz="3200" dirty="0">
                <a:latin typeface="Rubik Mono One" panose="020B0604020202020204" charset="-79"/>
                <a:cs typeface="Rubik Mono One" panose="020B0604020202020204" charset="-79"/>
              </a:rPr>
              <a:t>02</a:t>
            </a:r>
          </a:p>
        </p:txBody>
      </p:sp>
      <p:sp>
        <p:nvSpPr>
          <p:cNvPr id="45" name="Google Shape;586;p40">
            <a:extLst>
              <a:ext uri="{FF2B5EF4-FFF2-40B4-BE49-F238E27FC236}">
                <a16:creationId xmlns:a16="http://schemas.microsoft.com/office/drawing/2014/main" id="{D3121B4F-DECB-426F-8264-171E5131D627}"/>
              </a:ext>
            </a:extLst>
          </p:cNvPr>
          <p:cNvSpPr txBox="1">
            <a:spLocks/>
          </p:cNvSpPr>
          <p:nvPr/>
        </p:nvSpPr>
        <p:spPr>
          <a:xfrm>
            <a:off x="6180547" y="2205664"/>
            <a:ext cx="1929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300" b="1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marL="0" indent="0"/>
            <a:r>
              <a:rPr lang="ru-RU" sz="3200" dirty="0">
                <a:latin typeface="Rubik Mono One" panose="020B0604020202020204" charset="-79"/>
                <a:cs typeface="Rubik Mono One" panose="020B0604020202020204" charset="-79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/>
          <p:nvPr/>
        </p:nvSpPr>
        <p:spPr>
          <a:xfrm>
            <a:off x="0" y="0"/>
            <a:ext cx="5513100" cy="38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97712" y="457200"/>
            <a:ext cx="5043088" cy="1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1800" dirty="0"/>
              <a:t>решающий фактор в развитии личности - социальные отношения между ребенком и родителями</a:t>
            </a:r>
            <a:endParaRPr sz="18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body" idx="1"/>
          </p:nvPr>
        </p:nvSpPr>
        <p:spPr>
          <a:xfrm>
            <a:off x="940356" y="2095088"/>
            <a:ext cx="3757800" cy="24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Для детства характерны две потребности: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потребность в удовлетворении   (еда, сон и т.д.)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 потребность в безопасности (любовь, защита и т.д.)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Все то, что в отношениях с родителями разрушает ощущение безопасности у ребенка, приводит к базальной тревоге.</a:t>
            </a:r>
          </a:p>
        </p:txBody>
      </p:sp>
      <p:pic>
        <p:nvPicPr>
          <p:cNvPr id="521" name="Google Shape;521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481" r="42404" b="4698"/>
          <a:stretch/>
        </p:blipFill>
        <p:spPr>
          <a:xfrm>
            <a:off x="5340800" y="0"/>
            <a:ext cx="3803100" cy="49197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>
            <a:spLocks noGrp="1"/>
          </p:cNvSpPr>
          <p:nvPr>
            <p:ph type="title"/>
          </p:nvPr>
        </p:nvSpPr>
        <p:spPr>
          <a:xfrm>
            <a:off x="621100" y="25035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/>
              <a:t>Невротические потребности</a:t>
            </a:r>
            <a:endParaRPr b="1" dirty="0"/>
          </a:p>
        </p:txBody>
      </p:sp>
      <p:graphicFrame>
        <p:nvGraphicFramePr>
          <p:cNvPr id="510" name="Google Shape;510;p35"/>
          <p:cNvGraphicFramePr/>
          <p:nvPr>
            <p:extLst>
              <p:ext uri="{D42A27DB-BD31-4B8C-83A1-F6EECF244321}">
                <p14:modId xmlns:p14="http://schemas.microsoft.com/office/powerpoint/2010/main" val="3349890507"/>
              </p:ext>
            </p:extLst>
          </p:nvPr>
        </p:nvGraphicFramePr>
        <p:xfrm>
          <a:off x="726021" y="823050"/>
          <a:ext cx="7802900" cy="3691673"/>
        </p:xfrm>
        <a:graphic>
          <a:graphicData uri="http://schemas.openxmlformats.org/drawingml/2006/table">
            <a:tbl>
              <a:tblPr>
                <a:noFill/>
                <a:tableStyleId>{4821C9A8-1998-4BAB-AA10-46BF643E0B9F}</a:tableStyleId>
              </a:tblPr>
              <a:tblGrid>
                <a:gridCol w="25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 любви и одобрении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Ненасытное стремление быть любимым и объектом восхищения со стороны других; повышенная чувствительность и восприимчивость к критике,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отверганию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 или недружелюбию.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 руководящем партнере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Чрезмерная зависимость от других и боязнь получить отказ или остаться в одиночестве; переоценка любви – убежденность в том, что любовь может решить все.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 четких ограничениях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Предпочтение такого жизненного стиля, при котором первостепенное значение имеют ограничения и установленный порядок; нетребовательность, довольствование малым и подчинение другим.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Во власти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Доминирование и контроль над другими как самоцель; презрительное отношение к слабости.</a:t>
                      </a:r>
                      <a:endParaRPr sz="1200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ajdhani Medium"/>
                        <a:sym typeface="Rajdhan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 эксплуатировании других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Боязнь быть используемым другими или боязнь выглядеть глупым в их глазах, но нежелание предпринять что-нибудь такое, чтобы перехитрить их.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>
            <a:spLocks noGrp="1"/>
          </p:cNvSpPr>
          <p:nvPr>
            <p:ph type="title"/>
          </p:nvPr>
        </p:nvSpPr>
        <p:spPr>
          <a:xfrm>
            <a:off x="621100" y="25035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/>
              <a:t>Невротические потребности</a:t>
            </a:r>
            <a:endParaRPr b="1" dirty="0"/>
          </a:p>
        </p:txBody>
      </p:sp>
      <p:graphicFrame>
        <p:nvGraphicFramePr>
          <p:cNvPr id="510" name="Google Shape;510;p35"/>
          <p:cNvGraphicFramePr/>
          <p:nvPr>
            <p:extLst>
              <p:ext uri="{D42A27DB-BD31-4B8C-83A1-F6EECF244321}">
                <p14:modId xmlns:p14="http://schemas.microsoft.com/office/powerpoint/2010/main" val="1847846956"/>
              </p:ext>
            </p:extLst>
          </p:nvPr>
        </p:nvGraphicFramePr>
        <p:xfrm>
          <a:off x="719900" y="823050"/>
          <a:ext cx="7818044" cy="3447833"/>
        </p:xfrm>
        <a:graphic>
          <a:graphicData uri="http://schemas.openxmlformats.org/drawingml/2006/table">
            <a:tbl>
              <a:tblPr>
                <a:noFill/>
                <a:tableStyleId>{4821C9A8-1998-4BAB-AA10-46BF643E0B9F}</a:tableStyleId>
              </a:tblPr>
              <a:tblGrid>
                <a:gridCol w="255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 общественном признании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Желание быть объектом восхищения со стороны других; представление о себе формируется в зависимости от общественного статуса.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 восхищении собой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Стремление создать приукрашенный образ себя, лишенный недостатков и ограничений; потребность в комплиментах и лести со стороны окружающих.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 честолюбии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Сильное стремление быть самым лучшим, невзирая на последствия; страх неудачи.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 самодостаточности и независимости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Избегание любых отношений, предполагающих взятие на себя каких-либо обязательств; дистанцирование от всех и вся.</a:t>
                      </a:r>
                      <a:endParaRPr sz="1200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ajdhani Medium"/>
                        <a:sym typeface="Rajdhani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ubik Mono One" panose="020B0604020202020204" charset="-79"/>
                          <a:sym typeface="Rajdhani"/>
                        </a:rPr>
                        <a:t>В безупречности и неопровержимости</a:t>
                      </a:r>
                      <a:endParaRPr sz="1600" b="1" dirty="0">
                        <a:solidFill>
                          <a:schemeClr val="dk1"/>
                        </a:solidFill>
                        <a:latin typeface="Artifakt Element" panose="020B0503050000020004" pitchFamily="34" charset="-52"/>
                        <a:ea typeface="Artifakt Element" panose="020B0503050000020004" pitchFamily="34" charset="-52"/>
                        <a:cs typeface="Rubik Mono One" panose="020B0604020202020204" charset="-79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tifakt Element" panose="020B0503050000020004" pitchFamily="34" charset="-52"/>
                          <a:ea typeface="Artifakt Element" panose="020B0503050000020004" pitchFamily="34" charset="-52"/>
                          <a:cs typeface="Rajdhani Medium"/>
                          <a:sym typeface="Rajdhani Medium"/>
                        </a:rPr>
                        <a:t>Попытки быть морально непогрешимым и безупречным во всех отношениях; поддержание впечатления совершенства и добродетели.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4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621150" y="16809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стратегии оптимизации межличностных отношений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3"/>
          </p:nvPr>
        </p:nvSpPr>
        <p:spPr>
          <a:xfrm>
            <a:off x="2726143" y="1252300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Уступчивый тип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666" name="Google Shape;666;p43"/>
          <p:cNvSpPr txBox="1">
            <a:spLocks noGrp="1"/>
          </p:cNvSpPr>
          <p:nvPr>
            <p:ph type="subTitle" idx="1"/>
          </p:nvPr>
        </p:nvSpPr>
        <p:spPr>
          <a:xfrm>
            <a:off x="2726139" y="2395183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Обособленный тип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2"/>
          </p:nvPr>
        </p:nvSpPr>
        <p:spPr>
          <a:xfrm>
            <a:off x="2726088" y="2789867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Ориентация от людей проявляется в наличии чувства отстраненности, стремление к уединенности и независимости.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668" name="Google Shape;668;p43"/>
          <p:cNvSpPr txBox="1">
            <a:spLocks noGrp="1"/>
          </p:cNvSpPr>
          <p:nvPr>
            <p:ph type="subTitle" idx="4"/>
          </p:nvPr>
        </p:nvSpPr>
        <p:spPr>
          <a:xfrm>
            <a:off x="2726143" y="1646984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Ориентация на людей предполагает зависимость, нерешительность и беспомощность. 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5"/>
          </p:nvPr>
        </p:nvSpPr>
        <p:spPr>
          <a:xfrm>
            <a:off x="2726088" y="3649937"/>
            <a:ext cx="45822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Враждебный тип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670" name="Google Shape;670;p43"/>
          <p:cNvSpPr txBox="1">
            <a:spLocks noGrp="1"/>
          </p:cNvSpPr>
          <p:nvPr>
            <p:ph type="subTitle" idx="6"/>
          </p:nvPr>
        </p:nvSpPr>
        <p:spPr>
          <a:xfrm>
            <a:off x="2726088" y="4052866"/>
            <a:ext cx="45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Artifakt Element" panose="020B0503050000020004" pitchFamily="34" charset="-52"/>
                <a:ea typeface="Artifakt Element" panose="020B0503050000020004" pitchFamily="34" charset="-52"/>
              </a:rPr>
              <a:t>Ориентация против людей, для которой характерны доминирование, враждебность и эксплуатация.</a:t>
            </a:r>
            <a:endParaRPr dirty="0"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685" name="Google Shape;685;p43"/>
          <p:cNvSpPr/>
          <p:nvPr/>
        </p:nvSpPr>
        <p:spPr>
          <a:xfrm>
            <a:off x="8029875" y="4559513"/>
            <a:ext cx="187800" cy="187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3"/>
          <p:cNvSpPr/>
          <p:nvPr/>
        </p:nvSpPr>
        <p:spPr>
          <a:xfrm>
            <a:off x="745928" y="4673998"/>
            <a:ext cx="250800" cy="2172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86;p40">
            <a:extLst>
              <a:ext uri="{FF2B5EF4-FFF2-40B4-BE49-F238E27FC236}">
                <a16:creationId xmlns:a16="http://schemas.microsoft.com/office/drawing/2014/main" id="{8C62AC32-5A6A-4290-9703-322349D65B7F}"/>
              </a:ext>
            </a:extLst>
          </p:cNvPr>
          <p:cNvSpPr txBox="1">
            <a:spLocks/>
          </p:cNvSpPr>
          <p:nvPr/>
        </p:nvSpPr>
        <p:spPr>
          <a:xfrm>
            <a:off x="1137719" y="1621571"/>
            <a:ext cx="1929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300" b="1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marL="0" indent="0" algn="ctr"/>
            <a:r>
              <a:rPr lang="ru-RU" sz="3200" dirty="0">
                <a:solidFill>
                  <a:srgbClr val="D2B5FA"/>
                </a:solidFill>
                <a:latin typeface="Rubik Mono One" panose="020B0604020202020204" charset="-79"/>
                <a:cs typeface="Rubik Mono One" panose="020B0604020202020204" charset="-79"/>
              </a:rPr>
              <a:t>01</a:t>
            </a:r>
          </a:p>
        </p:txBody>
      </p:sp>
      <p:sp>
        <p:nvSpPr>
          <p:cNvPr id="33" name="Google Shape;586;p40">
            <a:extLst>
              <a:ext uri="{FF2B5EF4-FFF2-40B4-BE49-F238E27FC236}">
                <a16:creationId xmlns:a16="http://schemas.microsoft.com/office/drawing/2014/main" id="{A766F1A2-DD84-4614-82A7-3194BBFF2AB2}"/>
              </a:ext>
            </a:extLst>
          </p:cNvPr>
          <p:cNvSpPr txBox="1">
            <a:spLocks/>
          </p:cNvSpPr>
          <p:nvPr/>
        </p:nvSpPr>
        <p:spPr>
          <a:xfrm>
            <a:off x="1137719" y="2764454"/>
            <a:ext cx="1929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300" b="1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marL="0" indent="0" algn="ctr"/>
            <a:r>
              <a:rPr lang="ru-RU" sz="3200" dirty="0">
                <a:solidFill>
                  <a:srgbClr val="D2B5FA"/>
                </a:solidFill>
                <a:latin typeface="Rubik Mono One" panose="020B0604020202020204" charset="-79"/>
                <a:cs typeface="Rubik Mono One" panose="020B0604020202020204" charset="-79"/>
              </a:rPr>
              <a:t>02</a:t>
            </a:r>
          </a:p>
        </p:txBody>
      </p:sp>
      <p:sp>
        <p:nvSpPr>
          <p:cNvPr id="34" name="Google Shape;586;p40">
            <a:extLst>
              <a:ext uri="{FF2B5EF4-FFF2-40B4-BE49-F238E27FC236}">
                <a16:creationId xmlns:a16="http://schemas.microsoft.com/office/drawing/2014/main" id="{22BA3FF5-10D5-4FD7-9AD5-EB2CF48D3BFD}"/>
              </a:ext>
            </a:extLst>
          </p:cNvPr>
          <p:cNvSpPr txBox="1">
            <a:spLocks/>
          </p:cNvSpPr>
          <p:nvPr/>
        </p:nvSpPr>
        <p:spPr>
          <a:xfrm>
            <a:off x="1137719" y="3990650"/>
            <a:ext cx="1929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300" b="1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 Medium"/>
              <a:buNone/>
              <a:defRPr sz="2100" b="0" i="0" u="none" strike="noStrike" cap="none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marL="0" indent="0" algn="ctr"/>
            <a:r>
              <a:rPr lang="ru-RU" sz="3200" dirty="0">
                <a:solidFill>
                  <a:srgbClr val="D2B5FA"/>
                </a:solidFill>
                <a:latin typeface="Rubik Mono One" panose="020B0604020202020204" charset="-79"/>
                <a:cs typeface="Rubik Mono One" panose="020B0604020202020204" charset="-79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9FA3ED-598F-4A19-AEAC-968932615837}"/>
              </a:ext>
            </a:extLst>
          </p:cNvPr>
          <p:cNvSpPr txBox="1"/>
          <p:nvPr/>
        </p:nvSpPr>
        <p:spPr>
          <a:xfrm>
            <a:off x="393405" y="797442"/>
            <a:ext cx="33598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2B5FA"/>
                </a:solidFill>
                <a:latin typeface="Rubik Mono One" panose="020B0604020202020204" charset="-79"/>
                <a:cs typeface="Rubik Mono One" panose="020B0604020202020204" charset="-79"/>
              </a:rPr>
              <a:t>«В желании быть мужчиной может выражаться проявление желания обладать всеми теми качествами или привилегиями, которые наша культура считает маскулинными – такими как сила, смелость, независимость, успех, половая свобода, право выбирать партнера»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sociative Identity Disorder (DID) Disease by Slidesgo">
  <a:themeElements>
    <a:clrScheme name="Simple Light">
      <a:dk1>
        <a:srgbClr val="000BFD"/>
      </a:dk1>
      <a:lt1>
        <a:srgbClr val="D2B5FA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CFBFA"/>
      </a:accent4>
      <a:accent5>
        <a:srgbClr val="FFFFFF"/>
      </a:accent5>
      <a:accent6>
        <a:srgbClr val="FFFFFF"/>
      </a:accent6>
      <a:hlink>
        <a:srgbClr val="000B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450</Words>
  <Application>Microsoft Office PowerPoint</Application>
  <PresentationFormat>Экран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Rubik Mono One</vt:lpstr>
      <vt:lpstr>Artifakt Element</vt:lpstr>
      <vt:lpstr>Barlow</vt:lpstr>
      <vt:lpstr>Rajdhani Medium</vt:lpstr>
      <vt:lpstr>Arimo</vt:lpstr>
      <vt:lpstr>Rajdhani</vt:lpstr>
      <vt:lpstr>Arial</vt:lpstr>
      <vt:lpstr>Courier New</vt:lpstr>
      <vt:lpstr>Dissociative Identity Disorder (DID) Disease by Slidesgo</vt:lpstr>
      <vt:lpstr>теория личности Хорни</vt:lpstr>
      <vt:lpstr>Презентация PowerPoint</vt:lpstr>
      <vt:lpstr>Зарождение социокультурной теории</vt:lpstr>
      <vt:lpstr>решающий фактор в развитии личности - социальные отношения между ребенком и родителями</vt:lpstr>
      <vt:lpstr>Невротические потребности</vt:lpstr>
      <vt:lpstr>Невротические потребности</vt:lpstr>
      <vt:lpstr>стратегии оптимизации межличностных отношений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личности Хорни</dc:title>
  <cp:lastModifiedBy>Алина Светличная</cp:lastModifiedBy>
  <cp:revision>15</cp:revision>
  <dcterms:modified xsi:type="dcterms:W3CDTF">2023-02-18T13:44:22Z</dcterms:modified>
</cp:coreProperties>
</file>