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SX78VwxNGQ4xNSon0AmIwNdki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>
                <a:solidFill>
                  <a:srgbClr val="FF0000"/>
                </a:solidFill>
              </a:rPr>
              <a:t>Графика. Оператор наследования: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b="1" lang="ru-RU" sz="4400"/>
              <a:t>extends</a:t>
            </a:r>
            <a:r>
              <a:rPr lang="ru-RU" sz="4400"/>
              <a:t> – оператор наследования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-RU" sz="4400"/>
              <a:t>пример: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4400"/>
              <a:t>public class A extends B {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4400"/>
              <a:t>}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427583" y="1156996"/>
            <a:ext cx="9498563" cy="4394718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1427581" y="1156996"/>
            <a:ext cx="10300996" cy="2799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" name="Google Shape;92;p2"/>
          <p:cNvCxnSpPr/>
          <p:nvPr/>
        </p:nvCxnSpPr>
        <p:spPr>
          <a:xfrm flipH="1">
            <a:off x="1427582" y="1156996"/>
            <a:ext cx="2" cy="4842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" name="Google Shape;93;p2"/>
          <p:cNvSpPr txBox="1"/>
          <p:nvPr/>
        </p:nvSpPr>
        <p:spPr>
          <a:xfrm>
            <a:off x="11098761" y="600213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65716" y="5414809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776813" y="572221"/>
            <a:ext cx="8934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28092" y="3061967"/>
            <a:ext cx="6041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"/>
          <p:cNvCxnSpPr>
            <a:stCxn id="90" idx="0"/>
          </p:cNvCxnSpPr>
          <p:nvPr/>
        </p:nvCxnSpPr>
        <p:spPr>
          <a:xfrm>
            <a:off x="6176865" y="1156996"/>
            <a:ext cx="46800" cy="235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>
            <a:off x="1422916" y="3498980"/>
            <a:ext cx="4800602" cy="124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6181531" y="3285902"/>
            <a:ext cx="13389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100,50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668695" y="979715"/>
            <a:ext cx="11523305" cy="4530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вывести строку?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Методом drawString: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g2d.drawString("Yes", 50, 190);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строка "Yes" будет выведена от точки с координатами 50, 190.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задать цвет?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setPaint сделает текущим новый цвет:</a:t>
            </a:r>
            <a:b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Устанавливаем синий цвет;</a:t>
            </a:r>
            <a:b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g2d.setPaint(Color.BLUE);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4"/>
          <p:cNvCxnSpPr/>
          <p:nvPr/>
        </p:nvCxnSpPr>
        <p:spPr>
          <a:xfrm>
            <a:off x="1226977" y="4302938"/>
            <a:ext cx="57989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4"/>
          <p:cNvSpPr txBox="1"/>
          <p:nvPr/>
        </p:nvSpPr>
        <p:spPr>
          <a:xfrm>
            <a:off x="6536094" y="4302938"/>
            <a:ext cx="16281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360, 30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66058" y="873032"/>
            <a:ext cx="11523305" cy="2569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начертить прямую линию?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drawLine начертит прямую линию: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g2d.drawLine(20, 30, 360, 30);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здесь 20, 30 — это координаты x, y начала линии, 360, 30 — координаты конца линии.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762778" y="4452228"/>
            <a:ext cx="13389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20, 30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6484775" y="709126"/>
            <a:ext cx="5150498" cy="208072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0" y="168537"/>
            <a:ext cx="11140750" cy="646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нарисовать прямоугольник?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Методом drawRect класса Graphics: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g2d.drawRect(20, 40, 340, 20);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 40 — это координаты верхнего </a:t>
            </a:r>
            <a:endParaRPr sz="2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левого угла прямоугольника;</a:t>
            </a:r>
            <a:b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340 — длина;</a:t>
            </a:r>
            <a:b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20 — высота прямоугольника.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залить прямоугольник цветом?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Методом fillRect: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g2d.fillRect(21, 41, 339, 19);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674496" y="4144758"/>
            <a:ext cx="4755503" cy="2116083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6484775" y="709126"/>
            <a:ext cx="5150498" cy="2080727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0" y="168537"/>
            <a:ext cx="11140750" cy="5392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нарисовать окружность?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Методом drawOval: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g2d.drawOval(200, 110, 60, 60);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Аргументы определяют прямоугольник,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который вписана окружность. 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залить окружность цветом?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Методом fillOval: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g2d.FillOval(200, 110, 60, 60);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6674496" y="4144758"/>
            <a:ext cx="4755503" cy="2116083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2019-03-05T05:12:33Z</dcterms:created>
  <dc:creator>Дегтева Светлана Александровна</dc:creator>
</cp:coreProperties>
</file>