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gxg+VsNxSSlV8EPZXoGGDUdOlJ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BA3727-C203-4BD2-8DB5-5ED6D888ED6B}">
  <a:tblStyle styleId="{40BA3727-C203-4BD2-8DB5-5ED6D888ED6B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0FC"/>
          </a:solidFill>
        </a:fill>
      </a:tcStyle>
    </a:wholeTbl>
    <a:band1H>
      <a:tcTxStyle/>
      <a:tcStyle>
        <a:fill>
          <a:solidFill>
            <a:srgbClr val="CCE0F8"/>
          </a:solidFill>
        </a:fill>
      </a:tcStyle>
    </a:band1H>
    <a:band2H>
      <a:tcTxStyle/>
    </a:band2H>
    <a:band1V>
      <a:tcTxStyle/>
      <a:tcStyle>
        <a:fill>
          <a:solidFill>
            <a:srgbClr val="CCE0F8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13" name="Google Shape;1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анорамная фотография с подписью">
  <p:cSld name="Панорамная фотография с подписью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9" name="Google Shape;7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7" name="Google Shape;8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1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4" name="Google Shape;9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1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ru-RU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ru-RU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4" name="Google Shape;10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1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колонки">
  <p:cSld name="Три колонки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1" name="Google Shape;11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20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0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7" name="Google Shape;117;p20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20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олбец с тремя рисунками">
  <p:cSld name="Столбец с тремя рисунками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3" name="Google Shape;12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1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8" name="Google Shape;128;p21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21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1" name="Google Shape;131;p21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21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8" name="Google Shape;13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 rot="5400000">
            <a:off x="4383948" y="-1103079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5" name="Google Shape;14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>
            <p:ph type="title"/>
          </p:nvPr>
        </p:nvSpPr>
        <p:spPr>
          <a:xfrm rot="5400000">
            <a:off x="7410763" y="1923737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 rot="5400000">
            <a:off x="2152338" y="-628961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0" name="Google Shape;2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8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7" name="Google Shape;2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9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4" name="Google Shape;3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0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2" name="Google Shape;4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1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2" name="Google Shape;5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2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8" name="Google Shape;5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3" name="Google Shape;6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1" name="Google Shape;7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6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ru-RU" sz="8000"/>
              <a:t>ПЕРЕМЕННЫЕ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p2"/>
          <p:cNvGraphicFramePr/>
          <p:nvPr/>
        </p:nvGraphicFramePr>
        <p:xfrm>
          <a:off x="261258" y="47585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{40BA3727-C203-4BD2-8DB5-5ED6D888ED6B}</a:tableStyleId>
              </a:tblPr>
              <a:tblGrid>
                <a:gridCol w="2276675"/>
                <a:gridCol w="6568750"/>
                <a:gridCol w="2519275"/>
              </a:tblGrid>
              <a:tr h="32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Тип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Диапазон   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Пример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205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Целочисленные типы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hMerge="1"/>
                <a:tc hMerge="1"/>
              </a:tr>
              <a:tr h="32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byte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от -128 до 127         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2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short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от -32768 до 32767 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12345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65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беззнаковое целое число, представляющее собой символ UTF-16 (буквы и цифры)                                   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'a'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2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от -2147483648 до 2147483647 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1234567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2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long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от -9223372036854775808L до 9223372036854775807L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12345678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205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Типы с плавающей точкой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hMerge="1"/>
                <a:tc hMerge="1"/>
              </a:tr>
              <a:tr h="32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от -1.4e-45f до 3.4e+38f  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135.45f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9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double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от -4.9e-324 до 1.7e+308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135.466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205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Логический тип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hMerge="1"/>
                <a:tc hMerge="1"/>
              </a:tr>
              <a:tr h="6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boolean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 (истина) или false (ложь) 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205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Ссылочные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hMerge="1"/>
                <a:tc hMerge="1"/>
              </a:tr>
              <a:tr h="39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String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это объекты класса String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"привет"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ru-RU"/>
              <a:t>КАК ЗАДАТЬ ПЕРЕМЕННУЮ:</a:t>
            </a:r>
            <a:endParaRPr/>
          </a:p>
        </p:txBody>
      </p:sp>
      <p:sp>
        <p:nvSpPr>
          <p:cNvPr id="166" name="Google Shape;166;p3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 sz="7200"/>
              <a:t>ТИП ИМЯ = ЗНАЧЕНИЕ;</a:t>
            </a:r>
            <a:endParaRPr sz="72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7200"/>
              <a:buNone/>
            </a:pPr>
            <a:r>
              <a:t/>
            </a:r>
            <a:endParaRPr sz="7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ru-RU"/>
              <a:t>ПРАВИЛА:</a:t>
            </a:r>
            <a:endParaRPr/>
          </a:p>
        </p:txBody>
      </p:sp>
      <p:sp>
        <p:nvSpPr>
          <p:cNvPr id="172" name="Google Shape;172;p4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ru-RU"/>
              <a:t>1) В ОДНОМ МЕТОДЕ У КАЖДОЙ ПЕРЕМЕННОЙ ДОЛЖНО БЫТЬ СВОЕ ИМЯ, ОТЛИЧНОЕ ОТ ДРУГИХ ИМЕН ПЕРЕМЕННОЙ.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ru-RU"/>
              <a:t>2) ПЕРЕМЕННЫЕ, НАПИСАННАЯ С ИСПОЛЬЗОВАНИЕМ ЗАГЛАВНОЙ И СТРОЧНОЙ БУКВЫ, НО ОДИНАКОВЫМ НАБОРОМ СИМВОЛОВ, ЭТО РАЗНЫЕ ПЕРЕМЕННЫЕ.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ru-RU"/>
              <a:t>ПРИМЕРЫ:</a:t>
            </a:r>
            <a:endParaRPr/>
          </a:p>
        </p:txBody>
      </p:sp>
      <p:sp>
        <p:nvSpPr>
          <p:cNvPr id="178" name="Google Shape;178;p5"/>
          <p:cNvSpPr txBox="1"/>
          <p:nvPr/>
        </p:nvSpPr>
        <p:spPr>
          <a:xfrm>
            <a:off x="1987420" y="1847461"/>
            <a:ext cx="7819053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6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 k = 4;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double d = 3.5;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String s = “привет”;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r>
              <a:rPr lang="ru-RU" sz="6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oolean b = true;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Капля">
  <a:themeElements>
    <a:clrScheme name="Капля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2019-09-03T12:32:28Z</dcterms:created>
  <dc:creator>Дегтева Светлана Александровна</dc:creator>
</cp:coreProperties>
</file>