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521DE5-DE7A-40C5-A670-A2498E5B21E7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66E853-D3CF-4EE6-9211-1012BE7C531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1285861"/>
            <a:ext cx="8101042" cy="2296502"/>
          </a:xfrm>
        </p:spPr>
        <p:txBody>
          <a:bodyPr>
            <a:normAutofit/>
          </a:bodyPr>
          <a:lstStyle/>
          <a:p>
            <a:pPr algn="ctr"/>
            <a:r>
              <a:rPr lang="ru-RU" sz="8800" dirty="0" smtClean="0"/>
              <a:t>Программа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/>
              <a:t>Это набор (список) команд</a:t>
            </a:r>
            <a:endParaRPr lang="ru-RU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t="32422" r="82394" b="60742"/>
          <a:stretch>
            <a:fillRect/>
          </a:stretch>
        </p:blipFill>
        <p:spPr bwMode="auto">
          <a:xfrm>
            <a:off x="0" y="428604"/>
            <a:ext cx="818118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0747" t="9765" r="31369" b="24804"/>
          <a:stretch>
            <a:fillRect/>
          </a:stretch>
        </p:blipFill>
        <p:spPr bwMode="auto">
          <a:xfrm>
            <a:off x="2928926" y="1500174"/>
            <a:ext cx="492922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9722" t="2929" r="30198" b="14063"/>
          <a:stretch>
            <a:fillRect/>
          </a:stretch>
        </p:blipFill>
        <p:spPr bwMode="auto">
          <a:xfrm>
            <a:off x="1785918" y="0"/>
            <a:ext cx="5786478" cy="673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256" t="8789" r="48389" b="62891"/>
          <a:stretch>
            <a:fillRect/>
          </a:stretch>
        </p:blipFill>
        <p:spPr bwMode="auto">
          <a:xfrm>
            <a:off x="642909" y="357166"/>
            <a:ext cx="768574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Компилятор в других языках программирования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8860" y="1428736"/>
            <a:ext cx="3714776" cy="178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Программа на языке программирования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2572530" y="3928272"/>
            <a:ext cx="1285884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00298" y="4643446"/>
            <a:ext cx="3429056" cy="178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Программа из машинных кодов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554" y="3429000"/>
            <a:ext cx="421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rgbClr val="00B050"/>
                </a:solidFill>
              </a:rPr>
              <a:t>компилятор</a:t>
            </a:r>
            <a:endParaRPr lang="ru-RU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Компилятор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71604" y="1428736"/>
            <a:ext cx="5715040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Программа на языке </a:t>
            </a:r>
            <a:r>
              <a:rPr lang="en-US" sz="2800" dirty="0" smtClean="0">
                <a:solidFill>
                  <a:schemeClr val="tx1"/>
                </a:solidFill>
              </a:rPr>
              <a:t>JAVA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1858150" y="2713826"/>
            <a:ext cx="71438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643042" y="3286124"/>
            <a:ext cx="5643602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Программа из байт-кодов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64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rgbClr val="00B050"/>
                </a:solidFill>
              </a:rPr>
              <a:t>компилятор</a:t>
            </a:r>
            <a:r>
              <a:rPr lang="en-US" sz="4800" b="1" dirty="0" smtClean="0">
                <a:solidFill>
                  <a:srgbClr val="00B050"/>
                </a:solidFill>
              </a:rPr>
              <a:t> JAVA</a:t>
            </a:r>
            <a:endParaRPr lang="ru-RU" sz="48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rot="5400000">
            <a:off x="1822431" y="4678371"/>
            <a:ext cx="642942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8860" y="4357694"/>
            <a:ext cx="564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</a:rPr>
              <a:t>JAVA VM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14480" y="5143512"/>
            <a:ext cx="5643602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Программа из машинных кодов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5400" dirty="0" smtClean="0"/>
              <a:t>1) команда заканчивается </a:t>
            </a:r>
            <a:r>
              <a:rPr lang="en-US" sz="5400" dirty="0" smtClean="0"/>
              <a:t>;</a:t>
            </a:r>
            <a:endParaRPr lang="ru-RU" sz="5400" dirty="0" smtClean="0"/>
          </a:p>
          <a:p>
            <a:pPr>
              <a:buNone/>
            </a:pPr>
            <a:endParaRPr lang="en-US" sz="5400" dirty="0" smtClean="0"/>
          </a:p>
          <a:p>
            <a:r>
              <a:rPr lang="en-US" sz="5400" dirty="0" smtClean="0"/>
              <a:t>2) </a:t>
            </a:r>
            <a:r>
              <a:rPr lang="ru-RU" sz="5400" dirty="0" smtClean="0"/>
              <a:t>программа не может состоять только из команд.</a:t>
            </a:r>
            <a:endParaRPr lang="ru-RU" sz="5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команд: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000232" y="1785926"/>
            <a:ext cx="4214842" cy="3857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571604" y="571480"/>
            <a:ext cx="5786478" cy="5715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285984" y="3143248"/>
            <a:ext cx="1766902" cy="1733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857752" y="3429000"/>
            <a:ext cx="1195398" cy="1162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714876" y="2357430"/>
            <a:ext cx="1000132" cy="1071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85984" y="3643314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комната</a:t>
            </a:r>
            <a:endParaRPr lang="ru-RU" sz="2800" b="1" dirty="0"/>
          </a:p>
        </p:txBody>
      </p:sp>
      <p:sp>
        <p:nvSpPr>
          <p:cNvPr id="10" name="Овал 9"/>
          <p:cNvSpPr/>
          <p:nvPr/>
        </p:nvSpPr>
        <p:spPr>
          <a:xfrm>
            <a:off x="3929058" y="4357694"/>
            <a:ext cx="1123960" cy="1090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71802" y="1071546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дом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95574" y="2509830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квартира</a:t>
            </a:r>
            <a:endParaRPr lang="ru-RU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000232" y="1785926"/>
            <a:ext cx="4214842" cy="3857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571604" y="571480"/>
            <a:ext cx="5786478" cy="5715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285984" y="3143248"/>
            <a:ext cx="1766902" cy="1733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857752" y="3429000"/>
            <a:ext cx="1195398" cy="1162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714876" y="2357430"/>
            <a:ext cx="1000132" cy="1071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85984" y="3643314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команда</a:t>
            </a:r>
            <a:endParaRPr lang="ru-RU" sz="2800" b="1" dirty="0"/>
          </a:p>
        </p:txBody>
      </p:sp>
      <p:sp>
        <p:nvSpPr>
          <p:cNvPr id="10" name="Овал 9"/>
          <p:cNvSpPr/>
          <p:nvPr/>
        </p:nvSpPr>
        <p:spPr>
          <a:xfrm>
            <a:off x="3929058" y="4357694"/>
            <a:ext cx="1123960" cy="1090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71802" y="1071546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класс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95574" y="2509830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метод</a:t>
            </a:r>
            <a:endParaRPr lang="ru-RU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System.out.print</a:t>
            </a:r>
            <a:r>
              <a:rPr lang="en-US" sz="4800" dirty="0" smtClean="0"/>
              <a:t>(“</a:t>
            </a:r>
            <a:r>
              <a:rPr lang="ru-RU" sz="4800" dirty="0" smtClean="0"/>
              <a:t>текст</a:t>
            </a:r>
            <a:r>
              <a:rPr lang="en-US" sz="4800" dirty="0" smtClean="0"/>
              <a:t>”);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800" dirty="0" err="1" smtClean="0"/>
              <a:t>System.out.println</a:t>
            </a:r>
            <a:r>
              <a:rPr lang="en-US" sz="4800" dirty="0" smtClean="0"/>
              <a:t>(1);</a:t>
            </a:r>
            <a:endParaRPr lang="ru-RU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63223" b="51088"/>
          <a:stretch>
            <a:fillRect/>
          </a:stretch>
        </p:blipFill>
        <p:spPr bwMode="auto">
          <a:xfrm>
            <a:off x="285720" y="357166"/>
            <a:ext cx="7929618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Овал 4"/>
          <p:cNvSpPr/>
          <p:nvPr/>
        </p:nvSpPr>
        <p:spPr>
          <a:xfrm>
            <a:off x="5500694" y="1000108"/>
            <a:ext cx="257176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0198" r="29722" b="6250"/>
          <a:stretch>
            <a:fillRect/>
          </a:stretch>
        </p:blipFill>
        <p:spPr bwMode="auto">
          <a:xfrm>
            <a:off x="1500166" y="0"/>
            <a:ext cx="52149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68</Words>
  <Application>Microsoft Office PowerPoint</Application>
  <PresentationFormat>Экран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Программа</vt:lpstr>
      <vt:lpstr>Компилятор в других языках программирования</vt:lpstr>
      <vt:lpstr>Компилятор JAVA</vt:lpstr>
      <vt:lpstr>Принципы команд: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</dc:title>
  <dc:creator>admin</dc:creator>
  <cp:lastModifiedBy>admin</cp:lastModifiedBy>
  <cp:revision>5</cp:revision>
  <dcterms:created xsi:type="dcterms:W3CDTF">2019-09-01T11:39:21Z</dcterms:created>
  <dcterms:modified xsi:type="dcterms:W3CDTF">2019-09-01T12:28:07Z</dcterms:modified>
</cp:coreProperties>
</file>