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5667E4-3F9B-4FD4-BC71-AB1E4657EAFE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6A934F-C337-4415-B6F6-B35D57B7DE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667E4-3F9B-4FD4-BC71-AB1E4657EAFE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934F-C337-4415-B6F6-B35D57B7DE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667E4-3F9B-4FD4-BC71-AB1E4657EAFE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934F-C337-4415-B6F6-B35D57B7DE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667E4-3F9B-4FD4-BC71-AB1E4657EAFE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934F-C337-4415-B6F6-B35D57B7DE6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667E4-3F9B-4FD4-BC71-AB1E4657EAFE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934F-C337-4415-B6F6-B35D57B7DE6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667E4-3F9B-4FD4-BC71-AB1E4657EAFE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934F-C337-4415-B6F6-B35D57B7DE6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667E4-3F9B-4FD4-BC71-AB1E4657EAFE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934F-C337-4415-B6F6-B35D57B7DE6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667E4-3F9B-4FD4-BC71-AB1E4657EAFE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934F-C337-4415-B6F6-B35D57B7DE61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5667E4-3F9B-4FD4-BC71-AB1E4657EAFE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934F-C337-4415-B6F6-B35D57B7DE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45667E4-3F9B-4FD4-BC71-AB1E4657EAFE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6A934F-C337-4415-B6F6-B35D57B7DE6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5667E4-3F9B-4FD4-BC71-AB1E4657EAFE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6A934F-C337-4415-B6F6-B35D57B7DE6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45667E4-3F9B-4FD4-BC71-AB1E4657EAFE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6A934F-C337-4415-B6F6-B35D57B7DE6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85784" y="2000240"/>
            <a:ext cx="9429784" cy="1829761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/>
              <a:t>Условные операторы.</a:t>
            </a:r>
            <a:br>
              <a:rPr lang="ru-RU" sz="6000" dirty="0" smtClean="0"/>
            </a:br>
            <a:r>
              <a:rPr lang="ru-RU" sz="6000" dirty="0" smtClean="0"/>
              <a:t>Циклические операторы.</a:t>
            </a:r>
            <a:endParaRPr lang="ru-RU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143108" y="428604"/>
            <a:ext cx="3929090" cy="57864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285852" y="1142984"/>
            <a:ext cx="6643733" cy="47149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4800" dirty="0" smtClean="0"/>
              <a:t>if (</a:t>
            </a:r>
            <a:r>
              <a:rPr lang="ru-RU" sz="4800" dirty="0" smtClean="0"/>
              <a:t>условие</a:t>
            </a:r>
            <a:r>
              <a:rPr lang="en-US" sz="4800" dirty="0" smtClean="0"/>
              <a:t>)</a:t>
            </a:r>
            <a:r>
              <a:rPr lang="ru-RU" sz="4800" dirty="0" smtClean="0"/>
              <a:t> {</a:t>
            </a:r>
          </a:p>
          <a:p>
            <a:pPr>
              <a:buNone/>
            </a:pPr>
            <a:r>
              <a:rPr lang="ru-RU" sz="4800" dirty="0" smtClean="0"/>
              <a:t>   Блок команд;</a:t>
            </a:r>
          </a:p>
          <a:p>
            <a:pPr>
              <a:buNone/>
            </a:pPr>
            <a:r>
              <a:rPr lang="ru-RU" sz="4800" dirty="0" smtClean="0"/>
              <a:t>}</a:t>
            </a:r>
          </a:p>
          <a:p>
            <a:pPr>
              <a:buNone/>
            </a:pPr>
            <a:r>
              <a:rPr lang="en-US" sz="4800" dirty="0" smtClean="0"/>
              <a:t>else</a:t>
            </a:r>
            <a:r>
              <a:rPr lang="ru-RU" sz="4800" dirty="0" smtClean="0"/>
              <a:t> {</a:t>
            </a:r>
          </a:p>
          <a:p>
            <a:pPr>
              <a:buNone/>
            </a:pPr>
            <a:r>
              <a:rPr lang="ru-RU" sz="4800" dirty="0" smtClean="0"/>
              <a:t>  Блок команд;</a:t>
            </a:r>
          </a:p>
          <a:p>
            <a:pPr>
              <a:buNone/>
            </a:pPr>
            <a:r>
              <a:rPr lang="ru-RU" sz="4800" dirty="0" smtClean="0"/>
              <a:t>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Оператор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571604" y="928670"/>
            <a:ext cx="8229600" cy="472143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switch</a:t>
            </a:r>
            <a:r>
              <a:rPr lang="ru-RU" sz="3600" dirty="0" smtClean="0"/>
              <a:t> (переменная</a:t>
            </a:r>
            <a:r>
              <a:rPr lang="ru-RU" sz="3600" dirty="0" smtClean="0"/>
              <a:t>){</a:t>
            </a:r>
            <a:endParaRPr lang="ru-RU" sz="3600" dirty="0" smtClean="0"/>
          </a:p>
          <a:p>
            <a:pPr>
              <a:buNone/>
            </a:pPr>
            <a:r>
              <a:rPr lang="en-US" sz="3600" dirty="0" smtClean="0"/>
              <a:t>case</a:t>
            </a:r>
            <a:r>
              <a:rPr lang="ru-RU" sz="3600" dirty="0" smtClean="0"/>
              <a:t> (значение1): </a:t>
            </a:r>
          </a:p>
          <a:p>
            <a:pPr>
              <a:buNone/>
            </a:pPr>
            <a:r>
              <a:rPr lang="ru-RU" sz="3600" dirty="0" smtClean="0"/>
              <a:t>        </a:t>
            </a:r>
            <a:r>
              <a:rPr lang="ru-RU" sz="3600" dirty="0" smtClean="0"/>
              <a:t>блок </a:t>
            </a:r>
            <a:r>
              <a:rPr lang="ru-RU" sz="3600" dirty="0" smtClean="0"/>
              <a:t>1;</a:t>
            </a:r>
          </a:p>
          <a:p>
            <a:pPr>
              <a:buNone/>
            </a:pPr>
            <a:r>
              <a:rPr lang="ru-RU" sz="3600" dirty="0" smtClean="0"/>
              <a:t>        </a:t>
            </a:r>
            <a:r>
              <a:rPr lang="en-US" sz="3600" dirty="0" smtClean="0"/>
              <a:t>break</a:t>
            </a:r>
            <a:r>
              <a:rPr lang="ru-RU" sz="3600" dirty="0" smtClean="0"/>
              <a:t>;</a:t>
            </a:r>
            <a:r>
              <a:rPr lang="en-US" sz="3600" dirty="0" smtClean="0"/>
              <a:t> </a:t>
            </a:r>
            <a:endParaRPr lang="ru-RU" sz="3600" dirty="0" smtClean="0"/>
          </a:p>
          <a:p>
            <a:pPr>
              <a:buNone/>
            </a:pPr>
            <a:r>
              <a:rPr lang="en-US" sz="3600" dirty="0" smtClean="0"/>
              <a:t>case</a:t>
            </a:r>
            <a:r>
              <a:rPr lang="ru-RU" sz="3600" dirty="0" smtClean="0"/>
              <a:t> (значение2): </a:t>
            </a:r>
          </a:p>
          <a:p>
            <a:pPr>
              <a:buNone/>
            </a:pPr>
            <a:r>
              <a:rPr lang="en-US" sz="3600" dirty="0" smtClean="0"/>
              <a:t>        </a:t>
            </a:r>
            <a:r>
              <a:rPr lang="ru-RU" sz="3600" dirty="0" smtClean="0"/>
              <a:t>блок </a:t>
            </a:r>
            <a:r>
              <a:rPr lang="ru-RU" sz="3600" dirty="0" smtClean="0"/>
              <a:t>2; </a:t>
            </a:r>
          </a:p>
          <a:p>
            <a:pPr>
              <a:buNone/>
            </a:pPr>
            <a:r>
              <a:rPr lang="en-US" sz="3600" dirty="0" smtClean="0"/>
              <a:t>        break</a:t>
            </a:r>
            <a:r>
              <a:rPr lang="ru-RU" sz="3600" dirty="0" smtClean="0"/>
              <a:t>;</a:t>
            </a:r>
          </a:p>
          <a:p>
            <a:pPr>
              <a:buNone/>
            </a:pPr>
            <a:r>
              <a:rPr lang="en-US" sz="3600" dirty="0" smtClean="0"/>
              <a:t>default</a:t>
            </a:r>
            <a:r>
              <a:rPr lang="ru-RU" sz="3600" dirty="0" smtClean="0"/>
              <a:t>:   блок 3; </a:t>
            </a:r>
          </a:p>
          <a:p>
            <a:pPr>
              <a:buNone/>
            </a:pPr>
            <a:r>
              <a:rPr lang="ru-RU" sz="3600" dirty="0" smtClean="0"/>
              <a:t>}</a:t>
            </a:r>
            <a:endParaRPr lang="ru-RU" sz="3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Оператор </a:t>
            </a:r>
            <a:r>
              <a:rPr lang="en-US" dirty="0" smtClean="0">
                <a:solidFill>
                  <a:srgbClr val="FF0000"/>
                </a:solidFill>
              </a:rPr>
              <a:t>switch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142976" y="214290"/>
            <a:ext cx="6286544" cy="58579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800" dirty="0" smtClean="0"/>
              <a:t>while </a:t>
            </a:r>
            <a:r>
              <a:rPr lang="ru-RU" sz="4800" dirty="0" smtClean="0"/>
              <a:t>(</a:t>
            </a:r>
            <a:r>
              <a:rPr lang="ru-RU" sz="4800" dirty="0" smtClean="0"/>
              <a:t>Условие){ </a:t>
            </a:r>
            <a:endParaRPr lang="ru-RU" sz="4800" dirty="0" smtClean="0"/>
          </a:p>
          <a:p>
            <a:pPr>
              <a:buNone/>
            </a:pPr>
            <a:r>
              <a:rPr lang="en-US" sz="4800" dirty="0" smtClean="0"/>
              <a:t>   </a:t>
            </a:r>
            <a:r>
              <a:rPr lang="ru-RU" sz="4800" dirty="0" smtClean="0"/>
              <a:t>Тело </a:t>
            </a:r>
            <a:r>
              <a:rPr lang="ru-RU" sz="4800" dirty="0" smtClean="0"/>
              <a:t>цикла;</a:t>
            </a:r>
          </a:p>
          <a:p>
            <a:pPr>
              <a:buNone/>
            </a:pPr>
            <a:r>
              <a:rPr lang="ru-RU" sz="4800" dirty="0" smtClean="0"/>
              <a:t>}</a:t>
            </a:r>
          </a:p>
          <a:p>
            <a:pPr>
              <a:buNone/>
            </a:pPr>
            <a:endParaRPr lang="ru-RU" sz="48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Оператор </a:t>
            </a:r>
            <a:r>
              <a:rPr lang="ru-RU" dirty="0" err="1" smtClean="0">
                <a:solidFill>
                  <a:srgbClr val="FF0000"/>
                </a:solidFill>
              </a:rPr>
              <a:t>while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800" dirty="0" smtClean="0"/>
              <a:t>do {</a:t>
            </a:r>
            <a:endParaRPr lang="ru-RU" sz="4800" dirty="0" smtClean="0"/>
          </a:p>
          <a:p>
            <a:pPr>
              <a:buNone/>
            </a:pPr>
            <a:r>
              <a:rPr lang="en-US" sz="4800" dirty="0" smtClean="0"/>
              <a:t>   </a:t>
            </a:r>
            <a:r>
              <a:rPr lang="ru-RU" sz="4800" dirty="0" smtClean="0"/>
              <a:t>Тело </a:t>
            </a:r>
            <a:r>
              <a:rPr lang="ru-RU" sz="4800" dirty="0" smtClean="0"/>
              <a:t>цикла;</a:t>
            </a:r>
          </a:p>
          <a:p>
            <a:pPr>
              <a:buNone/>
            </a:pPr>
            <a:r>
              <a:rPr lang="ru-RU" sz="4800" dirty="0" smtClean="0"/>
              <a:t>} </a:t>
            </a:r>
            <a:r>
              <a:rPr lang="en-US" sz="4800" dirty="0" smtClean="0"/>
              <a:t>while</a:t>
            </a:r>
            <a:r>
              <a:rPr lang="ru-RU" sz="4800" dirty="0" smtClean="0"/>
              <a:t> (</a:t>
            </a:r>
            <a:r>
              <a:rPr lang="ru-RU" sz="4800" dirty="0" smtClean="0"/>
              <a:t>условие);</a:t>
            </a:r>
            <a:endParaRPr lang="ru-RU" sz="48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Оператор </a:t>
            </a:r>
            <a:r>
              <a:rPr lang="ru-RU" dirty="0" err="1" smtClean="0">
                <a:solidFill>
                  <a:srgbClr val="FF0000"/>
                </a:solidFill>
              </a:rPr>
              <a:t>do...while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800" dirty="0" smtClean="0"/>
              <a:t>for</a:t>
            </a:r>
            <a:r>
              <a:rPr lang="ru-RU" sz="4800" dirty="0" smtClean="0"/>
              <a:t> (</a:t>
            </a:r>
            <a:r>
              <a:rPr lang="en-US" sz="4800" dirty="0" err="1" smtClean="0"/>
              <a:t>int</a:t>
            </a:r>
            <a:r>
              <a:rPr lang="en-US" sz="4800" dirty="0" smtClean="0"/>
              <a:t> </a:t>
            </a:r>
            <a:r>
              <a:rPr lang="en-US" sz="4800" dirty="0" err="1" smtClean="0"/>
              <a:t>i</a:t>
            </a:r>
            <a:r>
              <a:rPr lang="ru-RU" sz="4800" dirty="0" smtClean="0"/>
              <a:t> = 0; </a:t>
            </a:r>
            <a:r>
              <a:rPr lang="en-US" sz="4800" dirty="0" err="1" smtClean="0"/>
              <a:t>i</a:t>
            </a:r>
            <a:r>
              <a:rPr lang="ru-RU" sz="4800" dirty="0" smtClean="0"/>
              <a:t>&lt; 10; </a:t>
            </a:r>
            <a:r>
              <a:rPr lang="en-US" sz="4800" dirty="0" err="1" smtClean="0"/>
              <a:t>i</a:t>
            </a:r>
            <a:r>
              <a:rPr lang="ru-RU" sz="4800" dirty="0" smtClean="0"/>
              <a:t>++) { </a:t>
            </a:r>
          </a:p>
          <a:p>
            <a:pPr>
              <a:buNone/>
            </a:pPr>
            <a:r>
              <a:rPr lang="en-US" sz="4800" dirty="0" smtClean="0"/>
              <a:t> </a:t>
            </a:r>
            <a:r>
              <a:rPr lang="en-US" sz="4800" dirty="0" err="1" smtClean="0"/>
              <a:t>Тело</a:t>
            </a:r>
            <a:r>
              <a:rPr lang="en-US" sz="4800" dirty="0" smtClean="0"/>
              <a:t> </a:t>
            </a:r>
            <a:r>
              <a:rPr lang="en-US" sz="4800" dirty="0" err="1" smtClean="0"/>
              <a:t>цикла</a:t>
            </a:r>
            <a:r>
              <a:rPr lang="en-US" sz="4800" dirty="0" smtClean="0"/>
              <a:t>; </a:t>
            </a:r>
            <a:endParaRPr lang="ru-RU" sz="4800" dirty="0" smtClean="0"/>
          </a:p>
          <a:p>
            <a:pPr>
              <a:buNone/>
            </a:pPr>
            <a:r>
              <a:rPr lang="en-US" sz="4800" dirty="0" smtClean="0"/>
              <a:t>}</a:t>
            </a:r>
            <a:endParaRPr lang="ru-RU" sz="48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Оператор </a:t>
            </a:r>
            <a:r>
              <a:rPr lang="ru-RU" dirty="0" err="1" smtClean="0">
                <a:solidFill>
                  <a:srgbClr val="FF0000"/>
                </a:solidFill>
              </a:rPr>
              <a:t>for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</TotalTime>
  <Words>103</Words>
  <Application>Microsoft Office PowerPoint</Application>
  <PresentationFormat>Экран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Открытая</vt:lpstr>
      <vt:lpstr>Условные операторы. Циклические операторы.</vt:lpstr>
      <vt:lpstr>Слайд 2</vt:lpstr>
      <vt:lpstr>Слайд 3</vt:lpstr>
      <vt:lpstr>Оператор if</vt:lpstr>
      <vt:lpstr>Оператор switch</vt:lpstr>
      <vt:lpstr>Слайд 6</vt:lpstr>
      <vt:lpstr>Оператор while</vt:lpstr>
      <vt:lpstr>Оператор do...while</vt:lpstr>
      <vt:lpstr>Оператор for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Условные операторы. Циклические операторы.</dc:title>
  <dc:creator>admin</dc:creator>
  <cp:lastModifiedBy>admin</cp:lastModifiedBy>
  <cp:revision>2</cp:revision>
  <dcterms:created xsi:type="dcterms:W3CDTF">2019-09-07T02:52:19Z</dcterms:created>
  <dcterms:modified xsi:type="dcterms:W3CDTF">2019-09-07T03:06:25Z</dcterms:modified>
</cp:coreProperties>
</file>