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Lk63VQ8FPvnzETGH1Lg0f+uRM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" name="Google Shape;39;p1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326198" y="214290"/>
            <a:ext cx="8817802" cy="4152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ucida Sans"/>
              <a:buNone/>
            </a:pPr>
            <a:r>
              <a:rPr lang="ru-RU" sz="5400"/>
              <a:t>Программирование на</a:t>
            </a:r>
            <a:br>
              <a:rPr lang="ru-RU" sz="5400"/>
            </a:br>
            <a:r>
              <a:rPr lang="ru-RU" sz="9600"/>
              <a:t>JAVA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85720" y="11429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ru-RU"/>
              <a:t>Год создания Java?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1991 - под названием Oak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23 мая 1995 год - дата официального выпуска под названием Java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Факты</a:t>
            </a:r>
            <a:endParaRPr/>
          </a:p>
        </p:txBody>
      </p:sp>
      <p:pic>
        <p:nvPicPr>
          <p:cNvPr descr="C:\Users\admin\Downloads\Oak-Vertex-Academy.jpg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30" y="3071810"/>
            <a:ext cx="5260454" cy="350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071546"/>
            <a:ext cx="82296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ru-RU"/>
              <a:t>А кто владелец Java сейчас?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В 2009 году язык Java сменил своего владельца –  компания Sun Microsystems была куплена компанией Oracle.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Факты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8"/>
              <a:buChar char="🞂"/>
            </a:pPr>
            <a:r>
              <a:rPr b="1" lang="ru-RU" sz="2497"/>
              <a:t>Так а почему всё-таки Java?</a:t>
            </a:r>
            <a:endParaRPr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lang="ru-RU" sz="2497"/>
              <a:t>Существует 3 основные версии почему так назвали язык: 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ru-RU" sz="2497"/>
              <a:t>Версия № 1:</a:t>
            </a:r>
            <a:r>
              <a:rPr lang="ru-RU" sz="2497"/>
              <a:t> Самая интересная. Программисты пьют много кофе. В честь сорта кофе Java.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ru-RU" sz="2497"/>
              <a:t>Версия № 2: </a:t>
            </a:r>
            <a:r>
              <a:rPr lang="ru-RU" sz="2497"/>
              <a:t> Название дано в честь марки кофе Java, который был назван в честь острова Ява.</a:t>
            </a:r>
            <a:endParaRPr sz="2497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Char char="🞂"/>
            </a:pPr>
            <a:r>
              <a:rPr b="1" lang="ru-RU" sz="2497"/>
              <a:t>Версия № 3: </a:t>
            </a:r>
            <a:r>
              <a:rPr lang="ru-RU" sz="2497"/>
              <a:t>Поскольку новый язык разрабатывался для программирования бытовых электронных устройств, то иногда связывают это с кофе-машиной как пример бытового устройства.</a:t>
            </a:r>
            <a:endParaRPr/>
          </a:p>
          <a:p>
            <a:pPr indent="-148211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98"/>
              <a:buNone/>
            </a:pPr>
            <a:r>
              <a:t/>
            </a:r>
            <a:endParaRPr sz="2497"/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Факты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Lucida Sans"/>
              <a:buNone/>
            </a:pPr>
            <a:r>
              <a:rPr lang="ru-RU" sz="8800"/>
              <a:t>Логотип</a:t>
            </a:r>
            <a:endParaRPr sz="8800"/>
          </a:p>
        </p:txBody>
      </p:sp>
      <p:pic>
        <p:nvPicPr>
          <p:cNvPr descr="C:\Users\admin\Downloads\1200px-Java_logo.svg.png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642918"/>
            <a:ext cx="3169223" cy="581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500034" y="8572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ucida Sans"/>
              <a:buNone/>
            </a:pPr>
            <a:r>
              <a:rPr lang="ru-RU" sz="8000"/>
              <a:t>Талисман Duke</a:t>
            </a:r>
            <a:endParaRPr sz="8000"/>
          </a:p>
        </p:txBody>
      </p:sp>
      <p:pic>
        <p:nvPicPr>
          <p:cNvPr descr="C:\Users\admin\Downloads\duke (7).png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8042"/>
            <a:ext cx="8143932" cy="508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2019-09-01T11:17:49Z</dcterms:created>
  <dc:creator>admin</dc:creator>
</cp:coreProperties>
</file>