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X2nLTyLtCvH/+Vbm/1sruHuO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4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5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8" name="Google Shape;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5" name="Google Shape;3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6" name="Google Shape;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МОДИФИКАТОРЫ ДОСТУПА И КЛАССА</a:t>
            </a:r>
            <a:endParaRPr/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КЛАССА ДОСТУПНЫ ТОЛЬКО ВНУТРИ КЛАССА;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(PACKAGE-PRIVATE) (МОДИФИКАТОР, ПО-УМОЛЧАНИЮ): ЧЛЕНЫ КЛАССА ВИДНЫ ВНУТРИ ПАКЕТА (ЕСЛИ КЛАСС БУДЕТ ТАК ОБЪЯВЛЕН ОН БУДЕТ ДОСТУПЕН ТОЛЬКО ВНУТРИ ПАКЕТА);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КЛАССА ДОСТУПНЫ ВНУТРИ ПАКЕТА И В НАСЛЕДНИКАХ;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 ДОСТУПНЫ ВСЕМ;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СЧИТЫВАНИЕ ДАННЫХ ПОЛЬЗОВАТЕЛЯ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3079102" y="634481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380931" y="1720171"/>
            <a:ext cx="8686800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import java.util.Scanner; // импорт сканера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 Test {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public static void main(String args[]){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System.out.print("Введите любое целое число от 1 до 10: ");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</a:t>
            </a:r>
            <a:r>
              <a:rPr b="1" i="0" lang="ru-RU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Scanner scan = new Scanner(System.in);</a:t>
            </a:r>
            <a:endParaRPr b="1" i="0" sz="3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int number = scan.nextInt();</a:t>
            </a:r>
            <a:endParaRPr b="1" i="0" sz="3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System.out.println ("Вы ввели число " + number);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913775" y="618518"/>
            <a:ext cx="10364451" cy="121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КЛАСС MATH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913774" y="2214694"/>
            <a:ext cx="1070283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кубического корня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максимального из двух чисел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Возведение числа х в степень y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псевдослучайного числа из промежутка от 0 до 1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целой части числа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Math.rint(x);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МАССИВ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101012" y="1950098"/>
            <a:ext cx="1027300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массива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Переменную массива можно объявить с помощью квадратных скобок: 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cats;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мы объявили переменную массива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Возможна и альтернативная запись: 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cats[];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другой вариант</a:t>
            </a:r>
            <a:endParaRPr b="0" i="0" sz="3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МАССИВ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1101012" y="1950098"/>
            <a:ext cx="102730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Доступ к элементам массива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Обращение к элементу массива происходит по имени массива, за которым следует значение индекса элемента, заключенного в квадратные скобки. Например, на первый элемент можно ссылаться как на 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cats[0]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 пятый элемент как 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cats[4]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МАССИВ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1101012" y="1950098"/>
            <a:ext cx="1027300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Инициализация массива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инициализировать массив собственными значениями. 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cats = {2, 5, 7, 8, 3, 0};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cats[0]=2;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cats[1]=5;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cats[2]=7;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МАССИВ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101012" y="1950098"/>
            <a:ext cx="102730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содержит специальное поле </a:t>
            </a: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которое можно прочитать (но не изменить). Оно позволяет получить количество элементов в массиве.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апля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