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C60525-FC8E-4DF3-9D08-4DA466FA6DB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A32F79-5E14-437E-BDB1-D48651A8C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C60525-FC8E-4DF3-9D08-4DA466FA6DB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A32F79-5E14-437E-BDB1-D48651A8C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C60525-FC8E-4DF3-9D08-4DA466FA6DB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A32F79-5E14-437E-BDB1-D48651A8C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C60525-FC8E-4DF3-9D08-4DA466FA6DB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A32F79-5E14-437E-BDB1-D48651A8C21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C60525-FC8E-4DF3-9D08-4DA466FA6DB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A32F79-5E14-437E-BDB1-D48651A8C21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C60525-FC8E-4DF3-9D08-4DA466FA6DB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A32F79-5E14-437E-BDB1-D48651A8C21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C60525-FC8E-4DF3-9D08-4DA466FA6DB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A32F79-5E14-437E-BDB1-D48651A8C21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C60525-FC8E-4DF3-9D08-4DA466FA6DB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A32F79-5E14-437E-BDB1-D48651A8C21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C60525-FC8E-4DF3-9D08-4DA466FA6DB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A32F79-5E14-437E-BDB1-D48651A8C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6C60525-FC8E-4DF3-9D08-4DA466FA6DB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A32F79-5E14-437E-BDB1-D48651A8C21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C60525-FC8E-4DF3-9D08-4DA466FA6DB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A32F79-5E14-437E-BDB1-D48651A8C21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6C60525-FC8E-4DF3-9D08-4DA466FA6DB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BA32F79-5E14-437E-BDB1-D48651A8C21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omeDir\notes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omeDir\notes.t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SomeDi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smtClean="0"/>
              <a:t>ФАЙЛЫ</a:t>
            </a:r>
            <a:endParaRPr lang="ru-RU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из файла</a:t>
            </a:r>
            <a:endParaRPr lang="ru-RU" dirty="0"/>
          </a:p>
        </p:txBody>
      </p:sp>
      <p:pic>
        <p:nvPicPr>
          <p:cNvPr id="6" name="Рисунок 5" descr="snimok-ekrana-2016-11-17-v-17-10-14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11215"/>
          <a:stretch>
            <a:fillRect/>
          </a:stretch>
        </p:blipFill>
        <p:spPr bwMode="auto">
          <a:xfrm>
            <a:off x="428596" y="1071546"/>
            <a:ext cx="5810277" cy="226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snimok-ekrana-2016-11-17-v-17-24-05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4282" y="3429000"/>
            <a:ext cx="3448068" cy="189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из файла</a:t>
            </a:r>
            <a:endParaRPr lang="ru-RU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792869"/>
          </a:xfrm>
        </p:spPr>
        <p:txBody>
          <a:bodyPr>
            <a:normAutofit/>
          </a:bodyPr>
          <a:lstStyle/>
          <a:p>
            <a:pPr lvl="0" fontAlgn="base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чтения из файла используется класс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построчное считывание в цикле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fontAlgn="base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Scanner scan = new Scanner(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scan.hasNextLine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()) { //пока есть следующая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строка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scan.nextLine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Побайтное</a:t>
            </a:r>
            <a:endParaRPr lang="ru-RU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7928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1) Запись с преобразованием строки в байты: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text = "Hello world!"; //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строка для записи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C://SomeDir//notes.txt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перевод строки в байты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byte[] buffer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text.getBytes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fos.write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(buffer, 0,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buffer.length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fos.close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Побайтное</a:t>
            </a:r>
            <a:endParaRPr lang="ru-RU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7928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Посимвольное чтение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fin=new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C://SomeDir//notes.txt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=-1;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while((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fin.read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())!=-1){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((char)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}   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      }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Действия с файлами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2571744"/>
            <a:ext cx="2714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Создание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00232" y="507207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Чтение из файла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8" y="3214686"/>
            <a:ext cx="342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Запись в файл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3929066"/>
            <a:ext cx="4714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Переименование</a:t>
            </a:r>
            <a:endParaRPr lang="ru-RU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500694" y="1928802"/>
            <a:ext cx="2714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Удаление</a:t>
            </a:r>
            <a:endParaRPr lang="ru-RU" sz="4000" dirty="0"/>
          </a:p>
        </p:txBody>
      </p:sp>
      <p:cxnSp>
        <p:nvCxnSpPr>
          <p:cNvPr id="10" name="Прямая со стрелкой 9"/>
          <p:cNvCxnSpPr>
            <a:endCxn id="4" idx="0"/>
          </p:cNvCxnSpPr>
          <p:nvPr/>
        </p:nvCxnSpPr>
        <p:spPr>
          <a:xfrm rot="10800000" flipV="1">
            <a:off x="1571604" y="1285860"/>
            <a:ext cx="1428760" cy="12858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5400000">
            <a:off x="2178827" y="2464587"/>
            <a:ext cx="2357454" cy="7143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6200000" flipH="1">
            <a:off x="3929058" y="1500174"/>
            <a:ext cx="1785950" cy="1643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071934" y="1285860"/>
            <a:ext cx="2286016" cy="571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16200000" flipH="1">
            <a:off x="3000364" y="2643182"/>
            <a:ext cx="3214710" cy="13573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Чтобы нам не </a:t>
            </a:r>
            <a:r>
              <a:rPr lang="ru-RU" dirty="0" err="1" smtClean="0"/>
              <a:t>заморачиваться</a:t>
            </a:r>
            <a:r>
              <a:rPr lang="ru-RU" dirty="0" smtClean="0"/>
              <a:t> с обработкой исключений, то для метода </a:t>
            </a:r>
            <a:r>
              <a:rPr lang="ru-RU" b="1" dirty="0" err="1" smtClean="0"/>
              <a:t>main</a:t>
            </a:r>
            <a:r>
              <a:rPr lang="ru-RU" dirty="0" smtClean="0"/>
              <a:t> пропишем строчку </a:t>
            </a:r>
            <a:r>
              <a:rPr lang="ru-RU" b="1" dirty="0" err="1" smtClean="0"/>
              <a:t>throws</a:t>
            </a:r>
            <a:r>
              <a:rPr lang="ru-RU" b="1" dirty="0" smtClean="0"/>
              <a:t> </a:t>
            </a:r>
            <a:r>
              <a:rPr lang="ru-RU" b="1" dirty="0" err="1" smtClean="0"/>
              <a:t>IOException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объекта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имя_переменной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путь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имя");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создаем объект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каталога</a:t>
            </a:r>
          </a:p>
          <a:p>
            <a:pPr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dir1 =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2"/>
              </a:rPr>
              <a:t>C://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SomeDir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// создаем объекты для файлов, которые находятся в каталоге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file1 = new File("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C://SomeDir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 "Hello.txt");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file2 = new File(dir1, "Hello2.txt");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Объявление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pPr latinLnBrk="1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Создание файла в папке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проекта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new File(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проверяем существует ли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if(!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file.exists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()){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file.createNewFile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new File("sample1.txt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//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проверяем, что если файл не существует, то создаем его в каталоге нашего проекта</a:t>
            </a:r>
          </a:p>
          <a:p>
            <a:pPr latinLnBrk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if(!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file.exists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()){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file.createNewFile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/>
          </a:bodyPr>
          <a:lstStyle/>
          <a:p>
            <a:pPr latinLnBrk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Определяем новый файл</a:t>
            </a:r>
          </a:p>
          <a:p>
            <a:pPr latinLnBrk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 file3 = new File(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//переименовываем</a:t>
            </a:r>
          </a:p>
          <a:p>
            <a:pPr latinLnBrk="1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renameTo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atinLnBrk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Пример:</a:t>
            </a:r>
          </a:p>
          <a:p>
            <a:pPr latinLnBrk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file3 = new File("sample3.txt");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renameTo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3);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Переименование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/>
          </a:bodyPr>
          <a:lstStyle/>
          <a:p>
            <a:pPr latinLnBrk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Определяем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файл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 new File(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//удаляем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delete();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Пример:</a:t>
            </a:r>
          </a:p>
          <a:p>
            <a:pPr latinLnBrk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new File("sample3.txt");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();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в файл</a:t>
            </a:r>
            <a:endParaRPr lang="ru-RU" dirty="0"/>
          </a:p>
        </p:txBody>
      </p:sp>
      <p:pic>
        <p:nvPicPr>
          <p:cNvPr id="4" name="Рисунок 3" descr="snimok-ekrana-2016-11-17-v-17-07-25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22514"/>
          <a:stretch>
            <a:fillRect/>
          </a:stretch>
        </p:blipFill>
        <p:spPr bwMode="auto">
          <a:xfrm>
            <a:off x="500034" y="1357298"/>
            <a:ext cx="5805515" cy="196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snimok-ekrana-2016-11-17-v-17-22-30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28596" y="3786190"/>
            <a:ext cx="3495694" cy="21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в файл</a:t>
            </a:r>
            <a:endParaRPr lang="ru-RU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792869"/>
          </a:xfrm>
        </p:spPr>
        <p:txBody>
          <a:bodyPr>
            <a:normAutofit/>
          </a:bodyPr>
          <a:lstStyle/>
          <a:p>
            <a:pPr lvl="0" fontAlgn="base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1)Команда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записи в файл: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Используется до закрытия потока.</a:t>
            </a:r>
          </a:p>
          <a:p>
            <a:pPr fontAlgn="base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fw.write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привет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2)Команда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добавления символа в документ: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append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Используется до закрытия потока.</a:t>
            </a:r>
          </a:p>
          <a:p>
            <a:pPr fontAlgn="base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fw.append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(‘.’);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</TotalTime>
  <Words>385</Words>
  <Application>Microsoft Office PowerPoint</Application>
  <PresentationFormat>Экран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ФАЙЛЫ</vt:lpstr>
      <vt:lpstr>Действия с файлами</vt:lpstr>
      <vt:lpstr>Слайд 3</vt:lpstr>
      <vt:lpstr> Объявление</vt:lpstr>
      <vt:lpstr>Создание</vt:lpstr>
      <vt:lpstr>Переименование</vt:lpstr>
      <vt:lpstr>Удаление</vt:lpstr>
      <vt:lpstr>Запись в файл</vt:lpstr>
      <vt:lpstr>Запись в файл</vt:lpstr>
      <vt:lpstr>Чтение из файла</vt:lpstr>
      <vt:lpstr>Чтение из файла</vt:lpstr>
      <vt:lpstr>Побайтное</vt:lpstr>
      <vt:lpstr>Побайтное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ФАЙЛЫ</dc:title>
  <dc:creator>admin</dc:creator>
  <cp:lastModifiedBy>admin</cp:lastModifiedBy>
  <cp:revision>5</cp:revision>
  <dcterms:created xsi:type="dcterms:W3CDTF">2019-10-12T08:23:20Z</dcterms:created>
  <dcterms:modified xsi:type="dcterms:W3CDTF">2019-10-12T08:56:51Z</dcterms:modified>
</cp:coreProperties>
</file>