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1" roundtripDataSignature="AMtx7mjUDGywq55SEEAMOrgu5Z9nthzU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События</a:t>
            </a:r>
            <a:endParaRPr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</a:rPr>
              <a:t>Событие</a:t>
            </a:r>
            <a:r>
              <a:rPr lang="en-US"/>
              <a:t> - это специальный объект, описывающий изменение состояния источника. 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например, </a:t>
            </a:r>
            <a:r>
              <a:rPr lang="en-US" u="sng"/>
              <a:t>щелчок кнопки</a:t>
            </a:r>
            <a:r>
              <a:rPr lang="en-US"/>
              <a:t>, </a:t>
            </a:r>
            <a:r>
              <a:rPr lang="en-US" u="sng"/>
              <a:t>ввод символа с клавиатуры</a:t>
            </a:r>
            <a:r>
              <a:rPr lang="en-US"/>
              <a:t>, </a:t>
            </a:r>
            <a:r>
              <a:rPr lang="en-US" u="sng"/>
              <a:t>выбор элемента в списке</a:t>
            </a:r>
            <a:r>
              <a:rPr lang="en-US"/>
              <a:t> и т.д. Событие может происходит и без участия пользователя, например, при использовании </a:t>
            </a:r>
            <a:r>
              <a:rPr lang="en-US" u="sng"/>
              <a:t>таймера</a:t>
            </a:r>
            <a:r>
              <a:rPr lang="en-US"/>
              <a:t>. Также можно </a:t>
            </a:r>
            <a:r>
              <a:rPr lang="en-US" u="sng"/>
              <a:t>создавать собственные события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959"/>
              <a:buFont typeface="Calibri"/>
              <a:buNone/>
            </a:pPr>
            <a:r>
              <a:rPr lang="en-US" sz="3959">
                <a:solidFill>
                  <a:srgbClr val="FF0000"/>
                </a:solidFill>
              </a:rPr>
              <a:t>Получить значение текстового поля:</a:t>
            </a:r>
            <a:endParaRPr sz="3959">
              <a:solidFill>
                <a:srgbClr val="FF0000"/>
              </a:solidFill>
            </a:endParaRPr>
          </a:p>
        </p:txBody>
      </p:sp>
      <p:sp>
        <p:nvSpPr>
          <p:cNvPr id="152" name="Google Shape;152;p10"/>
          <p:cNvSpPr txBox="1"/>
          <p:nvPr>
            <p:ph idx="1" type="body"/>
          </p:nvPr>
        </p:nvSpPr>
        <p:spPr>
          <a:xfrm>
            <a:off x="345950" y="17114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en-US" sz="4400"/>
              <a:t>textField.getText()</a:t>
            </a:r>
            <a:endParaRPr sz="4400"/>
          </a:p>
          <a:p>
            <a:pPr indent="-63500" lvl="0" marL="34290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t/>
            </a:r>
            <a:endParaRPr sz="4400"/>
          </a:p>
          <a:p>
            <a:pPr indent="-342900" lvl="0" marL="34290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en-US" sz="4400"/>
              <a:t>Проверка на пустоту:</a:t>
            </a:r>
            <a:endParaRPr/>
          </a:p>
          <a:p>
            <a:pPr indent="-342900" lvl="0" marL="34290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/>
              <a:t>if(textField.getText().isEmpty()){</a:t>
            </a:r>
            <a:endParaRPr/>
          </a:p>
          <a:p>
            <a:pPr indent="-342900" lvl="0" marL="34290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/>
              <a:t>}</a:t>
            </a:r>
            <a:endParaRPr sz="4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Прерывание команд:</a:t>
            </a:r>
            <a:endParaRPr/>
          </a:p>
        </p:txBody>
      </p:sp>
      <p:sp>
        <p:nvSpPr>
          <p:cNvPr id="158" name="Google Shape;158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None/>
            </a:pPr>
            <a:r>
              <a:rPr lang="en-US" sz="8800"/>
              <a:t>return;</a:t>
            </a:r>
            <a:endParaRPr sz="8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Получить значение пароль поля: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4" name="Google Shape;164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u="sng"/>
              <a:t>passwordField.getPassword()</a:t>
            </a:r>
            <a:endParaRPr sz="3600"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Проверка на пустоту:</a:t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if(</a:t>
            </a:r>
            <a:r>
              <a:rPr lang="en-US" sz="3600" u="sng"/>
              <a:t>passwordField.getPassword()</a:t>
            </a:r>
            <a:r>
              <a:rPr lang="en-US" sz="3600"/>
              <a:t>isEmpty()){</a:t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}</a:t>
            </a:r>
            <a:endParaRPr sz="3600"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if(String.</a:t>
            </a:r>
            <a:r>
              <a:rPr i="1" lang="en-US" sz="3600"/>
              <a:t>valueOf(passwordField.getPassword()).isEmpty()</a:t>
            </a:r>
            <a:r>
              <a:rPr lang="en-US" sz="3600"/>
              <a:t>){</a:t>
            </a:r>
            <a:endParaRPr sz="3600"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}</a:t>
            </a:r>
            <a:endParaRPr sz="3600"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</p:txBody>
      </p:sp>
      <p:cxnSp>
        <p:nvCxnSpPr>
          <p:cNvPr id="165" name="Google Shape;165;p12"/>
          <p:cNvCxnSpPr/>
          <p:nvPr/>
        </p:nvCxnSpPr>
        <p:spPr>
          <a:xfrm>
            <a:off x="1428728" y="2857496"/>
            <a:ext cx="3714776" cy="107157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p12"/>
          <p:cNvCxnSpPr/>
          <p:nvPr/>
        </p:nvCxnSpPr>
        <p:spPr>
          <a:xfrm flipH="1" rot="10800000">
            <a:off x="1857356" y="3000372"/>
            <a:ext cx="3714776" cy="92869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959"/>
              <a:buFont typeface="Calibri"/>
              <a:buNone/>
            </a:pPr>
            <a:r>
              <a:rPr lang="en-US" sz="3959">
                <a:solidFill>
                  <a:srgbClr val="FF0000"/>
                </a:solidFill>
              </a:rPr>
              <a:t>Установить значение текстового поля:</a:t>
            </a:r>
            <a:endParaRPr sz="3959">
              <a:solidFill>
                <a:srgbClr val="FF0000"/>
              </a:solidFill>
            </a:endParaRPr>
          </a:p>
        </p:txBody>
      </p:sp>
      <p:sp>
        <p:nvSpPr>
          <p:cNvPr id="172" name="Google Shape;172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en-US" sz="4400"/>
              <a:t>textField.setText(“текст”);</a:t>
            </a:r>
            <a:endParaRPr sz="4400"/>
          </a:p>
          <a:p>
            <a:pPr indent="-342900" lvl="0" marL="34290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t/>
            </a:r>
            <a:endParaRPr sz="4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Проверить активен ли radioButton</a:t>
            </a:r>
            <a:endParaRPr sz="3959"/>
          </a:p>
        </p:txBody>
      </p:sp>
      <p:sp>
        <p:nvSpPr>
          <p:cNvPr id="178" name="Google Shape;178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</a:pPr>
            <a:r>
              <a:rPr b="1" lang="en-US" sz="7200"/>
              <a:t>if(rdbtnNewRadioButton.isSelected()){</a:t>
            </a:r>
            <a:endParaRPr b="1" sz="7200"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</a:pPr>
            <a:r>
              <a:rPr lang="en-US" sz="7200"/>
              <a:t>}</a:t>
            </a:r>
            <a:endParaRPr sz="7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/>
          <p:nvPr>
            <p:ph type="title"/>
          </p:nvPr>
        </p:nvSpPr>
        <p:spPr>
          <a:xfrm>
            <a:off x="457200" y="2557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Проверить выбранное значение</a:t>
            </a:r>
            <a:endParaRPr/>
          </a:p>
        </p:txBody>
      </p:sp>
      <p:sp>
        <p:nvSpPr>
          <p:cNvPr id="184" name="Google Shape;184;p15"/>
          <p:cNvSpPr txBox="1"/>
          <p:nvPr>
            <p:ph idx="1" type="body"/>
          </p:nvPr>
        </p:nvSpPr>
        <p:spPr>
          <a:xfrm>
            <a:off x="457200" y="15799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</a:pPr>
            <a:r>
              <a:rPr b="1" lang="en-US" sz="7200"/>
              <a:t>if(comboBox.getSelectedIndex()==0){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</a:pPr>
            <a:r>
              <a:rPr lang="en-US" sz="7200"/>
              <a:t>}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 b="9178" l="15922" r="49487" t="4883"/>
          <a:stretch/>
        </p:blipFill>
        <p:spPr>
          <a:xfrm>
            <a:off x="1357290" y="0"/>
            <a:ext cx="4714908" cy="658590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/>
          <p:nvPr/>
        </p:nvSpPr>
        <p:spPr>
          <a:xfrm>
            <a:off x="1357290" y="6286520"/>
            <a:ext cx="857256" cy="35719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4286248" y="1142984"/>
            <a:ext cx="20002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наш класс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2"/>
          <p:cNvCxnSpPr/>
          <p:nvPr/>
        </p:nvCxnSpPr>
        <p:spPr>
          <a:xfrm rot="10800000">
            <a:off x="3643306" y="1357298"/>
            <a:ext cx="642942" cy="1588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4" name="Google Shape;94;p2"/>
          <p:cNvSpPr txBox="1"/>
          <p:nvPr/>
        </p:nvSpPr>
        <p:spPr>
          <a:xfrm>
            <a:off x="4643438" y="857232"/>
            <a:ext cx="20002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библиотеки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2"/>
          <p:cNvCxnSpPr/>
          <p:nvPr/>
        </p:nvCxnSpPr>
        <p:spPr>
          <a:xfrm rot="10800000">
            <a:off x="3929058" y="1071546"/>
            <a:ext cx="642942" cy="1588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" name="Google Shape;96;p2"/>
          <p:cNvCxnSpPr/>
          <p:nvPr/>
        </p:nvCxnSpPr>
        <p:spPr>
          <a:xfrm rot="10800000">
            <a:off x="3929058" y="1714488"/>
            <a:ext cx="642942" cy="1588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7" name="Google Shape;97;p2"/>
          <p:cNvCxnSpPr/>
          <p:nvPr/>
        </p:nvCxnSpPr>
        <p:spPr>
          <a:xfrm rot="10800000">
            <a:off x="5214942" y="2857496"/>
            <a:ext cx="642942" cy="1588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8" name="Google Shape;98;p2"/>
          <p:cNvCxnSpPr/>
          <p:nvPr/>
        </p:nvCxnSpPr>
        <p:spPr>
          <a:xfrm rot="10800000">
            <a:off x="3643306" y="5214950"/>
            <a:ext cx="642942" cy="1588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9" name="Google Shape;99;p2"/>
          <p:cNvSpPr txBox="1"/>
          <p:nvPr/>
        </p:nvSpPr>
        <p:spPr>
          <a:xfrm>
            <a:off x="4643438" y="1571612"/>
            <a:ext cx="20002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переменные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5929322" y="2643182"/>
            <a:ext cx="20002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главный метод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4357686" y="5000636"/>
            <a:ext cx="20002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конструктор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 b="21874" l="21962" r="11054" t="14648"/>
          <a:stretch/>
        </p:blipFill>
        <p:spPr>
          <a:xfrm>
            <a:off x="64019" y="0"/>
            <a:ext cx="9015969" cy="6429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4"/>
          <p:cNvPicPr preferRelativeResize="0"/>
          <p:nvPr/>
        </p:nvPicPr>
        <p:blipFill rotWithShape="1">
          <a:blip r:embed="rId3">
            <a:alphaModFix/>
          </a:blip>
          <a:srcRect b="23633" l="23645" r="40116" t="63672"/>
          <a:stretch/>
        </p:blipFill>
        <p:spPr>
          <a:xfrm>
            <a:off x="-1" y="571480"/>
            <a:ext cx="9067131" cy="17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4"/>
          <p:cNvSpPr txBox="1"/>
          <p:nvPr/>
        </p:nvSpPr>
        <p:spPr>
          <a:xfrm>
            <a:off x="1928794" y="1357298"/>
            <a:ext cx="40719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Здесь наши команды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Создание второй формы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descr="10.jpg" id="118" name="Google Shape;118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44194"/>
          <a:stretch/>
        </p:blipFill>
        <p:spPr>
          <a:xfrm>
            <a:off x="785786" y="1285860"/>
            <a:ext cx="7572427" cy="492922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/>
          <p:nvPr/>
        </p:nvSpPr>
        <p:spPr>
          <a:xfrm>
            <a:off x="1714480" y="3286124"/>
            <a:ext cx="1143008" cy="35719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Вызов формы: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5" name="Google Shape;125;p6"/>
          <p:cNvSpPr txBox="1"/>
          <p:nvPr>
            <p:ph idx="1" type="body"/>
          </p:nvPr>
        </p:nvSpPr>
        <p:spPr>
          <a:xfrm>
            <a:off x="457200" y="16285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имя_формы переменная = new имя_формы();</a:t>
            </a:r>
            <a:endParaRPr sz="4000"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переменная.setVisible(true); </a:t>
            </a:r>
            <a:endParaRPr sz="4000"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4000"/>
              <a:buNone/>
            </a:pPr>
            <a:r>
              <a:rPr lang="en-US" sz="4000">
                <a:solidFill>
                  <a:srgbClr val="FF0000"/>
                </a:solidFill>
              </a:rPr>
              <a:t>Пример: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Second s = new Second();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s.setVisible(true);</a:t>
            </a:r>
            <a:endParaRPr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Диалоговое окно</a:t>
            </a:r>
            <a:endParaRPr/>
          </a:p>
        </p:txBody>
      </p:sp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JOptionPane.showMessageDialog(null, "текст сообщения", «заголовок", JOptionPane.INFORMATION_MESSAGE);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i="1" lang="en-US"/>
              <a:t>Пример: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JOptionPane.showMessageDialog(null, "ваш текст", "внимание", JOptionPane.INFORMATION_MESSAGE);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Переход к коду элемента: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37" name="Google Shape;137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5917" l="20715" r="52662" t="30935"/>
          <a:stretch/>
        </p:blipFill>
        <p:spPr>
          <a:xfrm>
            <a:off x="785786" y="1257261"/>
            <a:ext cx="8001056" cy="560073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8"/>
          <p:cNvSpPr/>
          <p:nvPr/>
        </p:nvSpPr>
        <p:spPr>
          <a:xfrm>
            <a:off x="6215074" y="1500174"/>
            <a:ext cx="1000132" cy="500066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Переход к коду элемента: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45" name="Google Shape;145;p9"/>
          <p:cNvPicPr preferRelativeResize="0"/>
          <p:nvPr/>
        </p:nvPicPr>
        <p:blipFill rotWithShape="1">
          <a:blip r:embed="rId3">
            <a:alphaModFix/>
          </a:blip>
          <a:srcRect b="45313" l="26354" r="53880" t="45897"/>
          <a:stretch/>
        </p:blipFill>
        <p:spPr>
          <a:xfrm>
            <a:off x="0" y="1571612"/>
            <a:ext cx="8572560" cy="214314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/>
          <p:nvPr/>
        </p:nvSpPr>
        <p:spPr>
          <a:xfrm>
            <a:off x="214282" y="1714488"/>
            <a:ext cx="2357454" cy="71438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2018-12-14T20:26:33Z</dcterms:created>
  <dc:creator>admin</dc:creator>
</cp:coreProperties>
</file>