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6" r:id="rId6"/>
    <p:sldId id="265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ED09EC-3873-41A3-B2F4-E8ED243EF329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CB7B9D-6962-4F3C-90EF-272A17E4F76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198" y="214290"/>
            <a:ext cx="8817802" cy="415291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База данных. </a:t>
            </a:r>
            <a:r>
              <a:rPr lang="ru-RU" sz="5400" dirty="0" smtClean="0"/>
              <a:t>Язык запросов </a:t>
            </a:r>
            <a:r>
              <a:rPr lang="en-US" sz="5400" dirty="0" err="1" smtClean="0"/>
              <a:t>sql</a:t>
            </a:r>
            <a:endParaRPr lang="ru-RU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Команды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10800000" flipV="1">
            <a:off x="1071538" y="1285860"/>
            <a:ext cx="2143140" cy="13573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4071934" y="1285860"/>
            <a:ext cx="2857520" cy="27146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20" y="2643182"/>
            <a:ext cx="4786346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Определения данных</a:t>
            </a:r>
            <a:endParaRPr lang="ru-RU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4744" y="4214818"/>
            <a:ext cx="542925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Манипулирования данными</a:t>
            </a:r>
            <a:endParaRPr lang="ru-RU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таблицу</a:t>
            </a:r>
          </a:p>
          <a:p>
            <a:r>
              <a:rPr lang="ru-RU" dirty="0" smtClean="0"/>
              <a:t>Изменить таблицу</a:t>
            </a:r>
          </a:p>
          <a:p>
            <a:r>
              <a:rPr lang="ru-RU" dirty="0" smtClean="0"/>
              <a:t>Удалить таблицу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Команды определения данных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INSERT</a:t>
            </a:r>
            <a:r>
              <a:rPr lang="ru-RU" dirty="0" smtClean="0"/>
              <a:t> — осуществляет вставку строк в таблицу.</a:t>
            </a:r>
          </a:p>
          <a:p>
            <a:r>
              <a:rPr lang="ru-RU" b="1" dirty="0" smtClean="0"/>
              <a:t>DELETE</a:t>
            </a:r>
            <a:r>
              <a:rPr lang="ru-RU" dirty="0" smtClean="0"/>
              <a:t> — осуществляет удаление строк из таблицы.</a:t>
            </a:r>
          </a:p>
          <a:p>
            <a:r>
              <a:rPr lang="ru-RU" b="1" dirty="0" smtClean="0"/>
              <a:t>UPDATE</a:t>
            </a:r>
            <a:r>
              <a:rPr lang="ru-RU" dirty="0" smtClean="0"/>
              <a:t> — осуществляет модификацию данных в таблице.</a:t>
            </a:r>
          </a:p>
          <a:p>
            <a:r>
              <a:rPr lang="ru-RU" b="1" dirty="0" smtClean="0"/>
              <a:t>SELECT</a:t>
            </a:r>
            <a:r>
              <a:rPr lang="ru-RU" dirty="0" smtClean="0"/>
              <a:t> — осуществляет выборку данных из таблиц по запросу.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Команды </a:t>
            </a:r>
            <a:r>
              <a:rPr lang="ru-RU" dirty="0" smtClean="0"/>
              <a:t>манипулирования данными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37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7532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ru-RU" dirty="0"/>
                    </a:p>
                  </a:txBody>
                  <a:tcPr/>
                </a:tc>
              </a:tr>
              <a:tr h="6753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Таня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67532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67532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67532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Инсаф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Выбрать все из таблицы </a:t>
            </a:r>
            <a:r>
              <a:rPr lang="ru-RU" b="1" dirty="0" err="1" smtClean="0"/>
              <a:t>имя_таблицы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SELECT * FROM students;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Выбрать </a:t>
            </a:r>
            <a:r>
              <a:rPr lang="ru-RU" b="1" dirty="0" smtClean="0"/>
              <a:t>столбец </a:t>
            </a:r>
            <a:r>
              <a:rPr lang="ru-RU" b="1" dirty="0" smtClean="0"/>
              <a:t>из таблицы </a:t>
            </a:r>
            <a:r>
              <a:rPr lang="ru-RU" b="1" dirty="0" err="1" smtClean="0"/>
              <a:t>имя_таблицы</a:t>
            </a:r>
            <a:r>
              <a:rPr lang="ru-RU" b="1" dirty="0" smtClean="0"/>
              <a:t>, где условие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SELECT </a:t>
            </a:r>
            <a:r>
              <a:rPr lang="en-US" b="1" dirty="0" smtClean="0"/>
              <a:t>name </a:t>
            </a:r>
            <a:r>
              <a:rPr lang="en-US" b="1" dirty="0" smtClean="0"/>
              <a:t>FROM </a:t>
            </a:r>
            <a:r>
              <a:rPr lang="en-US" b="1" dirty="0" smtClean="0"/>
              <a:t>students WHERE age&gt;14;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Команда </a:t>
            </a:r>
            <a:r>
              <a:rPr lang="en-US" dirty="0" smtClean="0"/>
              <a:t>SELECT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Выбрать все из таблицы </a:t>
            </a:r>
            <a:r>
              <a:rPr lang="ru-RU" b="1" dirty="0" err="1" smtClean="0"/>
              <a:t>имя_таблицы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SELECT * FROM students;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Выбрать </a:t>
            </a:r>
            <a:r>
              <a:rPr lang="ru-RU" b="1" dirty="0" smtClean="0"/>
              <a:t>столбец </a:t>
            </a:r>
            <a:r>
              <a:rPr lang="ru-RU" b="1" dirty="0" smtClean="0"/>
              <a:t>из таблицы </a:t>
            </a:r>
            <a:r>
              <a:rPr lang="ru-RU" b="1" dirty="0" err="1" smtClean="0"/>
              <a:t>имя_таблицы</a:t>
            </a:r>
            <a:r>
              <a:rPr lang="ru-RU" b="1" dirty="0" smtClean="0"/>
              <a:t>, где условие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SELECT </a:t>
            </a:r>
            <a:r>
              <a:rPr lang="en-US" b="1" dirty="0" smtClean="0"/>
              <a:t>name </a:t>
            </a:r>
            <a:r>
              <a:rPr lang="en-US" b="1" dirty="0" smtClean="0"/>
              <a:t>FROM </a:t>
            </a:r>
            <a:r>
              <a:rPr lang="en-US" b="1" dirty="0" smtClean="0"/>
              <a:t>students WHERE age&gt;14;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Команда </a:t>
            </a:r>
            <a:r>
              <a:rPr lang="en-US" dirty="0" smtClean="0"/>
              <a:t>SELECT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Изменить таблицу </a:t>
            </a:r>
            <a:r>
              <a:rPr lang="ru-RU" b="1" dirty="0" err="1" smtClean="0"/>
              <a:t>имя_таблицы</a:t>
            </a:r>
            <a:r>
              <a:rPr lang="ru-RU" b="1" dirty="0" smtClean="0"/>
              <a:t> </a:t>
            </a:r>
            <a:r>
              <a:rPr lang="ru-RU" b="1" dirty="0" err="1" smtClean="0"/>
              <a:t>поле=новое_значение_поля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UPDATE student SET rating =5;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Изменить таблицу </a:t>
            </a:r>
            <a:r>
              <a:rPr lang="ru-RU" b="1" dirty="0" err="1" smtClean="0"/>
              <a:t>имя_таблицы</a:t>
            </a:r>
            <a:r>
              <a:rPr lang="ru-RU" b="1" dirty="0" smtClean="0"/>
              <a:t> </a:t>
            </a:r>
            <a:r>
              <a:rPr lang="ru-RU" b="1" dirty="0" err="1" smtClean="0"/>
              <a:t>поле=новое_значение_поля</a:t>
            </a:r>
            <a:r>
              <a:rPr lang="ru-RU" b="1" dirty="0" smtClean="0"/>
              <a:t>, где условие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UPDATE student SET rating =</a:t>
            </a:r>
            <a:r>
              <a:rPr lang="en-US" b="1" dirty="0" smtClean="0"/>
              <a:t>5</a:t>
            </a:r>
            <a:r>
              <a:rPr lang="ru-RU" b="1" dirty="0" smtClean="0"/>
              <a:t> </a:t>
            </a:r>
            <a:r>
              <a:rPr lang="en-US" b="1" dirty="0" smtClean="0"/>
              <a:t>WHERE id=3;</a:t>
            </a:r>
            <a:endParaRPr lang="en-US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Команда </a:t>
            </a:r>
            <a:r>
              <a:rPr lang="en-US" dirty="0" smtClean="0"/>
              <a:t>UPDATE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Вставить в таблицу </a:t>
            </a:r>
            <a:r>
              <a:rPr lang="ru-RU" b="1" dirty="0" err="1" smtClean="0"/>
              <a:t>имя_таблицы</a:t>
            </a:r>
            <a:r>
              <a:rPr lang="ru-RU" b="1" dirty="0" smtClean="0"/>
              <a:t> значения ()</a:t>
            </a:r>
          </a:p>
          <a:p>
            <a:pPr>
              <a:buNone/>
            </a:pPr>
            <a:r>
              <a:rPr lang="en-US" b="1" dirty="0" smtClean="0"/>
              <a:t>INSERT INTO student VALUES (5, ‘</a:t>
            </a:r>
            <a:r>
              <a:rPr lang="ru-RU" b="1" dirty="0" smtClean="0"/>
              <a:t>Катя</a:t>
            </a:r>
            <a:r>
              <a:rPr lang="en-US" b="1" dirty="0" smtClean="0"/>
              <a:t>’, 14, </a:t>
            </a:r>
            <a:r>
              <a:rPr lang="en-US" b="1" smtClean="0"/>
              <a:t>4);</a:t>
            </a:r>
            <a:endParaRPr lang="en-US" b="1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Команда </a:t>
            </a:r>
            <a:r>
              <a:rPr lang="en-US" dirty="0" smtClean="0"/>
              <a:t>INSERT INTO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158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База данных. Язык запросов sql</vt:lpstr>
      <vt:lpstr>          Команды</vt:lpstr>
      <vt:lpstr> Команды определения данных</vt:lpstr>
      <vt:lpstr> Команды манипулирования данными</vt:lpstr>
      <vt:lpstr>student</vt:lpstr>
      <vt:lpstr> Команда SELECT</vt:lpstr>
      <vt:lpstr> Команда SELECT</vt:lpstr>
      <vt:lpstr> Команда UPDATE</vt:lpstr>
      <vt:lpstr> Команда INSERT INTO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 JAVA</dc:title>
  <dc:creator>admin</dc:creator>
  <cp:lastModifiedBy>admin</cp:lastModifiedBy>
  <cp:revision>6</cp:revision>
  <dcterms:created xsi:type="dcterms:W3CDTF">2019-09-01T11:17:49Z</dcterms:created>
  <dcterms:modified xsi:type="dcterms:W3CDTF">2019-10-26T09:22:30Z</dcterms:modified>
</cp:coreProperties>
</file>