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iLbtifO0wex4BMq0CYWRVrebTG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.jpg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918" y="285728"/>
            <a:ext cx="4786346" cy="635638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1714480" y="5072074"/>
            <a:ext cx="2357454" cy="500066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ru-RU" sz="3959"/>
              <a:t>Основные компоненты и их свойства:</a:t>
            </a:r>
            <a:endParaRPr sz="3959"/>
          </a:p>
        </p:txBody>
      </p:sp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AutoNum type="arabicParenR"/>
            </a:pPr>
            <a:r>
              <a:rPr lang="ru-RU">
                <a:solidFill>
                  <a:srgbClr val="FF0000"/>
                </a:solidFill>
              </a:rPr>
              <a:t>Absolute layout</a:t>
            </a:r>
            <a:r>
              <a:rPr lang="ru-RU"/>
              <a:t> – компоновка с абсолютным позиционированием компонентов.</a:t>
            </a:r>
            <a:endParaRPr/>
          </a:p>
          <a:p>
            <a:pPr indent="-514350" lvl="0" marL="514350" rtl="0" algn="just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AutoNum type="arabicParenR"/>
            </a:pPr>
            <a:r>
              <a:rPr lang="ru-RU">
                <a:solidFill>
                  <a:srgbClr val="FF0000"/>
                </a:solidFill>
              </a:rPr>
              <a:t>JPanel</a:t>
            </a:r>
            <a:r>
              <a:rPr lang="ru-RU"/>
              <a:t> – контейнер.</a:t>
            </a:r>
            <a:endParaRPr/>
          </a:p>
          <a:p>
            <a:pPr indent="-514350" lvl="0" marL="51435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1.background – цвет фона</a:t>
            </a:r>
            <a:endParaRPr/>
          </a:p>
          <a:p>
            <a:pPr indent="-514350" lvl="0" marL="51435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285720" y="357166"/>
            <a:ext cx="8572560" cy="5768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None/>
            </a:pPr>
            <a:r>
              <a:rPr lang="ru-RU" sz="3600">
                <a:solidFill>
                  <a:srgbClr val="FF0000"/>
                </a:solidFill>
              </a:rPr>
              <a:t>3)  Jlabel</a:t>
            </a:r>
            <a:r>
              <a:rPr lang="ru-RU" sz="3600"/>
              <a:t> – метка.</a:t>
            </a:r>
            <a:endParaRPr/>
          </a:p>
          <a:p>
            <a:pPr indent="0" lvl="0" marL="342900" rtl="0" algn="just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ru-RU" sz="3600"/>
              <a:t>Область отображения для короткой текстовой строки или изображения, или обоих. Метка не реагирует на входные события.</a:t>
            </a:r>
            <a:endParaRPr/>
          </a:p>
          <a:p>
            <a:pPr indent="0" lvl="0" marL="342900" rtl="0" algn="just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ru-RU" sz="3600"/>
              <a:t>1.font – шрифт и размер шрифта</a:t>
            </a:r>
            <a:endParaRPr sz="3600"/>
          </a:p>
          <a:p>
            <a:pPr indent="0" lvl="0" marL="342900" rtl="0" algn="just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ru-RU" sz="3600"/>
              <a:t>2.foreground - цвет</a:t>
            </a:r>
            <a:endParaRPr sz="3600"/>
          </a:p>
          <a:p>
            <a:pPr indent="0" lvl="0" marL="342900" rtl="0" algn="just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ru-RU" sz="3600"/>
              <a:t>3.text – текстовое значение</a:t>
            </a:r>
            <a:endParaRPr sz="3600"/>
          </a:p>
          <a:p>
            <a:pPr indent="0" lvl="0" marL="342900" rtl="0" algn="just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ru-RU" sz="3600"/>
              <a:t>4.Icon - изображение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idx="1" type="body"/>
          </p:nvPr>
        </p:nvSpPr>
        <p:spPr>
          <a:xfrm>
            <a:off x="428596" y="785794"/>
            <a:ext cx="8258204" cy="5340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None/>
            </a:pPr>
            <a:r>
              <a:rPr lang="ru-RU" sz="3600">
                <a:solidFill>
                  <a:srgbClr val="FF0000"/>
                </a:solidFill>
              </a:rPr>
              <a:t>4) JTextField </a:t>
            </a:r>
            <a:r>
              <a:rPr lang="ru-RU" sz="3600"/>
              <a:t>- компонент, который позволяет редактировать одну строку текста</a:t>
            </a:r>
            <a:endParaRPr/>
          </a:p>
          <a:p>
            <a:pPr indent="0" lvl="0" marL="342900" rtl="0" algn="just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ru-RU" sz="3600"/>
              <a:t>1.font</a:t>
            </a:r>
            <a:endParaRPr/>
          </a:p>
          <a:p>
            <a:pPr indent="0" lvl="0" marL="342900" rtl="0" algn="just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ru-RU" sz="3600"/>
              <a:t>2.foreground</a:t>
            </a:r>
            <a:endParaRPr/>
          </a:p>
          <a:p>
            <a:pPr indent="0" lvl="0" marL="342900" rtl="0" algn="just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ru-RU" sz="3600"/>
              <a:t>3.text </a:t>
            </a:r>
            <a:endParaRPr/>
          </a:p>
          <a:p>
            <a:pPr indent="-342900" lvl="0" marL="342900" rtl="0" algn="just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-342900" lvl="0" marL="342900" rtl="0" algn="just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idx="1" type="body"/>
          </p:nvPr>
        </p:nvSpPr>
        <p:spPr>
          <a:xfrm>
            <a:off x="457200" y="428604"/>
            <a:ext cx="8229600" cy="5697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ru-RU">
                <a:solidFill>
                  <a:srgbClr val="FF0000"/>
                </a:solidFill>
              </a:rPr>
              <a:t>5) JPasswordField </a:t>
            </a:r>
            <a:r>
              <a:rPr lang="ru-RU"/>
              <a:t>- компонент, который позволяет редактировать одну строку текста,где представление указывает, что что-то было напечатано, но не показывает оригинальные символы.</a:t>
            </a:r>
            <a:endParaRPr/>
          </a:p>
          <a:p>
            <a:pPr indent="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1.font</a:t>
            </a:r>
            <a:endParaRPr/>
          </a:p>
          <a:p>
            <a:pPr indent="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2.foreground</a:t>
            </a:r>
            <a:endParaRPr/>
          </a:p>
          <a:p>
            <a:pPr indent="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4.echoChar –для обозначения скрытого символа.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idx="1" type="body"/>
          </p:nvPr>
        </p:nvSpPr>
        <p:spPr>
          <a:xfrm>
            <a:off x="457200" y="285728"/>
            <a:ext cx="8229600" cy="5840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ru-RU">
                <a:solidFill>
                  <a:srgbClr val="FF0000"/>
                </a:solidFill>
              </a:rPr>
              <a:t>6) Jbutton  </a:t>
            </a:r>
            <a:r>
              <a:rPr lang="ru-RU"/>
              <a:t>-реализация кнопки "нажать“</a:t>
            </a:r>
            <a:endParaRPr/>
          </a:p>
          <a:p>
            <a:pPr indent="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1.font</a:t>
            </a:r>
            <a:endParaRPr/>
          </a:p>
          <a:p>
            <a:pPr indent="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2.foreground</a:t>
            </a:r>
            <a:endParaRPr/>
          </a:p>
          <a:p>
            <a:pPr indent="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3.text </a:t>
            </a:r>
            <a:endParaRPr/>
          </a:p>
          <a:p>
            <a:pPr indent="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4.icon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>
            <p:ph idx="1" type="body"/>
          </p:nvPr>
        </p:nvSpPr>
        <p:spPr>
          <a:xfrm>
            <a:off x="457200" y="428604"/>
            <a:ext cx="8229600" cy="5697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ru-RU">
                <a:solidFill>
                  <a:srgbClr val="FF0000"/>
                </a:solidFill>
              </a:rPr>
              <a:t>7) JRadioButton </a:t>
            </a:r>
            <a:r>
              <a:rPr lang="ru-RU"/>
              <a:t>- переключатель - элемент, который можно выбрать или отменить выбор и который отображает его состояние для пользователя.</a:t>
            </a:r>
            <a:endParaRPr/>
          </a:p>
          <a:p>
            <a:pPr indent="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1.font</a:t>
            </a:r>
            <a:endParaRPr/>
          </a:p>
          <a:p>
            <a:pPr indent="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2.foreground</a:t>
            </a:r>
            <a:endParaRPr/>
          </a:p>
          <a:p>
            <a:pPr indent="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3.text </a:t>
            </a:r>
            <a:endParaRPr/>
          </a:p>
          <a:p>
            <a:pPr indent="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4.selected – значение выбрано/не выбрано.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13.jpg" id="175" name="Google Shape;1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3373" y="2071678"/>
            <a:ext cx="3857652" cy="2191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idx="1" type="body"/>
          </p:nvPr>
        </p:nvSpPr>
        <p:spPr>
          <a:xfrm>
            <a:off x="457200" y="428604"/>
            <a:ext cx="8229600" cy="5697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ru-RU">
                <a:solidFill>
                  <a:srgbClr val="FF0000"/>
                </a:solidFill>
              </a:rPr>
              <a:t>8) JCheckBox  </a:t>
            </a:r>
            <a:r>
              <a:rPr lang="ru-RU"/>
              <a:t>- флажок - элемент, который можно выбрать или отменить выбор и который отображает его состояние для пользователя.</a:t>
            </a:r>
            <a:endParaRPr/>
          </a:p>
          <a:p>
            <a:pPr indent="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1.font</a:t>
            </a:r>
            <a:endParaRPr/>
          </a:p>
          <a:p>
            <a:pPr indent="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2.foreground</a:t>
            </a:r>
            <a:endParaRPr/>
          </a:p>
          <a:p>
            <a:pPr indent="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3.text </a:t>
            </a:r>
            <a:endParaRPr/>
          </a:p>
          <a:p>
            <a:pPr indent="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4.selected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14.jpg" id="181" name="Google Shape;1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3372" y="2428868"/>
            <a:ext cx="2995631" cy="3332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idx="1" type="body"/>
          </p:nvPr>
        </p:nvSpPr>
        <p:spPr>
          <a:xfrm>
            <a:off x="457200" y="428604"/>
            <a:ext cx="8229600" cy="5697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ru-RU">
                <a:solidFill>
                  <a:srgbClr val="FF0000"/>
                </a:solidFill>
              </a:rPr>
              <a:t>9) JTable  </a:t>
            </a:r>
            <a:r>
              <a:rPr lang="ru-RU"/>
              <a:t>- используется для отображения и редактирования обычных двумерных таблиц ячеек.</a:t>
            </a:r>
            <a:endParaRPr/>
          </a:p>
          <a:p>
            <a:pPr indent="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1.font</a:t>
            </a:r>
            <a:endParaRPr/>
          </a:p>
          <a:p>
            <a:pPr indent="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2.foreground</a:t>
            </a:r>
            <a:endParaRPr/>
          </a:p>
          <a:p>
            <a:pPr indent="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3.model – задаются столбцы и строки. </a:t>
            </a:r>
            <a:endParaRPr/>
          </a:p>
        </p:txBody>
      </p:sp>
      <p:pic>
        <p:nvPicPr>
          <p:cNvPr id="187" name="Google Shape;187;p17"/>
          <p:cNvPicPr preferRelativeResize="0"/>
          <p:nvPr/>
        </p:nvPicPr>
        <p:blipFill rotWithShape="1">
          <a:blip r:embed="rId3">
            <a:alphaModFix/>
          </a:blip>
          <a:srcRect b="59765" l="72511" r="14860" t="30468"/>
          <a:stretch/>
        </p:blipFill>
        <p:spPr>
          <a:xfrm>
            <a:off x="1142976" y="3786190"/>
            <a:ext cx="4929126" cy="2143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idx="1" type="body"/>
          </p:nvPr>
        </p:nvSpPr>
        <p:spPr>
          <a:xfrm>
            <a:off x="457200" y="428604"/>
            <a:ext cx="8229600" cy="5697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ru-RU">
                <a:solidFill>
                  <a:srgbClr val="FF0000"/>
                </a:solidFill>
              </a:rPr>
              <a:t>10) JComboBox  </a:t>
            </a:r>
            <a:r>
              <a:rPr lang="ru-RU"/>
              <a:t>- поле и раскрывающийся список.</a:t>
            </a:r>
            <a:endParaRPr/>
          </a:p>
          <a:p>
            <a:pPr indent="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1.font</a:t>
            </a:r>
            <a:endParaRPr/>
          </a:p>
          <a:p>
            <a:pPr indent="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2.foreground</a:t>
            </a:r>
            <a:endParaRPr/>
          </a:p>
          <a:p>
            <a:pPr indent="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3.model – здесь перечень элементов списка</a:t>
            </a:r>
            <a:endParaRPr/>
          </a:p>
          <a:p>
            <a:pPr indent="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4.editable – можно ли редактировать.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93" name="Google Shape;193;p18"/>
          <p:cNvPicPr preferRelativeResize="0"/>
          <p:nvPr/>
        </p:nvPicPr>
        <p:blipFill rotWithShape="1">
          <a:blip r:embed="rId3">
            <a:alphaModFix/>
          </a:blip>
          <a:srcRect b="53125" l="37884" r="53331" t="35501"/>
          <a:stretch/>
        </p:blipFill>
        <p:spPr>
          <a:xfrm>
            <a:off x="3714744" y="928670"/>
            <a:ext cx="2428892" cy="1768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9"/>
          <p:cNvPicPr preferRelativeResize="0"/>
          <p:nvPr/>
        </p:nvPicPr>
        <p:blipFill rotWithShape="1">
          <a:blip r:embed="rId3">
            <a:alphaModFix/>
          </a:blip>
          <a:srcRect b="28711" l="7136" r="45095" t="12695"/>
          <a:stretch/>
        </p:blipFill>
        <p:spPr>
          <a:xfrm>
            <a:off x="-1" y="0"/>
            <a:ext cx="9219039" cy="6357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.jpg" id="94" name="Google Shape;94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595" y="428604"/>
            <a:ext cx="8480529" cy="457203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/>
          <p:nvPr/>
        </p:nvSpPr>
        <p:spPr>
          <a:xfrm>
            <a:off x="500034" y="2357430"/>
            <a:ext cx="2143140" cy="214314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8711" l="7136" r="45095" t="12695"/>
          <a:stretch/>
        </p:blipFill>
        <p:spPr>
          <a:xfrm>
            <a:off x="0" y="0"/>
            <a:ext cx="9219154" cy="635795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0"/>
          <p:cNvSpPr txBox="1"/>
          <p:nvPr/>
        </p:nvSpPr>
        <p:spPr>
          <a:xfrm>
            <a:off x="5572132" y="928670"/>
            <a:ext cx="785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JLabel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1857356" y="4429132"/>
            <a:ext cx="785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JLabel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5357818" y="4714884"/>
            <a:ext cx="9810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Jbutton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1643042" y="1000108"/>
            <a:ext cx="785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JTable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7358082" y="3929066"/>
            <a:ext cx="13906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JCheckBox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1785918" y="3214686"/>
            <a:ext cx="14287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JComboBox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5643570" y="3000372"/>
            <a:ext cx="1562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JRadioButton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5929322" y="1714488"/>
            <a:ext cx="11239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JTextField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6000760" y="2071678"/>
            <a:ext cx="17859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JPasswordField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.jpg" id="100" name="Google Shape;100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27210" t="0"/>
          <a:stretch/>
        </p:blipFill>
        <p:spPr>
          <a:xfrm>
            <a:off x="214282" y="1142984"/>
            <a:ext cx="8714446" cy="2786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.jpg" id="105" name="Google Shape;105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620688"/>
            <a:ext cx="8295593" cy="550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.jpg" id="110" name="Google Shape;11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51505" r="0" t="6329"/>
          <a:stretch/>
        </p:blipFill>
        <p:spPr>
          <a:xfrm>
            <a:off x="1857356" y="214290"/>
            <a:ext cx="5072098" cy="6205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/>
          <p:nvPr/>
        </p:nvSpPr>
        <p:spPr>
          <a:xfrm>
            <a:off x="2000232" y="4714884"/>
            <a:ext cx="2357454" cy="35719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приложения</a:t>
            </a:r>
            <a:endParaRPr/>
          </a:p>
        </p:txBody>
      </p:sp>
      <p:pic>
        <p:nvPicPr>
          <p:cNvPr descr="9.jpg" id="117" name="Google Shape;11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976" y="1487313"/>
            <a:ext cx="6929486" cy="4801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6"/>
          <p:cNvSpPr/>
          <p:nvPr/>
        </p:nvSpPr>
        <p:spPr>
          <a:xfrm>
            <a:off x="928662" y="1500174"/>
            <a:ext cx="2357454" cy="35719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5357818" y="5929330"/>
            <a:ext cx="2357454" cy="35719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.jpg" id="124" name="Google Shape;124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44194"/>
          <a:stretch/>
        </p:blipFill>
        <p:spPr>
          <a:xfrm>
            <a:off x="0" y="357166"/>
            <a:ext cx="6143636" cy="32836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1.jpg" id="125" name="Google Shape;12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6182" y="1643050"/>
            <a:ext cx="4943475" cy="46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7"/>
          <p:cNvSpPr/>
          <p:nvPr/>
        </p:nvSpPr>
        <p:spPr>
          <a:xfrm>
            <a:off x="500034" y="1000108"/>
            <a:ext cx="2357454" cy="35719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2428860" y="3071810"/>
            <a:ext cx="1285884" cy="35719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4500562" y="3071810"/>
            <a:ext cx="2357454" cy="35719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4572000" y="3500438"/>
            <a:ext cx="23574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Имя вашего класса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.jpg" id="134" name="Google Shape;134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407" y="500090"/>
            <a:ext cx="8628000" cy="58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9"/>
          <p:cNvPicPr preferRelativeResize="0"/>
          <p:nvPr/>
        </p:nvPicPr>
        <p:blipFill rotWithShape="1">
          <a:blip r:embed="rId3">
            <a:alphaModFix/>
          </a:blip>
          <a:srcRect b="12108" l="16648" r="45095" t="15625"/>
          <a:stretch/>
        </p:blipFill>
        <p:spPr>
          <a:xfrm>
            <a:off x="1000100" y="29718"/>
            <a:ext cx="6429420" cy="682828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9"/>
          <p:cNvSpPr txBox="1"/>
          <p:nvPr/>
        </p:nvSpPr>
        <p:spPr>
          <a:xfrm>
            <a:off x="7072330" y="214290"/>
            <a:ext cx="20716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Все</a:t>
            </a:r>
            <a:r>
              <a:rPr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компоненты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"/>
          <p:cNvSpPr txBox="1"/>
          <p:nvPr/>
        </p:nvSpPr>
        <p:spPr>
          <a:xfrm>
            <a:off x="214282" y="0"/>
            <a:ext cx="20002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Дерево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9"/>
          <p:cNvSpPr txBox="1"/>
          <p:nvPr/>
        </p:nvSpPr>
        <p:spPr>
          <a:xfrm>
            <a:off x="285720" y="3143248"/>
            <a:ext cx="20002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Свойства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2018-12-14T20:26:33Z</dcterms:created>
  <dc:creator>admin</dc:creator>
</cp:coreProperties>
</file>