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17B-B2DD-453D-9B9A-078CE8144175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728F-A11A-4D36-A4F9-C65FF691A4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17B-B2DD-453D-9B9A-078CE8144175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728F-A11A-4D36-A4F9-C65FF691A4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17B-B2DD-453D-9B9A-078CE8144175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728F-A11A-4D36-A4F9-C65FF691A4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17B-B2DD-453D-9B9A-078CE8144175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728F-A11A-4D36-A4F9-C65FF691A4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17B-B2DD-453D-9B9A-078CE8144175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728F-A11A-4D36-A4F9-C65FF691A4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17B-B2DD-453D-9B9A-078CE8144175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728F-A11A-4D36-A4F9-C65FF691A4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17B-B2DD-453D-9B9A-078CE8144175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728F-A11A-4D36-A4F9-C65FF691A4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17B-B2DD-453D-9B9A-078CE8144175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728F-A11A-4D36-A4F9-C65FF691A4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17B-B2DD-453D-9B9A-078CE8144175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728F-A11A-4D36-A4F9-C65FF691A4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17B-B2DD-453D-9B9A-078CE8144175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728F-A11A-4D36-A4F9-C65FF691A4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17B-B2DD-453D-9B9A-078CE8144175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728F-A11A-4D36-A4F9-C65FF691A4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117B-B2DD-453D-9B9A-078CE8144175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8728F-A11A-4D36-A4F9-C65FF691A4B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t="28320" r="80783" b="17969"/>
          <a:stretch>
            <a:fillRect/>
          </a:stretch>
        </p:blipFill>
        <p:spPr bwMode="auto">
          <a:xfrm>
            <a:off x="500034" y="122331"/>
            <a:ext cx="4286280" cy="673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8371" y="107837"/>
            <a:ext cx="6400800" cy="830673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Схема нашего проекта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rot="10800000" flipV="1">
            <a:off x="1285852" y="1428736"/>
            <a:ext cx="1678786" cy="285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16200000" flipH="1">
            <a:off x="5140045" y="1639591"/>
            <a:ext cx="1285884" cy="57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5400000">
            <a:off x="2297534" y="2274442"/>
            <a:ext cx="1785950" cy="94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3357554" y="785794"/>
            <a:ext cx="3500462" cy="592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solidFill>
                  <a:srgbClr val="FF0000"/>
                </a:solidFill>
              </a:rPr>
              <a:t>src</a:t>
            </a:r>
            <a:r>
              <a:rPr lang="en-US" sz="3600" b="1" dirty="0" smtClean="0">
                <a:solidFill>
                  <a:srgbClr val="FF0000"/>
                </a:solidFill>
              </a:rPr>
              <a:t> (</a:t>
            </a:r>
            <a:r>
              <a:rPr lang="ru-RU" sz="3600" b="1" dirty="0" smtClean="0">
                <a:solidFill>
                  <a:srgbClr val="FF0000"/>
                </a:solidFill>
              </a:rPr>
              <a:t>пакеты</a:t>
            </a:r>
            <a:r>
              <a:rPr lang="en-US" sz="3600" b="1" dirty="0" smtClean="0">
                <a:solidFill>
                  <a:srgbClr val="FF0000"/>
                </a:solidFill>
              </a:rPr>
              <a:t>)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500034" y="1714488"/>
            <a:ext cx="1000132" cy="592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db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ru-RU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 rot="5400000">
            <a:off x="333495" y="2309655"/>
            <a:ext cx="214314" cy="166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16200000" flipH="1">
            <a:off x="357158" y="2714620"/>
            <a:ext cx="1714512" cy="714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Заголовок 1"/>
          <p:cNvSpPr txBox="1">
            <a:spLocks/>
          </p:cNvSpPr>
          <p:nvPr/>
        </p:nvSpPr>
        <p:spPr>
          <a:xfrm>
            <a:off x="0" y="2857496"/>
            <a:ext cx="1221581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db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 </a:t>
            </a:r>
            <a:r>
              <a:rPr lang="ru-RU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подклю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ru-RU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чение</a:t>
            </a:r>
            <a:r>
              <a:rPr lang="ru-RU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к базе данных</a:t>
            </a:r>
            <a:endParaRPr lang="ru-RU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1071538" y="4643446"/>
            <a:ext cx="1297479" cy="592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ConnectionUtils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 </a:t>
            </a:r>
            <a:r>
              <a:rPr lang="ru-RU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управление подключением</a:t>
            </a:r>
            <a:endParaRPr lang="ru-RU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>
            <a:endCxn id="47" idx="0"/>
          </p:cNvCxnSpPr>
          <p:nvPr/>
        </p:nvCxnSpPr>
        <p:spPr>
          <a:xfrm>
            <a:off x="6143636" y="1214422"/>
            <a:ext cx="2178844" cy="714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Заголовок 1"/>
          <p:cNvSpPr txBox="1">
            <a:spLocks/>
          </p:cNvSpPr>
          <p:nvPr/>
        </p:nvSpPr>
        <p:spPr>
          <a:xfrm>
            <a:off x="7773292" y="4786322"/>
            <a:ext cx="1370708" cy="592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rgbClr val="00B050"/>
                </a:solidFill>
              </a:rPr>
              <a:t>HomeServlet</a:t>
            </a:r>
            <a:r>
              <a:rPr lang="en-US" sz="2400" b="1" dirty="0" smtClean="0">
                <a:solidFill>
                  <a:srgbClr val="00B050"/>
                </a:solidFill>
              </a:rPr>
              <a:t> - </a:t>
            </a:r>
            <a:r>
              <a:rPr lang="ru-RU" sz="2400" b="1" dirty="0" smtClean="0">
                <a:solidFill>
                  <a:srgbClr val="00B050"/>
                </a:solidFill>
              </a:rPr>
              <a:t>главная</a:t>
            </a:r>
            <a:endParaRPr lang="ru-RU" sz="2400" b="1" dirty="0">
              <a:solidFill>
                <a:srgbClr val="00B050"/>
              </a:solidFill>
            </a:endParaRPr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00959" y="1928802"/>
            <a:ext cx="1643042" cy="5389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B050"/>
                </a:solidFill>
              </a:rPr>
              <a:t>servlet</a:t>
            </a:r>
            <a:endParaRPr lang="ru-RU" sz="3600" b="1" dirty="0">
              <a:solidFill>
                <a:srgbClr val="00B050"/>
              </a:solidFill>
            </a:endParaRPr>
          </a:p>
        </p:txBody>
      </p:sp>
      <p:cxnSp>
        <p:nvCxnSpPr>
          <p:cNvPr id="48" name="Прямая со стрелкой 47"/>
          <p:cNvCxnSpPr/>
          <p:nvPr/>
        </p:nvCxnSpPr>
        <p:spPr>
          <a:xfrm rot="5400000">
            <a:off x="7179487" y="2750339"/>
            <a:ext cx="1143008" cy="71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7929586" y="2357430"/>
            <a:ext cx="578644" cy="12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6929454" y="3500438"/>
            <a:ext cx="1925912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rgbClr val="00B050"/>
                </a:solidFill>
              </a:rPr>
              <a:t>ProductListServlet</a:t>
            </a:r>
            <a:r>
              <a:rPr lang="en-US" sz="2400" b="1" dirty="0" smtClean="0">
                <a:solidFill>
                  <a:srgbClr val="00B050"/>
                </a:solidFill>
              </a:rPr>
              <a:t> - </a:t>
            </a:r>
            <a:r>
              <a:rPr lang="ru-RU" sz="2400" b="1" dirty="0" smtClean="0">
                <a:solidFill>
                  <a:srgbClr val="00B050"/>
                </a:solidFill>
              </a:rPr>
              <a:t>товары</a:t>
            </a:r>
            <a:endParaRPr lang="ru-RU" sz="2400" b="1" dirty="0">
              <a:solidFill>
                <a:srgbClr val="00B050"/>
              </a:solidFill>
            </a:endParaRPr>
          </a:p>
        </p:txBody>
      </p:sp>
      <p:sp>
        <p:nvSpPr>
          <p:cNvPr id="57" name="Заголовок 1"/>
          <p:cNvSpPr txBox="1">
            <a:spLocks/>
          </p:cNvSpPr>
          <p:nvPr/>
        </p:nvSpPr>
        <p:spPr>
          <a:xfrm>
            <a:off x="2357422" y="3286124"/>
            <a:ext cx="1542146" cy="5389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model</a:t>
            </a:r>
            <a:endParaRPr lang="ru-RU" sz="3600" b="1" dirty="0"/>
          </a:p>
        </p:txBody>
      </p:sp>
      <p:cxnSp>
        <p:nvCxnSpPr>
          <p:cNvPr id="59" name="Прямая со стрелкой 58"/>
          <p:cNvCxnSpPr/>
          <p:nvPr/>
        </p:nvCxnSpPr>
        <p:spPr>
          <a:xfrm>
            <a:off x="3071802" y="3786190"/>
            <a:ext cx="219" cy="496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2500298" y="4286256"/>
            <a:ext cx="1357322" cy="592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/>
              <a:t>tovar</a:t>
            </a:r>
            <a:r>
              <a:rPr lang="en-US" sz="2400" b="1" dirty="0" smtClean="0"/>
              <a:t> </a:t>
            </a:r>
            <a:endParaRPr lang="ru-RU" sz="2400" b="1" dirty="0"/>
          </a:p>
        </p:txBody>
      </p:sp>
      <p:sp>
        <p:nvSpPr>
          <p:cNvPr id="68" name="Заголовок 1"/>
          <p:cNvSpPr txBox="1">
            <a:spLocks/>
          </p:cNvSpPr>
          <p:nvPr/>
        </p:nvSpPr>
        <p:spPr>
          <a:xfrm>
            <a:off x="5286380" y="2571744"/>
            <a:ext cx="1050800" cy="592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solidFill>
                  <a:srgbClr val="7030A0"/>
                </a:solidFill>
              </a:rPr>
              <a:t>utils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endParaRPr lang="ru-RU" sz="3600" b="1" dirty="0">
              <a:solidFill>
                <a:srgbClr val="7030A0"/>
              </a:solidFill>
            </a:endParaRPr>
          </a:p>
        </p:txBody>
      </p:sp>
      <p:cxnSp>
        <p:nvCxnSpPr>
          <p:cNvPr id="69" name="Прямая со стрелкой 68"/>
          <p:cNvCxnSpPr/>
          <p:nvPr/>
        </p:nvCxnSpPr>
        <p:spPr>
          <a:xfrm flipH="1">
            <a:off x="5364068" y="3481418"/>
            <a:ext cx="166988" cy="514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rot="16200000" flipH="1">
            <a:off x="5415603" y="3629661"/>
            <a:ext cx="711990" cy="315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Заголовок 1"/>
          <p:cNvSpPr txBox="1">
            <a:spLocks/>
          </p:cNvSpPr>
          <p:nvPr/>
        </p:nvSpPr>
        <p:spPr>
          <a:xfrm>
            <a:off x="4214810" y="4071942"/>
            <a:ext cx="1143008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rgbClr val="7030A0"/>
                </a:solidFill>
              </a:rPr>
              <a:t>DBUtils</a:t>
            </a:r>
            <a:r>
              <a:rPr lang="en-US" sz="2400" b="1" dirty="0" smtClean="0">
                <a:solidFill>
                  <a:srgbClr val="7030A0"/>
                </a:solidFill>
              </a:rPr>
              <a:t> – </a:t>
            </a:r>
            <a:r>
              <a:rPr lang="ru-RU" sz="2400" b="1" dirty="0" smtClean="0">
                <a:solidFill>
                  <a:srgbClr val="7030A0"/>
                </a:solidFill>
              </a:rPr>
              <a:t>методы работы с </a:t>
            </a:r>
            <a:r>
              <a:rPr lang="ru-RU" sz="2400" b="1" dirty="0" err="1" smtClean="0">
                <a:solidFill>
                  <a:srgbClr val="7030A0"/>
                </a:solidFill>
              </a:rPr>
              <a:t>бд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73" name="Заголовок 1"/>
          <p:cNvSpPr txBox="1">
            <a:spLocks/>
          </p:cNvSpPr>
          <p:nvPr/>
        </p:nvSpPr>
        <p:spPr>
          <a:xfrm>
            <a:off x="5643570" y="4643446"/>
            <a:ext cx="1238099" cy="592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rgbClr val="7030A0"/>
                </a:solidFill>
              </a:rPr>
              <a:t>MyUtils</a:t>
            </a:r>
            <a:r>
              <a:rPr lang="en-US" sz="2400" b="1" dirty="0" smtClean="0">
                <a:solidFill>
                  <a:srgbClr val="7030A0"/>
                </a:solidFill>
              </a:rPr>
              <a:t> – </a:t>
            </a:r>
            <a:r>
              <a:rPr lang="ru-RU" sz="2400" b="1" dirty="0" smtClean="0">
                <a:solidFill>
                  <a:srgbClr val="7030A0"/>
                </a:solidFill>
              </a:rPr>
              <a:t>служебный</a:t>
            </a:r>
            <a:endParaRPr lang="ru-RU" sz="2400" b="1" dirty="0">
              <a:solidFill>
                <a:srgbClr val="7030A0"/>
              </a:solidFill>
            </a:endParaRPr>
          </a:p>
        </p:txBody>
      </p:sp>
      <p:cxnSp>
        <p:nvCxnSpPr>
          <p:cNvPr id="75" name="Прямая со стрелкой 74"/>
          <p:cNvCxnSpPr/>
          <p:nvPr/>
        </p:nvCxnSpPr>
        <p:spPr>
          <a:xfrm>
            <a:off x="4071934" y="1500174"/>
            <a:ext cx="14988" cy="364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Заголовок 1"/>
          <p:cNvSpPr txBox="1">
            <a:spLocks/>
          </p:cNvSpPr>
          <p:nvPr/>
        </p:nvSpPr>
        <p:spPr>
          <a:xfrm>
            <a:off x="3357554" y="2000240"/>
            <a:ext cx="1643074" cy="662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Filter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ru-RU" sz="3600" b="1" dirty="0" err="1" smtClean="0">
                <a:solidFill>
                  <a:schemeClr val="accent6">
                    <a:lumMod val="75000"/>
                  </a:schemeClr>
                </a:solidFill>
              </a:rPr>
              <a:t>служ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.)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34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8371" y="107837"/>
            <a:ext cx="6400800" cy="830673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Схема нашего проекта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rot="16200000" flipH="1">
            <a:off x="4714876" y="2071678"/>
            <a:ext cx="2071702" cy="1357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/>
          <p:cNvSpPr txBox="1">
            <a:spLocks/>
          </p:cNvSpPr>
          <p:nvPr/>
        </p:nvSpPr>
        <p:spPr>
          <a:xfrm>
            <a:off x="3929058" y="1000108"/>
            <a:ext cx="4666661" cy="592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</a:rPr>
              <a:t>views (</a:t>
            </a:r>
            <a:r>
              <a:rPr lang="en-US" sz="3600" b="1" dirty="0" err="1" smtClean="0">
                <a:solidFill>
                  <a:srgbClr val="FF0000"/>
                </a:solidFill>
              </a:rPr>
              <a:t>jsp</a:t>
            </a:r>
            <a:r>
              <a:rPr lang="en-US" sz="3600" b="1" dirty="0" smtClean="0">
                <a:solidFill>
                  <a:srgbClr val="FF0000"/>
                </a:solidFill>
              </a:rPr>
              <a:t>)</a:t>
            </a:r>
            <a:endParaRPr lang="ru-RU" sz="3600" b="1" dirty="0">
              <a:solidFill>
                <a:srgbClr val="FF0000"/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rot="10800000" flipV="1">
            <a:off x="428596" y="1571612"/>
            <a:ext cx="3786214" cy="857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5286380" y="1785926"/>
            <a:ext cx="2914646" cy="1329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5500694" y="3857628"/>
            <a:ext cx="1732359" cy="592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/>
              <a:t>productListView</a:t>
            </a:r>
            <a:r>
              <a:rPr lang="en-US" sz="2400" b="1" dirty="0" smtClean="0"/>
              <a:t> - </a:t>
            </a:r>
            <a:r>
              <a:rPr lang="ru-RU" sz="2400" b="1" dirty="0" smtClean="0"/>
              <a:t>товары</a:t>
            </a:r>
            <a:endParaRPr lang="ru-RU" sz="2400" b="1" dirty="0"/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285720" y="2643182"/>
            <a:ext cx="1571636" cy="592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_header</a:t>
            </a:r>
            <a:r>
              <a:rPr lang="en-US" sz="2400" b="1" dirty="0" smtClean="0"/>
              <a:t> – </a:t>
            </a:r>
            <a:r>
              <a:rPr lang="ru-RU" sz="2400" b="1" dirty="0" smtClean="0"/>
              <a:t>стили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js</a:t>
            </a:r>
            <a:endParaRPr lang="ru-RU" sz="2400" b="1" dirty="0"/>
          </a:p>
        </p:txBody>
      </p:sp>
      <p:sp>
        <p:nvSpPr>
          <p:cNvPr id="53" name="Заголовок 1"/>
          <p:cNvSpPr txBox="1">
            <a:spLocks/>
          </p:cNvSpPr>
          <p:nvPr/>
        </p:nvSpPr>
        <p:spPr>
          <a:xfrm>
            <a:off x="7215206" y="3214686"/>
            <a:ext cx="1727898" cy="592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/>
              <a:t>homeView</a:t>
            </a:r>
            <a:r>
              <a:rPr lang="en-US" sz="2400" b="1" dirty="0" smtClean="0"/>
              <a:t> - </a:t>
            </a:r>
            <a:r>
              <a:rPr lang="ru-RU" sz="2400" b="1" dirty="0" smtClean="0"/>
              <a:t>главная</a:t>
            </a:r>
            <a:endParaRPr lang="ru-RU" sz="2400" b="1" dirty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1142976" y="3500438"/>
            <a:ext cx="1571636" cy="592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_footer</a:t>
            </a:r>
            <a:r>
              <a:rPr lang="en-US" sz="2400" b="1" dirty="0" smtClean="0"/>
              <a:t> – </a:t>
            </a:r>
            <a:r>
              <a:rPr lang="ru-RU" sz="2400" b="1" dirty="0" smtClean="0"/>
              <a:t>автор</a:t>
            </a:r>
            <a:endParaRPr lang="ru-RU" sz="2400" b="1" dirty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714612" y="3714752"/>
            <a:ext cx="1571636" cy="592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_menu</a:t>
            </a:r>
            <a:r>
              <a:rPr lang="en-US" sz="2400" b="1" dirty="0" smtClean="0"/>
              <a:t> – </a:t>
            </a:r>
            <a:r>
              <a:rPr lang="ru-RU" sz="2400" b="1" dirty="0" smtClean="0"/>
              <a:t>меню, логотип</a:t>
            </a:r>
            <a:endParaRPr lang="ru-RU" sz="2400" b="1" dirty="0"/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2143108" y="1643050"/>
            <a:ext cx="2071702" cy="1714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rot="5400000">
            <a:off x="2821769" y="2178835"/>
            <a:ext cx="2000264" cy="928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534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72</Words>
  <Application>Microsoft Office PowerPoint</Application>
  <PresentationFormat>Экран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Схема нашего проекта</vt:lpstr>
      <vt:lpstr>Схема нашего проекта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 нашего проекта</dc:title>
  <dc:creator>admin</dc:creator>
  <cp:lastModifiedBy>admin</cp:lastModifiedBy>
  <cp:revision>3</cp:revision>
  <dcterms:created xsi:type="dcterms:W3CDTF">2019-11-20T02:28:38Z</dcterms:created>
  <dcterms:modified xsi:type="dcterms:W3CDTF">2019-11-20T03:39:26Z</dcterms:modified>
</cp:coreProperties>
</file>