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6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CBD2C4B-A149-4B06-8257-8714E1AA87F6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1393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18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54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7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56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7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2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10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09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79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10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CBD2C4B-A149-4B06-8257-8714E1AA87F6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05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iplom-college.ru/a/kimb/files/23892/26230/informats_tehnologii.pdf" TargetMode="External"/><Relationship Id="rId7" Type="http://schemas.openxmlformats.org/officeDocument/2006/relationships/hyperlink" Target="https://search.rsl.ru/ru/record/01002130492" TargetMode="External"/><Relationship Id="rId2" Type="http://schemas.openxmlformats.org/officeDocument/2006/relationships/hyperlink" Target="https://gigabaza.ru/doc/9978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lib.pstu.ru/Record/RUPSTUbooks51161" TargetMode="External"/><Relationship Id="rId5" Type="http://schemas.openxmlformats.org/officeDocument/2006/relationships/hyperlink" Target="http://bookfi.net/book/586742" TargetMode="External"/><Relationship Id="rId4" Type="http://schemas.openxmlformats.org/officeDocument/2006/relationships/hyperlink" Target="https://search.rsl.ru/ru/record/0100259030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4309" y="434109"/>
            <a:ext cx="10515600" cy="541034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600" dirty="0"/>
              <a:t>Министерство Образования и науки РФ</a:t>
            </a:r>
          </a:p>
          <a:p>
            <a:pPr marL="0" indent="0" algn="ctr">
              <a:buNone/>
            </a:pPr>
            <a:r>
              <a:rPr lang="ru-RU" sz="1600" b="1" dirty="0"/>
              <a:t>ГОСУДАРСТВЕННОЕ ОБРАЗОВАТЕЛЬНОЕ УЧРЕЖДЕНИЕ ВЫСШЕГО ПРОФЕССИОНАЛЬНОГО ОБРАЗОВАНИЯ</a:t>
            </a:r>
            <a:endParaRPr lang="ru-RU" sz="1600" dirty="0"/>
          </a:p>
          <a:p>
            <a:pPr marL="0" indent="0" algn="ctr">
              <a:buNone/>
            </a:pPr>
            <a:r>
              <a:rPr lang="ru-RU" sz="1600" b="1" dirty="0"/>
              <a:t>“ВОРОНЕЖСКИЙ ГОСУДАРСТВЕННЫЙ УНИВЕРСИТЕТ”</a:t>
            </a:r>
            <a:endParaRPr lang="ru-RU" sz="1600" dirty="0"/>
          </a:p>
          <a:p>
            <a:pPr marL="0" indent="0" algn="ctr">
              <a:buNone/>
            </a:pPr>
            <a:r>
              <a:rPr lang="ru-RU" sz="1600" dirty="0"/>
              <a:t>Факультет романо-германской филологии</a:t>
            </a:r>
          </a:p>
          <a:p>
            <a:pPr marL="0" indent="0" algn="ctr">
              <a:buNone/>
            </a:pPr>
            <a:r>
              <a:rPr lang="ru-RU" sz="1600" b="1" dirty="0"/>
              <a:t>Кафедра французской филологии</a:t>
            </a:r>
            <a:endParaRPr lang="ru-RU" sz="1600" dirty="0"/>
          </a:p>
          <a:p>
            <a:pPr marL="0" indent="0" algn="ctr">
              <a:buNone/>
            </a:pPr>
            <a:r>
              <a:rPr lang="ru-RU" sz="1600" dirty="0"/>
              <a:t> </a:t>
            </a:r>
          </a:p>
          <a:p>
            <a:pPr marL="0" indent="0" algn="ctr">
              <a:buNone/>
            </a:pPr>
            <a:r>
              <a:rPr lang="ru-RU" sz="1600" b="1" i="1" dirty="0"/>
              <a:t>«Информационные технологии в обработке текстов»</a:t>
            </a:r>
            <a:endParaRPr lang="ru-RU" sz="1600" dirty="0"/>
          </a:p>
          <a:p>
            <a:pPr marL="0" indent="0" algn="ctr">
              <a:buNone/>
            </a:pPr>
            <a:r>
              <a:rPr lang="ru-RU" sz="1600" dirty="0"/>
              <a:t>курсовая работа</a:t>
            </a:r>
          </a:p>
          <a:p>
            <a:pPr marL="0" indent="0" algn="ctr">
              <a:buNone/>
            </a:pPr>
            <a:r>
              <a:rPr lang="ru-RU" sz="1600" i="1" dirty="0"/>
              <a:t>«Лингвистика», профиль «Теория и методика преподавания иностранных языков и культур»</a:t>
            </a:r>
            <a:br>
              <a:rPr lang="ru-RU" sz="1600" i="1" dirty="0"/>
            </a:br>
            <a:endParaRPr lang="ru-RU" sz="1600" dirty="0"/>
          </a:p>
          <a:p>
            <a:pPr marL="0" indent="0" algn="ctr">
              <a:buNone/>
            </a:pPr>
            <a:r>
              <a:rPr lang="ru-RU" sz="1600" i="1" dirty="0"/>
              <a:t> </a:t>
            </a:r>
            <a:endParaRPr lang="ru-RU" sz="1600" dirty="0"/>
          </a:p>
          <a:p>
            <a:pPr marL="0" indent="0" algn="ctr">
              <a:buNone/>
            </a:pPr>
            <a:r>
              <a:rPr lang="ru-RU" sz="1600" dirty="0"/>
              <a:t>Выполнил студент 1 курса 1 группы д/о Ильичева С.С. </a:t>
            </a:r>
          </a:p>
          <a:p>
            <a:pPr marL="0" indent="0" algn="ctr">
              <a:buNone/>
            </a:pPr>
            <a:r>
              <a:rPr lang="ru-RU" sz="1600" dirty="0"/>
              <a:t> </a:t>
            </a:r>
          </a:p>
          <a:p>
            <a:pPr marL="0" indent="0" algn="ctr">
              <a:buNone/>
            </a:pPr>
            <a:r>
              <a:rPr lang="ru-RU" sz="1600" dirty="0"/>
              <a:t>Воронеж</a:t>
            </a:r>
            <a:r>
              <a:rPr lang="ru-RU" sz="1600" b="1" dirty="0"/>
              <a:t> </a:t>
            </a:r>
            <a:r>
              <a:rPr lang="ru-RU" sz="1600" dirty="0"/>
              <a:t>2018</a:t>
            </a: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982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Список использованной литературы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8944310" cy="4636655"/>
          </a:xfrm>
        </p:spPr>
        <p:txBody>
          <a:bodyPr>
            <a:normAutofit/>
          </a:bodyPr>
          <a:lstStyle/>
          <a:p>
            <a:r>
              <a:rPr lang="ru-RU" u="sng" dirty="0">
                <a:hlinkClick r:id="rId2"/>
              </a:rPr>
              <a:t>https://gigabaza.ru/doc/99784.html</a:t>
            </a:r>
            <a:endParaRPr lang="ru-RU" dirty="0"/>
          </a:p>
          <a:p>
            <a:r>
              <a:rPr lang="ru-RU" u="sng" dirty="0">
                <a:hlinkClick r:id="rId3"/>
              </a:rPr>
              <a:t>http://diplom-college.ru/a/kimb/files/23892/26230/informats_tehnologii.pd</a:t>
            </a:r>
            <a:r>
              <a:rPr lang="en-US" u="sng" dirty="0">
                <a:hlinkClick r:id="rId3"/>
              </a:rPr>
              <a:t>f</a:t>
            </a:r>
            <a:r>
              <a:rPr lang="ru-RU" dirty="0"/>
              <a:t> </a:t>
            </a:r>
          </a:p>
          <a:p>
            <a:r>
              <a:rPr lang="ru-RU" u="sng" dirty="0">
                <a:hlinkClick r:id="rId4"/>
              </a:rPr>
              <a:t>https://search.rsl.ru/ru/record/01002590300</a:t>
            </a:r>
            <a:endParaRPr lang="ru-RU" dirty="0"/>
          </a:p>
          <a:p>
            <a:r>
              <a:rPr lang="ru-RU" u="sng" dirty="0">
                <a:hlinkClick r:id="rId5"/>
              </a:rPr>
              <a:t>http://bookfi.net/book/586742</a:t>
            </a:r>
            <a:endParaRPr lang="ru-RU" dirty="0"/>
          </a:p>
          <a:p>
            <a:r>
              <a:rPr lang="ru-RU" u="sng" dirty="0">
                <a:hlinkClick r:id="rId6"/>
              </a:rPr>
              <a:t>http://elib.pstu.ru/Record/RUPSTUbooks51161</a:t>
            </a:r>
            <a:endParaRPr lang="ru-RU" dirty="0"/>
          </a:p>
          <a:p>
            <a:r>
              <a:rPr lang="ru-RU" u="sng" dirty="0">
                <a:hlinkClick r:id="rId7"/>
              </a:rPr>
              <a:t>https://search.rsl.ru/ru/record/01002130492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72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5690" y="369455"/>
            <a:ext cx="8595360" cy="6197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4800" dirty="0" smtClean="0"/>
              <a:t>Цель: </a:t>
            </a:r>
            <a:r>
              <a:rPr lang="ru-RU" sz="3900" dirty="0"/>
              <a:t>изучение способов применения информационных технологий в обработке текстов</a:t>
            </a:r>
            <a:endParaRPr lang="ru-RU" sz="3900" dirty="0" smtClean="0"/>
          </a:p>
          <a:p>
            <a:pPr marL="0" indent="0">
              <a:buNone/>
            </a:pPr>
            <a:r>
              <a:rPr lang="ru-RU" sz="4800" dirty="0" smtClean="0"/>
              <a:t>Задачи:</a:t>
            </a:r>
          </a:p>
          <a:p>
            <a:pPr lvl="0"/>
            <a:r>
              <a:rPr lang="ru-RU" sz="3900" dirty="0"/>
              <a:t>Сбор информации по определенной теме</a:t>
            </a:r>
          </a:p>
          <a:p>
            <a:pPr lvl="0"/>
            <a:r>
              <a:rPr lang="ru-RU" sz="3900" dirty="0"/>
              <a:t>Структурирование собранной информации</a:t>
            </a:r>
          </a:p>
          <a:p>
            <a:pPr lvl="0"/>
            <a:r>
              <a:rPr lang="ru-RU" sz="3900" dirty="0"/>
              <a:t>Выявление роли информационных технологий в лингвистической научной деятельности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988292"/>
            <a:ext cx="8595360" cy="519184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ASCII </a:t>
            </a:r>
            <a:r>
              <a:rPr lang="ru-RU" sz="4400" dirty="0" smtClean="0"/>
              <a:t>(1963)</a:t>
            </a:r>
            <a:r>
              <a:rPr lang="en-US" sz="3600" dirty="0" smtClean="0"/>
              <a:t>- </a:t>
            </a:r>
            <a:r>
              <a:rPr lang="ru-RU" sz="3600" dirty="0" smtClean="0"/>
              <a:t>первый широко распространенный стандарт </a:t>
            </a:r>
            <a:r>
              <a:rPr lang="ru-RU" sz="3600" dirty="0" smtClean="0"/>
              <a:t>кодирования.</a:t>
            </a:r>
            <a:endParaRPr lang="ru-RU" sz="3600" dirty="0" smtClean="0"/>
          </a:p>
          <a:p>
            <a:r>
              <a:rPr lang="ru-RU" sz="4400" dirty="0"/>
              <a:t>Юникод </a:t>
            </a:r>
            <a:r>
              <a:rPr lang="ru-RU" sz="4400" dirty="0" smtClean="0"/>
              <a:t>(1991) </a:t>
            </a:r>
            <a:r>
              <a:rPr lang="ru-RU" sz="3600" dirty="0" smtClean="0"/>
              <a:t>- </a:t>
            </a:r>
            <a:r>
              <a:rPr lang="ru-RU" sz="3600" dirty="0"/>
              <a:t>стандарт </a:t>
            </a:r>
            <a:r>
              <a:rPr lang="ru-RU" sz="3600" dirty="0" smtClean="0"/>
              <a:t>кодирования, состоящий </a:t>
            </a:r>
            <a:r>
              <a:rPr lang="ru-RU" sz="3600" dirty="0"/>
              <a:t>из двух частей: универсального набора символов </a:t>
            </a:r>
            <a:r>
              <a:rPr lang="ru-RU" sz="3600" dirty="0" smtClean="0"/>
              <a:t>и </a:t>
            </a:r>
            <a:r>
              <a:rPr lang="ru-RU" sz="3600" dirty="0"/>
              <a:t>правил </a:t>
            </a:r>
            <a:r>
              <a:rPr lang="ru-RU" sz="3600" dirty="0" smtClean="0"/>
              <a:t>трансформации. </a:t>
            </a:r>
            <a:endParaRPr lang="ru-RU" sz="36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00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8537910" cy="1149004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Оформление текста</a:t>
            </a:r>
          </a:p>
        </p:txBody>
      </p:sp>
      <p:pic>
        <p:nvPicPr>
          <p:cNvPr id="1026" name="Схема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75" r="-15906"/>
          <a:stretch>
            <a:fillRect/>
          </a:stretch>
        </p:blipFill>
        <p:spPr bwMode="auto">
          <a:xfrm>
            <a:off x="1065045" y="1819564"/>
            <a:ext cx="8931564" cy="470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0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6382" y="402071"/>
            <a:ext cx="10515600" cy="1962438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Два </a:t>
            </a:r>
            <a:r>
              <a:rPr lang="ru-RU" sz="4800" dirty="0"/>
              <a:t>мощных средства автоматизации: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094181"/>
            <a:ext cx="9506527" cy="3082781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Списки</a:t>
            </a:r>
            <a:endParaRPr lang="ru-RU" sz="3600" dirty="0"/>
          </a:p>
          <a:p>
            <a:r>
              <a:rPr lang="ru-RU" sz="3600" dirty="0" smtClean="0"/>
              <a:t>Таблицы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635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28931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Подходы к организации поиска.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559790"/>
            <a:ext cx="9563146" cy="1507259"/>
          </a:xfrm>
        </p:spPr>
        <p:txBody>
          <a:bodyPr>
            <a:normAutofit fontScale="92500"/>
          </a:bodyPr>
          <a:lstStyle/>
          <a:p>
            <a:r>
              <a:rPr lang="ru-RU" sz="3900" dirty="0" smtClean="0"/>
              <a:t>Поиск фрагмента </a:t>
            </a:r>
            <a:r>
              <a:rPr lang="ru-RU" sz="3900" dirty="0"/>
              <a:t>текста, соответствующего некоторому образцу. </a:t>
            </a:r>
            <a:endParaRPr lang="ru-RU" sz="3900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90" y="2863850"/>
            <a:ext cx="6419850" cy="3790950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261871" y="3067050"/>
            <a:ext cx="3614537" cy="12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/>
              <a:t>С</a:t>
            </a:r>
            <a:r>
              <a:rPr lang="ru-RU" sz="3600" dirty="0" smtClean="0"/>
              <a:t>оздание </a:t>
            </a:r>
            <a:r>
              <a:rPr lang="ru-RU" sz="3600" dirty="0"/>
              <a:t>индекса.</a:t>
            </a:r>
            <a:endParaRPr lang="en-US" sz="3600" dirty="0"/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0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/>
              <a:t>Тезаурус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179782"/>
            <a:ext cx="7202534" cy="4000355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Данный в</a:t>
            </a:r>
            <a:r>
              <a:rPr lang="ru-RU" sz="2800" dirty="0" smtClean="0"/>
              <a:t>ид </a:t>
            </a:r>
            <a:r>
              <a:rPr lang="ru-RU" sz="2800" dirty="0"/>
              <a:t>словарей </a:t>
            </a:r>
            <a:r>
              <a:rPr lang="ru-RU" sz="2800" dirty="0" smtClean="0"/>
              <a:t>отражает </a:t>
            </a:r>
            <a:r>
              <a:rPr lang="ru-RU" sz="2800" dirty="0"/>
              <a:t>смысл слов — для систем, моделирующих отдельные аспекты мышления человека.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406" y="817562"/>
            <a:ext cx="18764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758604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Системы автоматизированной доработки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9055" y="2438400"/>
            <a:ext cx="9393381" cy="3741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Системы </a:t>
            </a:r>
            <a:r>
              <a:rPr lang="ru-RU" sz="3600" dirty="0"/>
              <a:t>автоматизированного перевода создают подстрочник, </a:t>
            </a:r>
            <a:r>
              <a:rPr lang="ru-RU" sz="3600" dirty="0" smtClean="0"/>
              <a:t>дающий </a:t>
            </a:r>
            <a:r>
              <a:rPr lang="ru-RU" sz="3600" dirty="0"/>
              <a:t>представление о смысле </a:t>
            </a:r>
            <a:r>
              <a:rPr lang="ru-RU" sz="3600" dirty="0" smtClean="0"/>
              <a:t>текста.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233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/>
              <a:t>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253673"/>
            <a:ext cx="8595360" cy="3926464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Информационные </a:t>
            </a:r>
            <a:r>
              <a:rPr lang="ru-RU" sz="3600" dirty="0"/>
              <a:t>технологии наиболее востребованы и эффективны в обработке текстовой информации, в лингвистической научной деятельности.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9688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539</TotalTime>
  <Words>178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Презентация PowerPoint</vt:lpstr>
      <vt:lpstr>Презентация PowerPoint</vt:lpstr>
      <vt:lpstr>Презентация PowerPoint</vt:lpstr>
      <vt:lpstr>Оформление текста</vt:lpstr>
      <vt:lpstr>Два мощных средства автоматизации:</vt:lpstr>
      <vt:lpstr>Подходы к организации поиска.</vt:lpstr>
      <vt:lpstr>Тезаурус</vt:lpstr>
      <vt:lpstr>Системы автоматизированной доработки текста</vt:lpstr>
      <vt:lpstr>Вывод</vt:lpstr>
      <vt:lpstr>Список использованной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19</cp:revision>
  <dcterms:created xsi:type="dcterms:W3CDTF">2018-10-16T21:14:34Z</dcterms:created>
  <dcterms:modified xsi:type="dcterms:W3CDTF">2019-01-14T23:04:10Z</dcterms:modified>
</cp:coreProperties>
</file>