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2/4/2021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22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992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6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84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52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49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88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74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3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2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368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2/4/2021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69828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1109980" y="1600200"/>
            <a:ext cx="9966960" cy="2208255"/>
          </a:xfrm>
        </p:spPr>
        <p:txBody>
          <a:bodyPr>
            <a:noAutofit/>
          </a:bodyPr>
          <a:lstStyle/>
          <a:p>
            <a:r>
              <a:rPr lang="en-US" sz="4400" b="1" dirty="0"/>
              <a:t>Capstone: Find the best neighborhood in Toronto to open a Restaurant Supply Store</a:t>
            </a:r>
            <a:endParaRPr lang="en-CA" sz="4400"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1638</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Corbel</vt:lpstr>
      <vt:lpstr>Basis</vt:lpstr>
      <vt:lpstr>Capstone: Find the best neighborhood in Toronto to open a Restaurant Supply Store</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Корчагина Светлана Анатольевна</cp:lastModifiedBy>
  <cp:revision>11</cp:revision>
  <dcterms:created xsi:type="dcterms:W3CDTF">2019-01-19T16:30:22Z</dcterms:created>
  <dcterms:modified xsi:type="dcterms:W3CDTF">2021-02-04T08:39:52Z</dcterms:modified>
</cp:coreProperties>
</file>