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60" r:id="rId4"/>
  </p:sldMasterIdLst>
  <p:notesMasterIdLst>
    <p:notesMasterId r:id="rId15"/>
  </p:notesMasterIdLst>
  <p:sldIdLst>
    <p:sldId id="256" r:id="rId5"/>
    <p:sldId id="265" r:id="rId6"/>
    <p:sldId id="264" r:id="rId7"/>
    <p:sldId id="262" r:id="rId8"/>
    <p:sldId id="266" r:id="rId9"/>
    <p:sldId id="263" r:id="rId10"/>
    <p:sldId id="258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9E7DCA2-C4DA-47E4-9821-F770C689CA76}">
          <p14:sldIdLst>
            <p14:sldId id="256"/>
            <p14:sldId id="265"/>
            <p14:sldId id="264"/>
            <p14:sldId id="262"/>
            <p14:sldId id="266"/>
            <p14:sldId id="263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62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40472-3D2E-47DA-8635-85FCE6AF1298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B5E8D-1E23-4CD9-8263-2472BEFC1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72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11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6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2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3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37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186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316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92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832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51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38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98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00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32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88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7508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7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640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0760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787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396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6495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266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728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66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22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9758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1808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728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2637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4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069B-4427-44EB-9404-ACFF2DDBCD83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D6BC-65C5-4A4B-A907-E97B46688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3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B85A-1E86-44F5-987E-EF6DAC17A0A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0A51-ABF5-43B8-AC5A-3FCEA4350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6087-9CCE-4E9B-B1FA-E5EC59BD1F1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A9CD-5D01-4ECB-B835-A1E1BC924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7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8147248" cy="6480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Тема:</a:t>
            </a:r>
            <a:r>
              <a:rPr lang="ru-RU" dirty="0"/>
              <a:t> «</a:t>
            </a:r>
            <a:r>
              <a:rPr lang="ru-RU" b="1" dirty="0"/>
              <a:t>Прогнозирование конечных свойств новых материалов 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(композиционных материалов)»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8640960" cy="4741987"/>
          </a:xfrm>
        </p:spPr>
      </p:pic>
    </p:spTree>
    <p:extLst>
      <p:ext uri="{BB962C8B-B14F-4D97-AF65-F5344CB8AC3E}">
        <p14:creationId xmlns:p14="http://schemas.microsoft.com/office/powerpoint/2010/main" val="635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9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692696"/>
            <a:ext cx="8208912" cy="56938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dirty="0"/>
              <a:t> </a:t>
            </a:r>
            <a:r>
              <a:rPr lang="ru-RU" sz="2800" b="1" dirty="0" smtClean="0"/>
              <a:t>Композиционный  материал или композит это </a:t>
            </a:r>
            <a:r>
              <a:rPr lang="ru-RU" sz="2800" b="1" dirty="0">
                <a:solidFill>
                  <a:srgbClr val="00B050"/>
                </a:solidFill>
              </a:rPr>
              <a:t>многокомпонентный материал</a:t>
            </a:r>
            <a:r>
              <a:rPr lang="ru-RU" sz="2800" b="1" dirty="0"/>
              <a:t>, </a:t>
            </a:r>
            <a:r>
              <a:rPr lang="ru-RU" sz="2800" b="1" dirty="0" smtClean="0"/>
              <a:t>изготовленные  из двух или более компонентов с существенно-  различными физическими или химическими свойствами, которые, в сочетании, </a:t>
            </a:r>
            <a:r>
              <a:rPr lang="ru-RU" sz="2800" b="1" dirty="0">
                <a:solidFill>
                  <a:srgbClr val="FF0000"/>
                </a:solidFill>
              </a:rPr>
              <a:t>приводят к появлению нового материала с характеристиками. </a:t>
            </a:r>
          </a:p>
          <a:p>
            <a:r>
              <a:rPr lang="ru-RU" sz="2800" b="1" dirty="0" smtClean="0"/>
              <a:t>            В качестве наполнителей  композитов, как правило выступают углеродные или стеклянные волокна, </a:t>
            </a:r>
            <a:r>
              <a:rPr lang="ru-RU" sz="2800" b="1" dirty="0">
                <a:solidFill>
                  <a:srgbClr val="00B0F0"/>
                </a:solidFill>
              </a:rPr>
              <a:t>а роль матрицы играет полимер. </a:t>
            </a:r>
            <a:r>
              <a:rPr lang="ru-RU" sz="2800" b="1" dirty="0" smtClean="0"/>
              <a:t>Они состоят из двух или более компонентов, нерастворимых друг с другом, с чётко обозначенной границей и сильным взаимодействием по всей зоне контакта.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3438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Базальтопластик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08911" cy="5071293"/>
          </a:xfrm>
        </p:spPr>
      </p:pic>
    </p:spTree>
    <p:extLst>
      <p:ext uri="{BB962C8B-B14F-4D97-AF65-F5344CB8AC3E}">
        <p14:creationId xmlns:p14="http://schemas.microsoft.com/office/powerpoint/2010/main" val="23265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23528" y="476672"/>
            <a:ext cx="8496944" cy="4250903"/>
          </a:xfrm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2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6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9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99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18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90</Words>
  <Application>Microsoft Office PowerPoint</Application>
  <PresentationFormat>Экран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Тема Office</vt:lpstr>
      <vt:lpstr>1_Специальное оформление</vt:lpstr>
      <vt:lpstr>2_Специальное оформление</vt:lpstr>
      <vt:lpstr>Специальное оформление</vt:lpstr>
      <vt:lpstr>Тема: «Прогнозирование конечных свойств новых материалов  (композиционных материалов)»</vt:lpstr>
      <vt:lpstr>Презентация PowerPoint</vt:lpstr>
      <vt:lpstr>Базальтопластик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 Ремизова</dc:creator>
  <cp:lastModifiedBy>Светлана Ремизова</cp:lastModifiedBy>
  <cp:revision>7</cp:revision>
  <dcterms:created xsi:type="dcterms:W3CDTF">2023-03-27T22:24:04Z</dcterms:created>
  <dcterms:modified xsi:type="dcterms:W3CDTF">2023-03-27T23:30:08Z</dcterms:modified>
</cp:coreProperties>
</file>