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6" r:id="rId3"/>
    <p:sldId id="492" r:id="rId4"/>
    <p:sldId id="294" r:id="rId5"/>
    <p:sldId id="298" r:id="rId6"/>
    <p:sldId id="297" r:id="rId7"/>
    <p:sldId id="296" r:id="rId8"/>
    <p:sldId id="299" r:id="rId9"/>
    <p:sldId id="300" r:id="rId10"/>
    <p:sldId id="502" r:id="rId11"/>
    <p:sldId id="503" r:id="rId12"/>
    <p:sldId id="303" r:id="rId13"/>
    <p:sldId id="304" r:id="rId14"/>
    <p:sldId id="305" r:id="rId15"/>
    <p:sldId id="531" r:id="rId16"/>
    <p:sldId id="278" r:id="rId17"/>
    <p:sldId id="279" r:id="rId18"/>
    <p:sldId id="280" r:id="rId19"/>
    <p:sldId id="281" r:id="rId20"/>
    <p:sldId id="282" r:id="rId21"/>
    <p:sldId id="271" r:id="rId22"/>
    <p:sldId id="272" r:id="rId23"/>
    <p:sldId id="275" r:id="rId24"/>
    <p:sldId id="494" r:id="rId25"/>
    <p:sldId id="283" r:id="rId26"/>
    <p:sldId id="284" r:id="rId27"/>
    <p:sldId id="285" r:id="rId28"/>
    <p:sldId id="287" r:id="rId29"/>
    <p:sldId id="288" r:id="rId30"/>
    <p:sldId id="289" r:id="rId31"/>
    <p:sldId id="530" r:id="rId32"/>
    <p:sldId id="291" r:id="rId33"/>
    <p:sldId id="292" r:id="rId34"/>
    <p:sldId id="293" r:id="rId35"/>
    <p:sldId id="495" r:id="rId36"/>
    <p:sldId id="295" r:id="rId37"/>
    <p:sldId id="496" r:id="rId38"/>
    <p:sldId id="401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Error Handling" id="{CCC449E4-F7A5-44B8-83FD-BAF109BBE4BA}">
          <p14:sldIdLst>
            <p14:sldId id="294"/>
            <p14:sldId id="298"/>
            <p14:sldId id="297"/>
            <p14:sldId id="296"/>
            <p14:sldId id="299"/>
            <p14:sldId id="300"/>
            <p14:sldId id="502"/>
            <p14:sldId id="503"/>
            <p14:sldId id="303"/>
            <p14:sldId id="304"/>
            <p14:sldId id="305"/>
            <p14:sldId id="531"/>
          </p14:sldIdLst>
        </p14:section>
        <p14:section name="Unit Testing" id="{8E781CE5-5AC1-47EA-B353-316890C0588A}">
          <p14:sldIdLst>
            <p14:sldId id="278"/>
            <p14:sldId id="279"/>
            <p14:sldId id="280"/>
            <p14:sldId id="281"/>
            <p14:sldId id="282"/>
          </p14:sldIdLst>
        </p14:section>
        <p14:section name="JS Modules" id="{4F8227DF-6762-470E-BCC1-6D061C78E7F0}">
          <p14:sldIdLst>
            <p14:sldId id="271"/>
            <p14:sldId id="272"/>
            <p14:sldId id="275"/>
            <p14:sldId id="494"/>
          </p14:sldIdLst>
        </p14:section>
        <p14:section name="Mocha &amp; Chai" id="{6F4FB758-7A1E-4DD3-A1C1-74989A80DC4C}">
          <p14:sldIdLst>
            <p14:sldId id="283"/>
            <p14:sldId id="284"/>
            <p14:sldId id="285"/>
            <p14:sldId id="287"/>
            <p14:sldId id="288"/>
            <p14:sldId id="289"/>
            <p14:sldId id="530"/>
            <p14:sldId id="291"/>
            <p14:sldId id="292"/>
            <p14:sldId id="293"/>
            <p14:sldId id="495"/>
            <p14:sldId id="295"/>
          </p14:sldIdLst>
        </p14:section>
        <p14:section name="Conclusion" id="{E19D07F1-86E2-47E9-B2AB-7ADC4F89DC12}">
          <p14:sldIdLst>
            <p14:sldId id="4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6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49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42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512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557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9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3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8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1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48CA18-BF3B-451F-99D7-E9891C9E7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E3AAB-5335-43E4-BFE5-15F3A57C09C0}"/>
              </a:ext>
            </a:extLst>
          </p:cNvPr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–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–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984691"/>
            <a:ext cx="958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throw new </a:t>
            </a:r>
            <a:r>
              <a:rPr lang="en-US" sz="2800" dirty="0">
                <a:solidFill>
                  <a:schemeClr val="bg1"/>
                </a:solidFill>
              </a:rPr>
              <a:t>Error</a:t>
            </a:r>
            <a:r>
              <a:rPr lang="en-US" sz="2800" dirty="0">
                <a:solidFill>
                  <a:schemeClr val="tx2"/>
                </a:solidFill>
              </a:rPr>
              <a:t>('Required');</a:t>
            </a:r>
            <a:endParaRPr lang="bg-BG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–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04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614362" y="5949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831" y="1125000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Error Types</a:t>
            </a:r>
          </a:p>
          <a:p>
            <a:pPr lvl="1"/>
            <a:r>
              <a:rPr lang="en-US" dirty="0"/>
              <a:t>Exceptions &amp; try/catch block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The AAA Pattern</a:t>
            </a:r>
          </a:p>
          <a:p>
            <a:r>
              <a:rPr lang="en-US" dirty="0"/>
              <a:t>Mocha &amp; Chai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8427788" y="3584462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globally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Check if Mocha is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9030" y="25505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04562" y="2568943"/>
            <a:ext cx="384259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chai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9030" y="3923337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614E2-5CEF-418D-B9B6-5D551BD4A1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4" y="3710616"/>
            <a:ext cx="2686575" cy="26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Node.js does not find its globally installed modules</a:t>
            </a:r>
          </a:p>
          <a:p>
            <a:r>
              <a:rPr lang="en-US" dirty="0"/>
              <a:t>You need to set the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  <a:r>
              <a:rPr lang="en-US" dirty="0"/>
              <a:t> environment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need to restart your IDE after changing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NODE_PATH Configuration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8" y="2614690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</p:spTree>
    <p:extLst>
      <p:ext uri="{BB962C8B-B14F-4D97-AF65-F5344CB8AC3E}">
        <p14:creationId xmlns:p14="http://schemas.microsoft.com/office/powerpoint/2010/main" val="1722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Code First</a:t>
            </a:r>
            <a:r>
              <a:rPr lang="bg-BG" sz="3600" dirty="0"/>
              <a:t>"</a:t>
            </a:r>
            <a:r>
              <a:rPr lang="en-US" sz="36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Test First</a:t>
            </a:r>
            <a:r>
              <a:rPr lang="en-US" sz="36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6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800" dirty="0">
                <a:solidFill>
                  <a:schemeClr val="bg2"/>
                </a:solidFill>
              </a:rPr>
              <a:t>Types &amp; </a:t>
            </a:r>
            <a:r>
              <a:rPr lang="en-US" sz="2800" b="1" dirty="0">
                <a:solidFill>
                  <a:schemeClr val="bg1"/>
                </a:solidFill>
              </a:rPr>
              <a:t>try/catch </a:t>
            </a:r>
            <a:r>
              <a:rPr lang="en-US" sz="28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Chain 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</a:t>
            </a:r>
            <a:r>
              <a:rPr lang="en-US" sz="3200"/>
              <a:t>- d</a:t>
            </a:r>
            <a:r>
              <a:rPr lang="en-US" sz="3000"/>
              <a:t>uring </a:t>
            </a:r>
            <a:r>
              <a:rPr lang="en-US" sz="3000" dirty="0"/>
              <a:t>parsing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</TotalTime>
  <Words>2102</Words>
  <Application>Microsoft Office PowerPoint</Application>
  <PresentationFormat>Widescreen</PresentationFormat>
  <Paragraphs>325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Definition, Structure, Examples, Frameworks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Global Installation</vt:lpstr>
      <vt:lpstr>NODE_PATH Configuration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27</cp:revision>
  <dcterms:created xsi:type="dcterms:W3CDTF">2018-05-23T13:08:44Z</dcterms:created>
  <dcterms:modified xsi:type="dcterms:W3CDTF">2021-01-17T20:06:27Z</dcterms:modified>
  <cp:category>computer programming;programming;software development;software engineering</cp:category>
</cp:coreProperties>
</file>