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4" r:id="rId19"/>
    <p:sldId id="275" r:id="rId20"/>
    <p:sldId id="276" r:id="rId21"/>
    <p:sldId id="277" r:id="rId22"/>
    <p:sldId id="295" r:id="rId23"/>
    <p:sldId id="279" r:id="rId24"/>
    <p:sldId id="280" r:id="rId25"/>
    <p:sldId id="281" r:id="rId26"/>
    <p:sldId id="282" r:id="rId27"/>
    <p:sldId id="283" r:id="rId28"/>
    <p:sldId id="296" r:id="rId29"/>
    <p:sldId id="285" r:id="rId30"/>
    <p:sldId id="291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82"/>
            <p14:sldId id="283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822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 action="ppaction://noaction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28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28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051050" y="3073400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095500" y="427355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4" y="3971078"/>
            <a:ext cx="6233728" cy="1690821"/>
            <a:chOff x="-2" y="0"/>
            <a:chExt cx="6233726" cy="1581674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0"/>
              <a:ext cx="6233726" cy="1097813"/>
              <a:chOff x="-1" y="0"/>
              <a:chExt cx="6233724" cy="1097812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3116861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59" y="1072666"/>
              <a:ext cx="3116864" cy="509008"/>
              <a:chOff x="-1" y="0"/>
              <a:chExt cx="3116863" cy="509007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41893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 and IDE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900113" lvl="1" indent="-457200">
              <a:defRPr sz="3200"/>
            </a:pPr>
            <a:r>
              <a:rPr lang="en-US" dirty="0"/>
              <a:t>While-Loop</a:t>
            </a:r>
          </a:p>
          <a:p>
            <a:pPr marL="900113" lvl="1" indent="-457200">
              <a:defRPr sz="3200"/>
            </a:pPr>
            <a:r>
              <a:rPr lang="en-US" dirty="0"/>
              <a:t>For-Loop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915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 err="1"/>
              <a:t>WebStorm</a:t>
            </a:r>
            <a:r>
              <a:rPr dirty="0"/>
              <a:t>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variables 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 cstate="print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Картина 5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117" y="1291809"/>
            <a:ext cx="8611767" cy="5337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1155</Words>
  <Application>Microsoft Office PowerPoint</Application>
  <PresentationFormat>Widescreen</PresentationFormat>
  <Paragraphs>256</Paragraphs>
  <Slides>31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Svetoslav Genchev</cp:lastModifiedBy>
  <cp:revision>17</cp:revision>
  <dcterms:created xsi:type="dcterms:W3CDTF">2018-05-23T13:08:44Z</dcterms:created>
  <dcterms:modified xsi:type="dcterms:W3CDTF">2020-09-18T04:15:14Z</dcterms:modified>
  <cp:category>computer programming;programming;software development;software engineering</cp:category>
</cp:coreProperties>
</file>