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EC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3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Objects serve the role of </a:t>
            </a:r>
            <a:r>
              <a:rPr lang="en-US" b="1">
                <a:solidFill>
                  <a:schemeClr val="bg1"/>
                </a:solidFill>
              </a:rPr>
              <a:t>associative arrays </a:t>
            </a:r>
            <a:r>
              <a:rPr lang="en-US"/>
              <a:t>in JavaScript</a:t>
            </a:r>
          </a:p>
          <a:p>
            <a:pPr lvl="1"/>
            <a:r>
              <a:rPr lang="en-US"/>
              <a:t>The keys (property names) are </a:t>
            </a:r>
            <a:r>
              <a:rPr lang="en-US" b="1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/>
              <a:t>Values are </a:t>
            </a:r>
            <a:r>
              <a:rPr lang="en-US" b="1">
                <a:solidFill>
                  <a:schemeClr val="bg1"/>
                </a:solidFill>
              </a:rPr>
              <a:t>associated</a:t>
            </a:r>
            <a:r>
              <a:rPr lang="en-US"/>
              <a:t> to a key</a:t>
            </a:r>
          </a:p>
          <a:p>
            <a:pPr lvl="1"/>
            <a:r>
              <a:rPr lang="en-US"/>
              <a:t>All values are of the </a:t>
            </a:r>
            <a:r>
              <a:rPr lang="en-US" b="1">
                <a:solidFill>
                  <a:schemeClr val="bg1"/>
                </a:solidFill>
              </a:rPr>
              <a:t>same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=""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=""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=""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=""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=""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=""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=""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236000" y="1404000"/>
            <a:ext cx="954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(this. treasury * percent);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=""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'Green',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works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=""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=""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=""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=""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=""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=""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=""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=""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=""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=""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=""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=""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=""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</a:t>
            </a:r>
            <a:r>
              <a:rPr lang="en-US" sz="2400" b="1" dirty="0" smtClean="0">
                <a:latin typeface="Consolas" panose="020B0609020204030204" pitchFamily="49" charset="0"/>
              </a:rPr>
              <a:t>":„Stamat</a:t>
            </a:r>
            <a:r>
              <a:rPr lang="en-US" sz="2400" b="1" dirty="0" smtClean="0">
                <a:latin typeface="Consolas" panose="020B0609020204030204" pitchFamily="49" charset="0"/>
              </a:rPr>
              <a:t>",“Score":5.50},{"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 smtClean="0">
                <a:latin typeface="Consolas" panose="020B0609020204030204" pitchFamily="49" charset="0"/>
              </a:rPr>
              <a:t>":“Rumen</a:t>
            </a:r>
            <a:r>
              <a:rPr lang="en-US" sz="2400" b="1" dirty="0" smtClean="0">
                <a:latin typeface="Consolas" panose="020B0609020204030204" pitchFamily="49" charset="0"/>
              </a:rPr>
              <a:t>",“Score":6}]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 smtClean="0">
                <a:latin typeface="Consolas" panose="020B0609020204030204" pitchFamily="49" charset="0"/>
              </a:rPr>
              <a:t>th</a:t>
            </a:r>
            <a:r>
              <a:rPr lang="en-US" sz="2400" b="1" dirty="0" smtClean="0">
                <a:latin typeface="Consolas" panose="020B0609020204030204" pitchFamily="49" charset="0"/>
              </a:rPr>
              <a:t>&gt;Score&lt;/</a:t>
            </a:r>
            <a:r>
              <a:rPr lang="en-US" sz="2400" b="1" dirty="0">
                <a:latin typeface="Consolas" panose="020B0609020204030204" pitchFamily="49" charset="0"/>
              </a:rPr>
              <a:t>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</a:t>
            </a:r>
            <a:r>
              <a:rPr lang="en-US" sz="2400" b="1" dirty="0" smtClean="0">
                <a:latin typeface="Consolas" panose="020B0609020204030204" pitchFamily="49" charset="0"/>
              </a:rPr>
              <a:t>td&gt;</a:t>
            </a:r>
            <a:r>
              <a:rPr lang="en-US" sz="2400" b="1" dirty="0" err="1" smtClean="0">
                <a:latin typeface="Consolas" panose="020B0609020204030204" pitchFamily="49" charset="0"/>
              </a:rPr>
              <a:t>Stamat</a:t>
            </a:r>
            <a:r>
              <a:rPr lang="en-US" sz="2400" b="1" dirty="0" smtClean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latin typeface="Consolas" panose="020B0609020204030204" pitchFamily="49" charset="0"/>
              </a:rPr>
              <a:t>td&gt;&lt;</a:t>
            </a:r>
            <a:r>
              <a:rPr lang="en-US" sz="2400" b="1" dirty="0" smtClean="0">
                <a:latin typeface="Consolas" panose="020B0609020204030204" pitchFamily="49" charset="0"/>
              </a:rPr>
              <a:t>td&gt;5.50&lt;/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</a:t>
            </a:r>
            <a:r>
              <a:rPr lang="en-US" sz="2400" b="1" dirty="0" smtClean="0">
                <a:latin typeface="Consolas" panose="020B0609020204030204" pitchFamily="49" charset="0"/>
              </a:rPr>
              <a:t>td&gt;Rumen&lt;/</a:t>
            </a:r>
            <a:r>
              <a:rPr lang="en-US" sz="2400" b="1" dirty="0">
                <a:latin typeface="Consolas" panose="020B0609020204030204" pitchFamily="49" charset="0"/>
              </a:rPr>
              <a:t>td</a:t>
            </a:r>
            <a:r>
              <a:rPr lang="en-US" sz="2400" b="1">
                <a:latin typeface="Consolas" panose="020B0609020204030204" pitchFamily="49" charset="0"/>
              </a:rPr>
              <a:t>&gt;&lt;</a:t>
            </a:r>
            <a:r>
              <a:rPr lang="en-US" sz="2400" b="1" smtClean="0">
                <a:latin typeface="Consolas" panose="020B0609020204030204" pitchFamily="49" charset="0"/>
              </a:rPr>
              <a:t>td&gt;6&lt;/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67940"/>
              </p:ext>
            </p:extLst>
          </p:nvPr>
        </p:nvGraphicFramePr>
        <p:xfrm>
          <a:off x="4247207" y="3988139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=""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=""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2298</Words>
  <Application>Microsoft Office PowerPoint</Application>
  <PresentationFormat>Widescreen</PresentationFormat>
  <Paragraphs>613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맑은 고딕</vt:lpstr>
      <vt:lpstr>Arial</vt:lpstr>
      <vt:lpstr>Calibri</vt:lpstr>
      <vt:lpstr>Calibri (Body)</vt:lpstr>
      <vt:lpstr>Consolas</vt:lpstr>
      <vt:lpstr>Courier New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Acer</cp:lastModifiedBy>
  <cp:revision>97</cp:revision>
  <dcterms:created xsi:type="dcterms:W3CDTF">2018-05-23T13:08:44Z</dcterms:created>
  <dcterms:modified xsi:type="dcterms:W3CDTF">2021-01-18T11:19:21Z</dcterms:modified>
  <cp:category>computer programming;programming;software development;software engineering</cp:category>
</cp:coreProperties>
</file>