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0"/>
  </p:notesMasterIdLst>
  <p:handoutMasterIdLst>
    <p:handoutMasterId r:id="rId31"/>
  </p:handoutMasterIdLst>
  <p:sldIdLst>
    <p:sldId id="497" r:id="rId3"/>
    <p:sldId id="460" r:id="rId4"/>
    <p:sldId id="276" r:id="rId5"/>
    <p:sldId id="450" r:id="rId6"/>
    <p:sldId id="419" r:id="rId7"/>
    <p:sldId id="420" r:id="rId8"/>
    <p:sldId id="464" r:id="rId9"/>
    <p:sldId id="415" r:id="rId10"/>
    <p:sldId id="459" r:id="rId11"/>
    <p:sldId id="456" r:id="rId12"/>
    <p:sldId id="428" r:id="rId13"/>
    <p:sldId id="425" r:id="rId14"/>
    <p:sldId id="467" r:id="rId15"/>
    <p:sldId id="457" r:id="rId16"/>
    <p:sldId id="452" r:id="rId17"/>
    <p:sldId id="493" r:id="rId18"/>
    <p:sldId id="494" r:id="rId19"/>
    <p:sldId id="423" r:id="rId20"/>
    <p:sldId id="543" r:id="rId21"/>
    <p:sldId id="447" r:id="rId22"/>
    <p:sldId id="578" r:id="rId23"/>
    <p:sldId id="577" r:id="rId24"/>
    <p:sldId id="468" r:id="rId25"/>
    <p:sldId id="562" r:id="rId26"/>
    <p:sldId id="575" r:id="rId27"/>
    <p:sldId id="413" r:id="rId28"/>
    <p:sldId id="4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497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543"/>
            <p14:sldId id="447"/>
            <p14:sldId id="578"/>
          </p14:sldIdLst>
        </p14:section>
        <p14:section name="Обобщение" id="{B1EC3CF4-63F1-485B-81AD-133D7B29FBC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533" autoAdjust="0"/>
  </p:normalViewPr>
  <p:slideViewPr>
    <p:cSldViewPr>
      <p:cViewPr varScale="1">
        <p:scale>
          <a:sx n="86" d="100"/>
          <a:sy n="86" d="100"/>
        </p:scale>
        <p:origin x="50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1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udge.softuni.bg/Contests/Compete/Index/1011#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3812" y="3877947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subtract(first, second)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Number(first)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Number(second);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3528" y="1838974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75456" y="5055968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16484" y="5426960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89621" y="469225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275470" y="5785226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62" y="2112660"/>
            <a:ext cx="4003757" cy="22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`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en-US" sz="3200" dirty="0"/>
              <a:t> `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greet(name)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45023" y="4630145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3048000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9242" y="4645808"/>
            <a:ext cx="71989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'Petar'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Petrov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24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Sofia</a:t>
            </a:r>
            <a:r>
              <a:rPr lang="en-US" sz="2800" b="1" noProof="1">
                <a:latin typeface="Consolas" pitchFamily="49" charset="0"/>
              </a:rPr>
              <a:t>'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29242" y="5393399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612" y="4603303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7612" y="5393399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2313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https://judge.softuni.bg/Contests/Compete/Index/1011#1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0A79A-DE50-4CFC-B145-7C994CEE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61" y="2133600"/>
            <a:ext cx="1103788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</a:rPr>
              <a:t>personalInfo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firstName</a:t>
            </a:r>
            <a:r>
              <a:rPr lang="en-US" sz="2800" b="1" dirty="0">
                <a:latin typeface="Consolas" pitchFamily="49" charset="0"/>
              </a:rPr>
              <a:t>, </a:t>
            </a:r>
            <a:r>
              <a:rPr lang="en-US" sz="2800" b="1" dirty="0" err="1">
                <a:latin typeface="Consolas" pitchFamily="49" charset="0"/>
              </a:rPr>
              <a:t>lastName</a:t>
            </a:r>
            <a:r>
              <a:rPr lang="en-US" sz="2800" b="1" dirty="0">
                <a:latin typeface="Consolas" pitchFamily="49" charset="0"/>
              </a:rPr>
              <a:t>, age, town) {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</a:t>
            </a:r>
          </a:p>
          <a:p>
            <a:r>
              <a:rPr lang="en-US" sz="2800" b="1" dirty="0">
                <a:latin typeface="Consolas" pitchFamily="49" charset="0"/>
              </a:rPr>
              <a:t>  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 err="1"/>
              <a:t>pb</a:t>
            </a:r>
            <a:r>
              <a:rPr lang="bg-BG" sz="9600" b="1" dirty="0"/>
              <a:t>-</a:t>
            </a:r>
            <a:r>
              <a:rPr lang="en-US" sz="9600" b="1" dirty="0"/>
              <a:t>march</a:t>
            </a:r>
            <a:endParaRPr lang="en-US" sz="9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49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4937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4820309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стойност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0391656-C1E2-4760-80BF-36A137F0866A}"/>
              </a:ext>
            </a:extLst>
          </p:cNvPr>
          <p:cNvSpPr/>
          <p:nvPr/>
        </p:nvSpPr>
        <p:spPr>
          <a:xfrm>
            <a:off x="760412" y="6265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26803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greetingByName</a:t>
            </a:r>
            <a:r>
              <a:rPr lang="en-US" sz="2400" dirty="0">
                <a:solidFill>
                  <a:schemeClr val="tx1"/>
                </a:solidFill>
              </a:rPr>
              <a:t>(name)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("Svetlin </a:t>
            </a:r>
            <a:r>
              <a:rPr lang="en-GB" sz="2400" dirty="0" err="1">
                <a:solidFill>
                  <a:schemeClr val="tx1"/>
                </a:solidFill>
              </a:rPr>
              <a:t>Nakov</a:t>
            </a:r>
            <a:r>
              <a:rPr lang="en-GB" sz="2400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80212" y="3296667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0412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1552</Words>
  <Application>Microsoft Office PowerPoint</Application>
  <PresentationFormat>Custom</PresentationFormat>
  <Paragraphs>252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PowerPoint Presentation</vt:lpstr>
      <vt:lpstr>PowerPoint Presentation</vt:lpstr>
      <vt:lpstr>Съединяване на текст</vt:lpstr>
      <vt:lpstr>Съединяване на текст и числа – условие</vt:lpstr>
      <vt:lpstr>Съединяване на текст и числа - решение</vt:lpstr>
      <vt:lpstr>PowerPoint Presentation</vt:lpstr>
      <vt:lpstr>Закръгляне на числа</vt:lpstr>
      <vt:lpstr>Закръгляне на числа(2)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2020-04-12T14:38:38Z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