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1" r:id="rId35"/>
    <p:sldId id="282" r:id="rId36"/>
    <p:sldId id="283" r:id="rId37"/>
    <p:sldId id="284" r:id="rId38"/>
    <p:sldId id="334" r:id="rId39"/>
    <p:sldId id="335" r:id="rId40"/>
    <p:sldId id="285" r:id="rId41"/>
    <p:sldId id="286" r:id="rId42"/>
    <p:sldId id="287" r:id="rId43"/>
    <p:sldId id="289" r:id="rId44"/>
    <p:sldId id="290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12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</p14:sldIdLst>
        </p14:section>
        <p14:section name="Table of Contents" id="{EB370A18-5B9E-431A-88E0-18B4F098313C}">
          <p14:sldIdLst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1"/>
            <p14:sldId id="282"/>
            <p14:sldId id="283"/>
            <p14:sldId id="284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87"/>
            <p14:sldId id="289"/>
            <p14:sldId id="290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C2C7D2"/>
    <a:srgbClr val="F3F4F6"/>
    <a:srgbClr val="00ACEA"/>
    <a:srgbClr val="1A334C"/>
    <a:srgbClr val="FEDB41"/>
    <a:srgbClr val="00EFD1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108" y="5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01997"/>
            <a:chOff x="-96806" y="3249000"/>
            <a:chExt cx="9072806" cy="60199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01997"/>
            <a:chOff x="-96806" y="4312114"/>
            <a:chExt cx="9072806" cy="601997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–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Math.ceil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Print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68821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4789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 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9" y="1719000"/>
            <a:ext cx="774546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4205</Words>
  <Application>Microsoft Office PowerPoint</Application>
  <PresentationFormat>Widescreen</PresentationFormat>
  <Paragraphs>576</Paragraphs>
  <Slides>61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IndexOf</vt:lpstr>
      <vt:lpstr>Concat</vt:lpstr>
      <vt:lpstr>Includes</vt:lpstr>
      <vt:lpstr>Slice</vt:lpstr>
      <vt:lpstr>Problem: Piece of Pie</vt:lpstr>
      <vt:lpstr>Solution: Piece of Pie</vt:lpstr>
      <vt:lpstr>Iteration Methods</vt:lpstr>
      <vt:lpstr>ForEach</vt:lpstr>
      <vt:lpstr>Filter</vt:lpstr>
      <vt:lpstr>Find</vt:lpstr>
      <vt:lpstr>Some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90</cp:revision>
  <dcterms:created xsi:type="dcterms:W3CDTF">2018-05-23T13:08:44Z</dcterms:created>
  <dcterms:modified xsi:type="dcterms:W3CDTF">2020-12-15T19:21:33Z</dcterms:modified>
  <cp:category>computer programming;programming;software development;software engineering</cp:category>
</cp:coreProperties>
</file>