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3"/>
  </p:notesMasterIdLst>
  <p:handoutMasterIdLst>
    <p:handoutMasterId r:id="rId44"/>
  </p:handoutMasterIdLst>
  <p:sldIdLst>
    <p:sldId id="311" r:id="rId2"/>
    <p:sldId id="290" r:id="rId3"/>
    <p:sldId id="258" r:id="rId4"/>
    <p:sldId id="293" r:id="rId5"/>
    <p:sldId id="294" r:id="rId6"/>
    <p:sldId id="295" r:id="rId7"/>
    <p:sldId id="282" r:id="rId8"/>
    <p:sldId id="296" r:id="rId9"/>
    <p:sldId id="259" r:id="rId10"/>
    <p:sldId id="261" r:id="rId11"/>
    <p:sldId id="262" r:id="rId12"/>
    <p:sldId id="263" r:id="rId13"/>
    <p:sldId id="292" r:id="rId14"/>
    <p:sldId id="260" r:id="rId15"/>
    <p:sldId id="264" r:id="rId16"/>
    <p:sldId id="265" r:id="rId17"/>
    <p:sldId id="266" r:id="rId18"/>
    <p:sldId id="269" r:id="rId19"/>
    <p:sldId id="270" r:id="rId20"/>
    <p:sldId id="267" r:id="rId21"/>
    <p:sldId id="268" r:id="rId22"/>
    <p:sldId id="306" r:id="rId23"/>
    <p:sldId id="285" r:id="rId24"/>
    <p:sldId id="307" r:id="rId25"/>
    <p:sldId id="308" r:id="rId26"/>
    <p:sldId id="309" r:id="rId27"/>
    <p:sldId id="310" r:id="rId28"/>
    <p:sldId id="291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1" r:id="rId39"/>
    <p:sldId id="287" r:id="rId40"/>
    <p:sldId id="289" r:id="rId41"/>
    <p:sldId id="28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30C3DB-DE26-4C9A-826E-0B2F23CDA8C3}">
          <p14:sldIdLst>
            <p14:sldId id="311"/>
            <p14:sldId id="290"/>
            <p14:sldId id="258"/>
          </p14:sldIdLst>
        </p14:section>
        <p14:section name="AJAX" id="{2B60F27C-68F5-414B-84D7-73A489FFAF42}">
          <p14:sldIdLst>
            <p14:sldId id="293"/>
            <p14:sldId id="294"/>
            <p14:sldId id="295"/>
            <p14:sldId id="282"/>
            <p14:sldId id="296"/>
          </p14:sldIdLst>
        </p14:section>
        <p14:section name="Asynchronous Programming" id="{C6760811-DCFA-42EF-92A7-268C9BA3ACE0}">
          <p14:sldIdLst>
            <p14:sldId id="259"/>
            <p14:sldId id="261"/>
            <p14:sldId id="262"/>
            <p14:sldId id="263"/>
            <p14:sldId id="292"/>
            <p14:sldId id="260"/>
          </p14:sldIdLst>
        </p14:section>
        <p14:section name="Promises" id="{D2E248CC-1AB4-4038-A8BA-A817A77AF320}">
          <p14:sldIdLst>
            <p14:sldId id="264"/>
            <p14:sldId id="265"/>
            <p14:sldId id="266"/>
            <p14:sldId id="269"/>
            <p14:sldId id="270"/>
            <p14:sldId id="267"/>
            <p14:sldId id="268"/>
            <p14:sldId id="306"/>
            <p14:sldId id="285"/>
            <p14:sldId id="307"/>
            <p14:sldId id="308"/>
            <p14:sldId id="309"/>
            <p14:sldId id="310"/>
            <p14:sldId id="291"/>
          </p14:sldIdLst>
        </p14:section>
        <p14:section name="Exercise" id="{BCB36EA2-269E-4968-B978-3F5E7D886AFC}">
          <p14:sldIdLst>
            <p14:sldId id="271"/>
          </p14:sldIdLst>
        </p14:section>
        <p14:section name="Async / Await" id="{CF344DF5-3346-4725-9BD8-60D537195A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A2D6C8CA-4632-4284-8911-2281FDC2E9D0}">
          <p14:sldIdLst>
            <p14:sldId id="281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25.2.2021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this slides code -&gt; I think it can be optimized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53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3965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40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690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39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93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957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557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6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Fetch API, Promises, </a:t>
            </a:r>
            <a:r>
              <a:rPr lang="en-US" noProof="1"/>
              <a:t>async</a:t>
            </a:r>
            <a:r>
              <a:rPr lang="en-US" dirty="0"/>
              <a:t>/await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pic>
        <p:nvPicPr>
          <p:cNvPr id="9" name="Picture 2" descr="C:\Users\ko7ebo7e\Desktop\shuffle.png">
            <a:extLst>
              <a:ext uri="{FF2B5EF4-FFF2-40B4-BE49-F238E27FC236}">
                <a16:creationId xmlns:a16="http://schemas.microsoft.com/office/drawing/2014/main" id="{06D0AE29-474D-444D-9539-7EF4FF6C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1000" y="2619000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252643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into another function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9829800" cy="54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98100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72216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Flowchart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05823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05823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76402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76401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606834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083392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cxnSpLocks/>
            <a:stCxn id="13" idx="3"/>
          </p:cNvCxnSpPr>
          <p:nvPr/>
        </p:nvCxnSpPr>
        <p:spPr>
          <a:xfrm flipV="1">
            <a:off x="7750474" y="3400426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7729783" y="3850343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20317056">
            <a:off x="7553571" y="33077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7542538" y="41382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throw error</a:t>
            </a:r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61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  <a:p>
            <a:r>
              <a:rPr lang="en-US" dirty="0"/>
              <a:t>Asynchronous Programming</a:t>
            </a:r>
          </a:p>
          <a:p>
            <a:r>
              <a:rPr lang="en-US" dirty="0"/>
              <a:t>Promises Deep Dive</a:t>
            </a:r>
          </a:p>
          <a:p>
            <a:r>
              <a:rPr lang="en-US" noProof="1"/>
              <a:t>Async</a:t>
            </a:r>
            <a:r>
              <a:rPr lang="en-US" dirty="0"/>
              <a:t> / </a:t>
            </a:r>
            <a:r>
              <a:rPr lang="en-US" noProof="1"/>
              <a:t>Await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</a:t>
            </a:r>
            <a:r>
              <a:rPr lang="en-US" sz="3400" dirty="0" err="1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Promise.prototype.finally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 (2)</a:t>
            </a:r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It 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.then(function(data) { 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935AA-6B9D-4F9A-A52C-4220360F0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 (data))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new promise but with different 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string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arrayBuffer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ArrayBuffer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</a:t>
            </a:r>
            <a:r>
              <a:rPr lang="en-US" sz="3400" dirty="0"/>
              <a:t> resolve body with Blob (file, image, etc.)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FormData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with</a:t>
            </a:r>
            <a:r>
              <a:rPr lang="en-US" sz="3400" b="1" dirty="0">
                <a:solidFill>
                  <a:schemeClr val="bg1"/>
                </a:solidFill>
              </a:rPr>
              <a:t> redirect: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</p:spTree>
    <p:extLst>
      <p:ext uri="{BB962C8B-B14F-4D97-AF65-F5344CB8AC3E}">
        <p14:creationId xmlns:p14="http://schemas.microsoft.com/office/powerpoint/2010/main" val="42766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Promises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</a:rPr>
              <a:t>promise</a:t>
            </a:r>
            <a:r>
              <a:rPr lang="en-US" sz="3600" dirty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/>
              <a:t>Operate </a:t>
            </a:r>
            <a:r>
              <a:rPr lang="en-US" sz="3600" b="1" dirty="0">
                <a:solidFill>
                  <a:schemeClr val="bg1"/>
                </a:solidFill>
              </a:rPr>
              <a:t>asynchronously</a:t>
            </a:r>
            <a:r>
              <a:rPr lang="en-US" sz="3600" dirty="0"/>
              <a:t> via the event loop</a:t>
            </a:r>
          </a:p>
          <a:p>
            <a:r>
              <a:rPr lang="en-US" sz="3600" dirty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Promise.then()</a:t>
            </a: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vs </a:t>
            </a:r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execute(</a:t>
            </a:r>
            <a:r>
              <a:rPr lang="en-US" sz="2000" b="1" dirty="0" err="1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execute(1,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execute(2,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execute(3,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execute(1,1);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execute(2,2);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execute(3,3);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Yields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Two types of AJAX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55593" y="1133254"/>
            <a:ext cx="54632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1. HTTP request (initial page load)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163" y="1864817"/>
            <a:ext cx="395255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99" dirty="0"/>
              <a:t>2. HTTP response (HTML page)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50725" y="1151716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9186" y="1151715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9607" y="2605129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476" y="3422063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response (asynchronous)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9476" y="4025969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Returns data as JSON / HTML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1030" y="2273644"/>
            <a:ext cx="2116431" cy="245819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9195" y="2320784"/>
            <a:ext cx="2004766" cy="2465150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cdn2.hubspot.net/hubfs/295648/computer-icon-1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5" y="4956777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994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994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5311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417573" y="1460858"/>
            <a:ext cx="5601296" cy="2860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3416267" y="2390202"/>
            <a:ext cx="5602602" cy="3125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398855" y="3035904"/>
            <a:ext cx="3620015" cy="3101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5398855" y="3857799"/>
            <a:ext cx="3620015" cy="30078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883929" y="4401079"/>
            <a:ext cx="367110" cy="72141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390470" y="5484786"/>
            <a:ext cx="827099" cy="3482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XMLHttpRequest Object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3804</TotalTime>
  <Words>2597</Words>
  <Application>Microsoft Office PowerPoint</Application>
  <PresentationFormat>Widescreen</PresentationFormat>
  <Paragraphs>437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</vt:lpstr>
      <vt:lpstr>Asynchronous Programming and Promises</vt:lpstr>
      <vt:lpstr>Table of Contents</vt:lpstr>
      <vt:lpstr>Have a Question?</vt:lpstr>
      <vt:lpstr>AJAX</vt:lpstr>
      <vt:lpstr>What is AJAX?</vt:lpstr>
      <vt:lpstr>AJAX: Workflow</vt:lpstr>
      <vt:lpstr>Using the XMLHttpRequest Object</vt:lpstr>
      <vt:lpstr>XMLHttpRequest – Standard API for AJAX</vt:lpstr>
      <vt:lpstr>Synchronous vs Asynchronous</vt:lpstr>
      <vt:lpstr>Asynchronous Programming in JS</vt:lpstr>
      <vt:lpstr>Asynchronous Programming</vt:lpstr>
      <vt:lpstr>Asynchronous Programming – Example</vt:lpstr>
      <vt:lpstr>Callbacks</vt:lpstr>
      <vt:lpstr>Event Loop</vt:lpstr>
      <vt:lpstr>Promises</vt:lpstr>
      <vt:lpstr>What is a Promise?</vt:lpstr>
      <vt:lpstr>Promise Flowchart</vt:lpstr>
      <vt:lpstr>Promise.then() – Example</vt:lpstr>
      <vt:lpstr>Promise.catch() – Example</vt:lpstr>
      <vt:lpstr>Promise Methods</vt:lpstr>
      <vt:lpstr>Promise Methods (2)</vt:lpstr>
      <vt:lpstr>What is Fetch?</vt:lpstr>
      <vt:lpstr>Basic Fetch Request</vt:lpstr>
      <vt:lpstr>GET Request</vt:lpstr>
      <vt:lpstr>POST Request</vt:lpstr>
      <vt:lpstr>Body Methods</vt:lpstr>
      <vt:lpstr>Response Types</vt:lpstr>
      <vt:lpstr>Chaining Promises</vt:lpstr>
      <vt:lpstr>Problem: Load GitHub Commits</vt:lpstr>
      <vt:lpstr>Async / Await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23</cp:revision>
  <dcterms:created xsi:type="dcterms:W3CDTF">2018-05-23T13:08:44Z</dcterms:created>
  <dcterms:modified xsi:type="dcterms:W3CDTF">2021-02-25T14:58:12Z</dcterms:modified>
  <cp:category>JS; JavaScript; front-end; AJAX; REST; ES6; Web development; computer programming; programming</cp:category>
</cp:coreProperties>
</file>