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74" r:id="rId15"/>
    <p:sldId id="276" r:id="rId16"/>
    <p:sldId id="278" r:id="rId17"/>
    <p:sldId id="280" r:id="rId18"/>
    <p:sldId id="286" r:id="rId19"/>
    <p:sldId id="284" r:id="rId20"/>
    <p:sldId id="285" r:id="rId21"/>
    <p:sldId id="287" r:id="rId22"/>
    <p:sldId id="290" r:id="rId23"/>
    <p:sldId id="294" r:id="rId24"/>
    <p:sldId id="295" r:id="rId25"/>
    <p:sldId id="296" r:id="rId26"/>
    <p:sldId id="299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python.org/2/library/datetim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scipylib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plotlib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</a:t>
            </a:r>
            <a:r>
              <a:rPr lang="en-US" dirty="0" smtClean="0"/>
              <a:t>Analysis and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1565</Words>
  <Application>Microsoft Macintosh PowerPoint</Application>
  <PresentationFormat>Widescreen</PresentationFormat>
  <Paragraphs>321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 and machine learning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Data Frames groupby method</vt:lpstr>
      <vt:lpstr>Data Frame: filtering</vt:lpstr>
      <vt:lpstr>Data Frames: Slicing</vt:lpstr>
      <vt:lpstr>Data Frames: Selecting rows</vt:lpstr>
      <vt:lpstr>Data Frames: method loc</vt:lpstr>
      <vt:lpstr>Data Frames: Sorting</vt:lpstr>
      <vt:lpstr>Missing Values</vt:lpstr>
      <vt:lpstr>Aggregation Functions in Pandas</vt:lpstr>
      <vt:lpstr>Basic Descriptive Statistics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Microsoft Office User</cp:lastModifiedBy>
  <cp:revision>94</cp:revision>
  <dcterms:created xsi:type="dcterms:W3CDTF">2017-08-29T17:00:17Z</dcterms:created>
  <dcterms:modified xsi:type="dcterms:W3CDTF">2019-12-17T17:16:29Z</dcterms:modified>
</cp:coreProperties>
</file>