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9144000" cy="6858000" type="screen4x3"/>
  <p:notesSz cx="9144000" cy="6858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24149" y="461899"/>
            <a:ext cx="269570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3313" y="192150"/>
            <a:ext cx="8037372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0679" y="1334815"/>
            <a:ext cx="8422640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hlink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9.png"/><Relationship Id="rId7" Type="http://schemas.openxmlformats.org/officeDocument/2006/relationships/image" Target="../media/image62.png"/><Relationship Id="rId12" Type="http://schemas.openxmlformats.org/officeDocument/2006/relationships/image" Target="../media/image7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74.png"/><Relationship Id="rId4" Type="http://schemas.openxmlformats.org/officeDocument/2006/relationships/image" Target="../media/image70.png"/><Relationship Id="rId9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0.png"/><Relationship Id="rId7" Type="http://schemas.openxmlformats.org/officeDocument/2006/relationships/image" Target="../media/image8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0.png"/><Relationship Id="rId7" Type="http://schemas.openxmlformats.org/officeDocument/2006/relationships/image" Target="../media/image9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5.png"/><Relationship Id="rId7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102.png"/><Relationship Id="rId5" Type="http://schemas.openxmlformats.org/officeDocument/2006/relationships/image" Target="../media/image101.png"/><Relationship Id="rId15" Type="http://schemas.openxmlformats.org/officeDocument/2006/relationships/image" Target="../media/image104.png"/><Relationship Id="rId10" Type="http://schemas.openxmlformats.org/officeDocument/2006/relationships/image" Target="../media/image49.png"/><Relationship Id="rId4" Type="http://schemas.openxmlformats.org/officeDocument/2006/relationships/image" Target="../media/image100.png"/><Relationship Id="rId9" Type="http://schemas.openxmlformats.org/officeDocument/2006/relationships/image" Target="../media/image48.png"/><Relationship Id="rId14" Type="http://schemas.openxmlformats.org/officeDocument/2006/relationships/image" Target="../media/image10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0.png"/><Relationship Id="rId7" Type="http://schemas.openxmlformats.org/officeDocument/2006/relationships/image" Target="../media/image108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62.png"/><Relationship Id="rId10" Type="http://schemas.openxmlformats.org/officeDocument/2006/relationships/image" Target="../media/image109.png"/><Relationship Id="rId4" Type="http://schemas.openxmlformats.org/officeDocument/2006/relationships/image" Target="../media/image106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62.png"/><Relationship Id="rId7" Type="http://schemas.openxmlformats.org/officeDocument/2006/relationships/image" Target="../media/image113.png"/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60.png"/><Relationship Id="rId4" Type="http://schemas.openxmlformats.org/officeDocument/2006/relationships/image" Target="../media/image111.png"/><Relationship Id="rId9" Type="http://schemas.openxmlformats.org/officeDocument/2006/relationships/image" Target="../media/image1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40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23" Type="http://schemas.openxmlformats.org/officeDocument/2006/relationships/image" Target="../media/image139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hades.github.io/2010/01/git-your-friend-not-foe-vol-2-branches/" TargetMode="External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blix.org/~avian/blog/archives/2014/06/vesna_drivers_git_visualization/" TargetMode="External"/><Relationship Id="rId2" Type="http://schemas.openxmlformats.org/officeDocument/2006/relationships/image" Target="../media/image14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24.png"/><Relationship Id="rId18" Type="http://schemas.openxmlformats.org/officeDocument/2006/relationships/image" Target="../media/image156.png"/><Relationship Id="rId26" Type="http://schemas.openxmlformats.org/officeDocument/2006/relationships/image" Target="../media/image138.png"/><Relationship Id="rId3" Type="http://schemas.openxmlformats.org/officeDocument/2006/relationships/image" Target="../media/image151.png"/><Relationship Id="rId21" Type="http://schemas.openxmlformats.org/officeDocument/2006/relationships/image" Target="../media/image158.png"/><Relationship Id="rId7" Type="http://schemas.openxmlformats.org/officeDocument/2006/relationships/image" Target="../media/image154.png"/><Relationship Id="rId12" Type="http://schemas.openxmlformats.org/officeDocument/2006/relationships/image" Target="../media/image122.png"/><Relationship Id="rId17" Type="http://schemas.openxmlformats.org/officeDocument/2006/relationships/image" Target="../media/image155.png"/><Relationship Id="rId25" Type="http://schemas.openxmlformats.org/officeDocument/2006/relationships/image" Target="../media/image137.png"/><Relationship Id="rId2" Type="http://schemas.openxmlformats.org/officeDocument/2006/relationships/image" Target="../media/image118.png"/><Relationship Id="rId16" Type="http://schemas.openxmlformats.org/officeDocument/2006/relationships/image" Target="../media/image119.png"/><Relationship Id="rId20" Type="http://schemas.openxmlformats.org/officeDocument/2006/relationships/image" Target="../media/image157.png"/><Relationship Id="rId29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32.png"/><Relationship Id="rId24" Type="http://schemas.openxmlformats.org/officeDocument/2006/relationships/image" Target="../media/image160.png"/><Relationship Id="rId5" Type="http://schemas.openxmlformats.org/officeDocument/2006/relationships/image" Target="../media/image152.png"/><Relationship Id="rId15" Type="http://schemas.openxmlformats.org/officeDocument/2006/relationships/image" Target="../media/image129.png"/><Relationship Id="rId23" Type="http://schemas.openxmlformats.org/officeDocument/2006/relationships/image" Target="../media/image134.png"/><Relationship Id="rId28" Type="http://schemas.openxmlformats.org/officeDocument/2006/relationships/image" Target="../media/image140.png"/><Relationship Id="rId10" Type="http://schemas.openxmlformats.org/officeDocument/2006/relationships/image" Target="../media/image131.png"/><Relationship Id="rId19" Type="http://schemas.openxmlformats.org/officeDocument/2006/relationships/image" Target="../media/image121.png"/><Relationship Id="rId4" Type="http://schemas.openxmlformats.org/officeDocument/2006/relationships/image" Target="../media/image120.png"/><Relationship Id="rId9" Type="http://schemas.openxmlformats.org/officeDocument/2006/relationships/image" Target="../media/image127.png"/><Relationship Id="rId14" Type="http://schemas.openxmlformats.org/officeDocument/2006/relationships/image" Target="../media/image128.png"/><Relationship Id="rId22" Type="http://schemas.openxmlformats.org/officeDocument/2006/relationships/image" Target="../media/image159.png"/><Relationship Id="rId27" Type="http://schemas.openxmlformats.org/officeDocument/2006/relationships/image" Target="../media/image1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18" Type="http://schemas.openxmlformats.org/officeDocument/2006/relationships/image" Target="../media/image186.png"/><Relationship Id="rId3" Type="http://schemas.openxmlformats.org/officeDocument/2006/relationships/image" Target="../media/image171.png"/><Relationship Id="rId21" Type="http://schemas.openxmlformats.org/officeDocument/2006/relationships/image" Target="../media/image189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17" Type="http://schemas.openxmlformats.org/officeDocument/2006/relationships/image" Target="../media/image185.png"/><Relationship Id="rId2" Type="http://schemas.openxmlformats.org/officeDocument/2006/relationships/image" Target="../media/image170.png"/><Relationship Id="rId16" Type="http://schemas.openxmlformats.org/officeDocument/2006/relationships/image" Target="../media/image184.png"/><Relationship Id="rId20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5" Type="http://schemas.openxmlformats.org/officeDocument/2006/relationships/image" Target="../media/image183.png"/><Relationship Id="rId10" Type="http://schemas.openxmlformats.org/officeDocument/2006/relationships/image" Target="../media/image178.png"/><Relationship Id="rId19" Type="http://schemas.openxmlformats.org/officeDocument/2006/relationships/image" Target="../media/image187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rvzjp9" TargetMode="External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SH4E23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18" Type="http://schemas.openxmlformats.org/officeDocument/2006/relationships/image" Target="../media/image186.png"/><Relationship Id="rId3" Type="http://schemas.openxmlformats.org/officeDocument/2006/relationships/image" Target="../media/image171.png"/><Relationship Id="rId21" Type="http://schemas.openxmlformats.org/officeDocument/2006/relationships/image" Target="../media/image197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17" Type="http://schemas.openxmlformats.org/officeDocument/2006/relationships/image" Target="../media/image185.png"/><Relationship Id="rId2" Type="http://schemas.openxmlformats.org/officeDocument/2006/relationships/image" Target="../media/image170.png"/><Relationship Id="rId16" Type="http://schemas.openxmlformats.org/officeDocument/2006/relationships/image" Target="../media/image184.png"/><Relationship Id="rId20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94.png"/><Relationship Id="rId5" Type="http://schemas.openxmlformats.org/officeDocument/2006/relationships/image" Target="../media/image173.png"/><Relationship Id="rId15" Type="http://schemas.openxmlformats.org/officeDocument/2006/relationships/image" Target="../media/image183.png"/><Relationship Id="rId10" Type="http://schemas.openxmlformats.org/officeDocument/2006/relationships/image" Target="../media/image178.png"/><Relationship Id="rId19" Type="http://schemas.openxmlformats.org/officeDocument/2006/relationships/image" Target="../media/image195.png"/><Relationship Id="rId4" Type="http://schemas.openxmlformats.org/officeDocument/2006/relationships/image" Target="../media/image172.png"/><Relationship Id="rId9" Type="http://schemas.openxmlformats.org/officeDocument/2006/relationships/image" Target="../media/image193.png"/><Relationship Id="rId14" Type="http://schemas.openxmlformats.org/officeDocument/2006/relationships/image" Target="../media/image182.png"/><Relationship Id="rId22" Type="http://schemas.openxmlformats.org/officeDocument/2006/relationships/image" Target="../media/image18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9.jp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5" Type="http://schemas.openxmlformats.org/officeDocument/2006/relationships/image" Target="../media/image203.png"/><Relationship Id="rId4" Type="http://schemas.openxmlformats.org/officeDocument/2006/relationships/image" Target="../media/image20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18" Type="http://schemas.openxmlformats.org/officeDocument/2006/relationships/image" Target="../media/image185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17" Type="http://schemas.openxmlformats.org/officeDocument/2006/relationships/image" Target="../media/image184.png"/><Relationship Id="rId2" Type="http://schemas.openxmlformats.org/officeDocument/2006/relationships/image" Target="../media/image170.png"/><Relationship Id="rId16" Type="http://schemas.openxmlformats.org/officeDocument/2006/relationships/image" Target="../media/image207.png"/><Relationship Id="rId20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206.png"/><Relationship Id="rId5" Type="http://schemas.openxmlformats.org/officeDocument/2006/relationships/image" Target="../media/image173.png"/><Relationship Id="rId15" Type="http://schemas.openxmlformats.org/officeDocument/2006/relationships/image" Target="../media/image183.png"/><Relationship Id="rId10" Type="http://schemas.openxmlformats.org/officeDocument/2006/relationships/image" Target="../media/image178.png"/><Relationship Id="rId19" Type="http://schemas.openxmlformats.org/officeDocument/2006/relationships/image" Target="../media/image186.png"/><Relationship Id="rId4" Type="http://schemas.openxmlformats.org/officeDocument/2006/relationships/image" Target="../media/image172.png"/><Relationship Id="rId9" Type="http://schemas.openxmlformats.org/officeDocument/2006/relationships/image" Target="../media/image205.png"/><Relationship Id="rId14" Type="http://schemas.openxmlformats.org/officeDocument/2006/relationships/image" Target="../media/image18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lassian.com/git/tutorials/" TargetMode="External"/><Relationship Id="rId2" Type="http://schemas.openxmlformats.org/officeDocument/2006/relationships/hyperlink" Target="http://www.youtube.com/watch?v=idLyobOhtO4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jpg"/><Relationship Id="rId2" Type="http://schemas.openxmlformats.org/officeDocument/2006/relationships/image" Target="../media/image2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hub.net/repositories/compare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deed.com/jobtrends/q-svn-q-git-q-subversion-q-" TargetMode="External"/><Relationship Id="rId4" Type="http://schemas.openxmlformats.org/officeDocument/2006/relationships/hyperlink" Target="http://bit.ly/1QyLoO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627692"/>
            <a:ext cx="3121152" cy="1536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6397" y="4441317"/>
            <a:ext cx="660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Introduction to Git and</a:t>
            </a:r>
            <a:r>
              <a:rPr sz="3600" b="1" spc="4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GitHub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647" y="2549312"/>
            <a:ext cx="3884905" cy="1051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01547" y="485917"/>
            <a:ext cx="2075872" cy="1780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0170" y="461899"/>
            <a:ext cx="6821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Carlito"/>
                <a:cs typeface="Carlito"/>
              </a:rPr>
              <a:t>Git </a:t>
            </a:r>
            <a:r>
              <a:rPr sz="4400" b="0" spc="-10" dirty="0">
                <a:latin typeface="Carlito"/>
                <a:cs typeface="Carlito"/>
              </a:rPr>
              <a:t>distributed </a:t>
            </a:r>
            <a:r>
              <a:rPr sz="4400" b="0" spc="-20" dirty="0">
                <a:latin typeface="Carlito"/>
                <a:cs typeface="Carlito"/>
              </a:rPr>
              <a:t>version</a:t>
            </a:r>
            <a:r>
              <a:rPr sz="4400" b="0" spc="-30" dirty="0">
                <a:latin typeface="Carlito"/>
                <a:cs typeface="Carlito"/>
              </a:rPr>
              <a:t> </a:t>
            </a:r>
            <a:r>
              <a:rPr sz="4400" b="0" spc="-25" dirty="0">
                <a:latin typeface="Carlito"/>
                <a:cs typeface="Carlito"/>
              </a:rPr>
              <a:t>control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379346"/>
            <a:ext cx="7865745" cy="4843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“If </a:t>
            </a:r>
            <a:r>
              <a:rPr sz="2000" spc="-20" dirty="0">
                <a:solidFill>
                  <a:srgbClr val="FF0000"/>
                </a:solidFill>
                <a:latin typeface="Carlito"/>
                <a:cs typeface="Carlito"/>
              </a:rPr>
              <a:t>you’re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not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distributed, </a:t>
            </a:r>
            <a:r>
              <a:rPr sz="2000" spc="-20" dirty="0">
                <a:solidFill>
                  <a:srgbClr val="FF0000"/>
                </a:solidFill>
                <a:latin typeface="Carlito"/>
                <a:cs typeface="Carlito"/>
              </a:rPr>
              <a:t>you’re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not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worth </a:t>
            </a:r>
            <a:r>
              <a:rPr sz="2000" spc="-25" dirty="0">
                <a:solidFill>
                  <a:srgbClr val="FF0000"/>
                </a:solidFill>
                <a:latin typeface="Carlito"/>
                <a:cs typeface="Carlito"/>
              </a:rPr>
              <a:t>using.”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5" dirty="0">
                <a:latin typeface="Carlito"/>
                <a:cs typeface="Carlito"/>
              </a:rPr>
              <a:t>Linus</a:t>
            </a:r>
            <a:r>
              <a:rPr sz="2000" spc="9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Torvalds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no need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connect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central</a:t>
            </a:r>
            <a:r>
              <a:rPr sz="2000" spc="-5" dirty="0">
                <a:latin typeface="Carlito"/>
                <a:cs typeface="Carlito"/>
              </a:rPr>
              <a:t> server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spc="-10" dirty="0">
                <a:latin typeface="Carlito"/>
                <a:cs typeface="Carlito"/>
              </a:rPr>
              <a:t>work </a:t>
            </a:r>
            <a:r>
              <a:rPr sz="2000" dirty="0">
                <a:latin typeface="Carlito"/>
                <a:cs typeface="Carlito"/>
              </a:rPr>
              <a:t>without </a:t>
            </a:r>
            <a:r>
              <a:rPr sz="2000" spc="-10" dirty="0">
                <a:latin typeface="Carlito"/>
                <a:cs typeface="Carlito"/>
              </a:rPr>
              <a:t>internet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connection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9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no single </a:t>
            </a:r>
            <a:r>
              <a:rPr sz="2000" spc="-10" dirty="0">
                <a:latin typeface="Carlito"/>
                <a:cs typeface="Carlito"/>
              </a:rPr>
              <a:t>failure point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developers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spc="-10" dirty="0">
                <a:latin typeface="Carlito"/>
                <a:cs typeface="Carlito"/>
              </a:rPr>
              <a:t>work </a:t>
            </a:r>
            <a:r>
              <a:rPr sz="2000" spc="-5" dirty="0">
                <a:latin typeface="Carlito"/>
                <a:cs typeface="Carlito"/>
              </a:rPr>
              <a:t>independently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merge </a:t>
            </a:r>
            <a:r>
              <a:rPr sz="2000" dirty="0">
                <a:latin typeface="Carlito"/>
                <a:cs typeface="Carlito"/>
              </a:rPr>
              <a:t>their </a:t>
            </a:r>
            <a:r>
              <a:rPr sz="2000" spc="-10" dirty="0">
                <a:latin typeface="Carlito"/>
                <a:cs typeface="Carlito"/>
              </a:rPr>
              <a:t>work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later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35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every </a:t>
            </a:r>
            <a:r>
              <a:rPr sz="2000" spc="-5" dirty="0">
                <a:latin typeface="Carlito"/>
                <a:cs typeface="Carlito"/>
              </a:rPr>
              <a:t>copy of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Git repository can serve </a:t>
            </a:r>
            <a:r>
              <a:rPr sz="2000" dirty="0">
                <a:latin typeface="Carlito"/>
                <a:cs typeface="Carlito"/>
              </a:rPr>
              <a:t>either as the </a:t>
            </a:r>
            <a:r>
              <a:rPr sz="2000" spc="-5" dirty="0">
                <a:latin typeface="Carlito"/>
                <a:cs typeface="Carlito"/>
              </a:rPr>
              <a:t>server or </a:t>
            </a:r>
            <a:r>
              <a:rPr sz="2000" dirty="0">
                <a:latin typeface="Carlito"/>
                <a:cs typeface="Carlito"/>
              </a:rPr>
              <a:t>as a </a:t>
            </a:r>
            <a:r>
              <a:rPr sz="2000" spc="-5" dirty="0">
                <a:latin typeface="Carlito"/>
                <a:cs typeface="Carlito"/>
              </a:rPr>
              <a:t>client  </a:t>
            </a:r>
            <a:r>
              <a:rPr sz="2000" dirty="0">
                <a:latin typeface="Carlito"/>
                <a:cs typeface="Carlito"/>
              </a:rPr>
              <a:t>(and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spc="-10" dirty="0">
                <a:latin typeface="Carlito"/>
                <a:cs typeface="Carlito"/>
              </a:rPr>
              <a:t>complete history!)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19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Git </a:t>
            </a:r>
            <a:r>
              <a:rPr sz="2000" spc="-10" dirty="0">
                <a:latin typeface="Carlito"/>
                <a:cs typeface="Carlito"/>
              </a:rPr>
              <a:t>tracks </a:t>
            </a:r>
            <a:r>
              <a:rPr sz="2000" b="1" spc="-5" dirty="0">
                <a:latin typeface="Carlito"/>
                <a:cs typeface="Carlito"/>
              </a:rPr>
              <a:t>changes</a:t>
            </a:r>
            <a:r>
              <a:rPr sz="2000" spc="-5" dirty="0">
                <a:latin typeface="Carlito"/>
                <a:cs typeface="Carlito"/>
              </a:rPr>
              <a:t>, not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versions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Bunch </a:t>
            </a:r>
            <a:r>
              <a:rPr sz="2000" spc="-5" dirty="0">
                <a:latin typeface="Carlito"/>
                <a:cs typeface="Carlito"/>
              </a:rPr>
              <a:t>of little </a:t>
            </a:r>
            <a:r>
              <a:rPr sz="2000" b="1" spc="-5" dirty="0">
                <a:latin typeface="Carlito"/>
                <a:cs typeface="Carlito"/>
              </a:rPr>
              <a:t>change sets </a:t>
            </a:r>
            <a:r>
              <a:rPr sz="2000" spc="-5" dirty="0">
                <a:latin typeface="Carlito"/>
                <a:cs typeface="Carlito"/>
              </a:rPr>
              <a:t>floating</a:t>
            </a:r>
            <a:r>
              <a:rPr sz="2000" spc="-10" dirty="0">
                <a:latin typeface="Carlito"/>
                <a:cs typeface="Carlito"/>
              </a:rPr>
              <a:t> around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138" y="461899"/>
            <a:ext cx="3128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Is </a:t>
            </a:r>
            <a:r>
              <a:rPr sz="4400" spc="-5" dirty="0"/>
              <a:t>Git </a:t>
            </a:r>
            <a:r>
              <a:rPr sz="4400" spc="-25" dirty="0"/>
              <a:t>for</a:t>
            </a:r>
            <a:r>
              <a:rPr sz="4400" spc="-90" dirty="0"/>
              <a:t> </a:t>
            </a:r>
            <a:r>
              <a:rPr sz="4400" dirty="0"/>
              <a:t>me?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802894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People </a:t>
            </a:r>
            <a:r>
              <a:rPr sz="3000" spc="-5" dirty="0">
                <a:latin typeface="Carlito"/>
                <a:cs typeface="Carlito"/>
              </a:rPr>
              <a:t>primarily working </a:t>
            </a:r>
            <a:r>
              <a:rPr sz="3000" dirty="0">
                <a:latin typeface="Carlito"/>
                <a:cs typeface="Carlito"/>
              </a:rPr>
              <a:t>with </a:t>
            </a:r>
            <a:r>
              <a:rPr sz="3000" spc="-10" dirty="0">
                <a:latin typeface="Carlito"/>
                <a:cs typeface="Carlito"/>
              </a:rPr>
              <a:t>source</a:t>
            </a:r>
            <a:r>
              <a:rPr sz="3000" spc="1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code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850">
              <a:latin typeface="Carlito"/>
              <a:cs typeface="Carlito"/>
            </a:endParaRPr>
          </a:p>
          <a:p>
            <a:pPr marL="355600" marR="5080" indent="-342900">
              <a:lnSpc>
                <a:spcPts val="324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20" dirty="0">
                <a:latin typeface="Carlito"/>
                <a:cs typeface="Carlito"/>
              </a:rPr>
              <a:t>Anyone </a:t>
            </a:r>
            <a:r>
              <a:rPr sz="3000" spc="-10" dirty="0">
                <a:latin typeface="Carlito"/>
                <a:cs typeface="Carlito"/>
              </a:rPr>
              <a:t>wanting </a:t>
            </a:r>
            <a:r>
              <a:rPr sz="3000" spc="-15" dirty="0">
                <a:latin typeface="Carlito"/>
                <a:cs typeface="Carlito"/>
              </a:rPr>
              <a:t>to track </a:t>
            </a:r>
            <a:r>
              <a:rPr sz="3000" spc="-5" dirty="0">
                <a:latin typeface="Carlito"/>
                <a:cs typeface="Carlito"/>
              </a:rPr>
              <a:t>edits (especially changes 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20" dirty="0">
                <a:latin typeface="Carlito"/>
                <a:cs typeface="Carlito"/>
              </a:rPr>
              <a:t>text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files)</a:t>
            </a:r>
            <a:endParaRPr sz="3000">
              <a:latin typeface="Carlito"/>
              <a:cs typeface="Carlito"/>
            </a:endParaRPr>
          </a:p>
          <a:p>
            <a:pPr marL="728980" lvl="1" indent="-201930">
              <a:lnSpc>
                <a:spcPct val="100000"/>
              </a:lnSpc>
              <a:spcBef>
                <a:spcPts val="315"/>
              </a:spcBef>
              <a:buChar char="-"/>
              <a:tabLst>
                <a:tab pos="729615" algn="l"/>
              </a:tabLst>
            </a:pPr>
            <a:r>
              <a:rPr sz="3000" spc="-15" dirty="0">
                <a:latin typeface="Carlito"/>
                <a:cs typeface="Carlito"/>
              </a:rPr>
              <a:t>review history </a:t>
            </a:r>
            <a:r>
              <a:rPr sz="3000" spc="-5" dirty="0">
                <a:latin typeface="Carlito"/>
                <a:cs typeface="Carlito"/>
              </a:rPr>
              <a:t>of</a:t>
            </a:r>
            <a:r>
              <a:rPr sz="3000" spc="2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changes</a:t>
            </a:r>
            <a:endParaRPr sz="3000">
              <a:latin typeface="Carlito"/>
              <a:cs typeface="Carlito"/>
            </a:endParaRPr>
          </a:p>
          <a:p>
            <a:pPr marL="728980" lvl="1" indent="-201930">
              <a:lnSpc>
                <a:spcPct val="100000"/>
              </a:lnSpc>
              <a:spcBef>
                <a:spcPts val="360"/>
              </a:spcBef>
              <a:buChar char="-"/>
              <a:tabLst>
                <a:tab pos="729615" algn="l"/>
              </a:tabLst>
            </a:pPr>
            <a:r>
              <a:rPr sz="3000" spc="-20" dirty="0">
                <a:latin typeface="Carlito"/>
                <a:cs typeface="Carlito"/>
              </a:rPr>
              <a:t>anyone </a:t>
            </a:r>
            <a:r>
              <a:rPr sz="3000" spc="-10" dirty="0">
                <a:latin typeface="Carlito"/>
                <a:cs typeface="Carlito"/>
              </a:rPr>
              <a:t>wanting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10" dirty="0">
                <a:latin typeface="Carlito"/>
                <a:cs typeface="Carlito"/>
              </a:rPr>
              <a:t>share, </a:t>
            </a:r>
            <a:r>
              <a:rPr sz="3000" spc="-15" dirty="0">
                <a:latin typeface="Carlito"/>
                <a:cs typeface="Carlito"/>
              </a:rPr>
              <a:t>merge</a:t>
            </a:r>
            <a:r>
              <a:rPr sz="3000" spc="-5" dirty="0">
                <a:latin typeface="Carlito"/>
                <a:cs typeface="Carlito"/>
              </a:rPr>
              <a:t> changes</a:t>
            </a:r>
            <a:endParaRPr sz="3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arlito"/>
              <a:buChar char="-"/>
            </a:pPr>
            <a:endParaRPr sz="3200">
              <a:latin typeface="Carlito"/>
              <a:cs typeface="Carlito"/>
            </a:endParaRPr>
          </a:p>
          <a:p>
            <a:pPr marL="354965" marR="4359275" indent="-354965">
              <a:lnSpc>
                <a:spcPct val="1101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20" dirty="0">
                <a:latin typeface="Carlito"/>
                <a:cs typeface="Carlito"/>
              </a:rPr>
              <a:t>Anyone </a:t>
            </a:r>
            <a:r>
              <a:rPr sz="3000" spc="-5" dirty="0">
                <a:latin typeface="Carlito"/>
                <a:cs typeface="Carlito"/>
              </a:rPr>
              <a:t>not </a:t>
            </a:r>
            <a:r>
              <a:rPr sz="3000" spc="-15" dirty="0">
                <a:latin typeface="Carlito"/>
                <a:cs typeface="Carlito"/>
              </a:rPr>
              <a:t>afraid </a:t>
            </a:r>
            <a:r>
              <a:rPr sz="3000" spc="-5" dirty="0">
                <a:latin typeface="Carlito"/>
                <a:cs typeface="Carlito"/>
              </a:rPr>
              <a:t>of  command line</a:t>
            </a:r>
            <a:r>
              <a:rPr sz="3000" spc="-10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tools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74208" y="4636007"/>
            <a:ext cx="3669791" cy="2221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885" y="192150"/>
            <a:ext cx="8029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Most </a:t>
            </a:r>
            <a:r>
              <a:rPr spc="-5" dirty="0"/>
              <a:t>popular </a:t>
            </a:r>
            <a:r>
              <a:rPr spc="-10" dirty="0"/>
              <a:t>languages </a:t>
            </a:r>
            <a:r>
              <a:rPr dirty="0"/>
              <a:t>used </a:t>
            </a:r>
            <a:r>
              <a:rPr spc="-10" dirty="0"/>
              <a:t>with</a:t>
            </a:r>
            <a:r>
              <a:rPr spc="80" dirty="0"/>
              <a:t> </a:t>
            </a:r>
            <a:r>
              <a:rPr spc="-10"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64665"/>
            <a:ext cx="1608455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HTML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CSS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Javascript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Python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ASP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Scala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Shell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scripts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PHP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Ruby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Ruby on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Rails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rlito"/>
                <a:cs typeface="Carlito"/>
              </a:rPr>
              <a:t>Perl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rlito"/>
                <a:cs typeface="Carlito"/>
              </a:rPr>
              <a:t>Java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C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C++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C#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Objective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rlito"/>
                <a:cs typeface="Carlito"/>
              </a:rPr>
              <a:t>Haskell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CoffeeScript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ActionScript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0" y="2667000"/>
            <a:ext cx="4196080" cy="1477010"/>
          </a:xfrm>
          <a:prstGeom prst="rect">
            <a:avLst/>
          </a:prstGeom>
          <a:solidFill>
            <a:srgbClr val="FBD4B5"/>
          </a:solidFill>
        </p:spPr>
        <p:txBody>
          <a:bodyPr vert="horz" wrap="square" lIns="0" tIns="26034" rIns="0" bIns="0" rtlCol="0">
            <a:spAutoFit/>
          </a:bodyPr>
          <a:lstStyle/>
          <a:p>
            <a:pPr marL="92075" marR="13843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useful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image, movies,  </a:t>
            </a:r>
            <a:r>
              <a:rPr sz="2400" dirty="0">
                <a:latin typeface="Carlito"/>
                <a:cs typeface="Carlito"/>
              </a:rPr>
              <a:t>music…and </a:t>
            </a:r>
            <a:r>
              <a:rPr sz="2400" spc="-5" dirty="0">
                <a:latin typeface="Carlito"/>
                <a:cs typeface="Carlito"/>
              </a:rPr>
              <a:t>files </a:t>
            </a:r>
            <a:r>
              <a:rPr sz="2400" spc="-10" dirty="0">
                <a:latin typeface="Carlito"/>
                <a:cs typeface="Carlito"/>
              </a:rPr>
              <a:t>that must </a:t>
            </a:r>
            <a:r>
              <a:rPr sz="2400" spc="-5" dirty="0">
                <a:latin typeface="Carlito"/>
                <a:cs typeface="Carlito"/>
              </a:rPr>
              <a:t>be  </a:t>
            </a:r>
            <a:r>
              <a:rPr sz="2400" spc="-15" dirty="0">
                <a:latin typeface="Carlito"/>
                <a:cs typeface="Carlito"/>
              </a:rPr>
              <a:t>interpreted </a:t>
            </a:r>
            <a:r>
              <a:rPr sz="2400" spc="-30" dirty="0">
                <a:latin typeface="Carlito"/>
                <a:cs typeface="Carlito"/>
              </a:rPr>
              <a:t>(.pdf, </a:t>
            </a:r>
            <a:r>
              <a:rPr sz="2400" spc="-10" dirty="0">
                <a:latin typeface="Carlito"/>
                <a:cs typeface="Carlito"/>
              </a:rPr>
              <a:t>.psd,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etc.)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7485" y="461899"/>
            <a:ext cx="3674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rlito"/>
                <a:cs typeface="Carlito"/>
              </a:rPr>
              <a:t>How do I </a:t>
            </a:r>
            <a:r>
              <a:rPr sz="4400" b="1" spc="-25" dirty="0">
                <a:latin typeface="Carlito"/>
                <a:cs typeface="Carlito"/>
              </a:rPr>
              <a:t>get</a:t>
            </a:r>
            <a:r>
              <a:rPr sz="4400" b="1" spc="-75" dirty="0">
                <a:latin typeface="Carlito"/>
                <a:cs typeface="Carlito"/>
              </a:rPr>
              <a:t> </a:t>
            </a:r>
            <a:r>
              <a:rPr sz="4400" b="1" spc="-5" dirty="0">
                <a:latin typeface="Carlito"/>
                <a:cs typeface="Carlito"/>
              </a:rPr>
              <a:t>it?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043" y="1302765"/>
            <a:ext cx="31407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latin typeface="Carlito"/>
                <a:cs typeface="Carlito"/>
                <a:hlinkClick r:id="rId2"/>
              </a:rPr>
              <a:t>http://git-scm.com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608" y="1905000"/>
            <a:ext cx="8534400" cy="4952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242" y="461899"/>
            <a:ext cx="2988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Git </a:t>
            </a:r>
            <a:r>
              <a:rPr sz="4400" spc="-15" dirty="0"/>
              <a:t>install</a:t>
            </a:r>
            <a:r>
              <a:rPr sz="4400" spc="-90" dirty="0"/>
              <a:t> </a:t>
            </a:r>
            <a:r>
              <a:rPr sz="4400" spc="-5" dirty="0"/>
              <a:t>tip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18312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Much </a:t>
            </a:r>
            <a:r>
              <a:rPr sz="3200" spc="-20" dirty="0">
                <a:latin typeface="Carlito"/>
                <a:cs typeface="Carlito"/>
              </a:rPr>
              <a:t>better </a:t>
            </a:r>
            <a:r>
              <a:rPr sz="3200" spc="-1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set </a:t>
            </a:r>
            <a:r>
              <a:rPr sz="3200" dirty="0">
                <a:latin typeface="Carlito"/>
                <a:cs typeface="Carlito"/>
              </a:rPr>
              <a:t>up </a:t>
            </a:r>
            <a:r>
              <a:rPr sz="3200" spc="5" dirty="0">
                <a:latin typeface="Carlito"/>
                <a:cs typeface="Carlito"/>
              </a:rPr>
              <a:t>on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per-user </a:t>
            </a:r>
            <a:r>
              <a:rPr sz="3200" spc="-5" dirty="0">
                <a:latin typeface="Carlito"/>
                <a:cs typeface="Carlito"/>
              </a:rPr>
              <a:t>basis  </a:t>
            </a:r>
            <a:r>
              <a:rPr sz="3200" spc="-15" dirty="0">
                <a:latin typeface="Carlito"/>
                <a:cs typeface="Carlito"/>
              </a:rPr>
              <a:t>(instead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a global, </a:t>
            </a:r>
            <a:r>
              <a:rPr sz="3200" spc="-20" dirty="0">
                <a:latin typeface="Carlito"/>
                <a:cs typeface="Carlito"/>
              </a:rPr>
              <a:t>system-wide</a:t>
            </a:r>
            <a:r>
              <a:rPr sz="3200" spc="6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install)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1308" y="461899"/>
            <a:ext cx="4958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What </a:t>
            </a:r>
            <a:r>
              <a:rPr sz="4400" dirty="0"/>
              <a:t>is a</a:t>
            </a:r>
            <a:r>
              <a:rPr sz="4400" spc="-30" dirty="0"/>
              <a:t> </a:t>
            </a:r>
            <a:r>
              <a:rPr sz="4400" spc="-15" dirty="0"/>
              <a:t>repository?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9307" y="1639061"/>
            <a:ext cx="718058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Carlito"/>
                <a:cs typeface="Carlito"/>
              </a:rPr>
              <a:t>“repo”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repository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Carlito"/>
                <a:cs typeface="Carlito"/>
              </a:rPr>
              <a:t>usually 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25" dirty="0">
                <a:latin typeface="Carlito"/>
                <a:cs typeface="Carlito"/>
              </a:rPr>
              <a:t>organize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single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project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469900" marR="5080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Carlito"/>
                <a:cs typeface="Carlito"/>
              </a:rPr>
              <a:t>repos can </a:t>
            </a:r>
            <a:r>
              <a:rPr sz="2800" spc="-20" dirty="0">
                <a:latin typeface="Carlito"/>
                <a:cs typeface="Carlito"/>
              </a:rPr>
              <a:t>contain </a:t>
            </a:r>
            <a:r>
              <a:rPr sz="2800" spc="-25" dirty="0">
                <a:latin typeface="Carlito"/>
                <a:cs typeface="Carlito"/>
              </a:rPr>
              <a:t>folders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files, images,  videos, spreadsheets,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sets </a:t>
            </a:r>
            <a:r>
              <a:rPr sz="2800" spc="-5" dirty="0">
                <a:latin typeface="Carlito"/>
                <a:cs typeface="Carlito"/>
              </a:rPr>
              <a:t>– </a:t>
            </a:r>
            <a:r>
              <a:rPr sz="2800" spc="-10" dirty="0">
                <a:latin typeface="Carlito"/>
                <a:cs typeface="Carlito"/>
              </a:rPr>
              <a:t>anything  </a:t>
            </a:r>
            <a:r>
              <a:rPr sz="2800" spc="-20" dirty="0">
                <a:latin typeface="Carlito"/>
                <a:cs typeface="Carlito"/>
              </a:rPr>
              <a:t>your </a:t>
            </a:r>
            <a:r>
              <a:rPr sz="2800" spc="-15" dirty="0">
                <a:latin typeface="Carlito"/>
                <a:cs typeface="Carlito"/>
              </a:rPr>
              <a:t>project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needs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5589" y="456945"/>
            <a:ext cx="5051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Two-tree</a:t>
            </a:r>
            <a:r>
              <a:rPr sz="4400" spc="-45" dirty="0"/>
              <a:t> </a:t>
            </a:r>
            <a:r>
              <a:rPr sz="4400" spc="-20" dirty="0"/>
              <a:t>architecture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13175" y="1459484"/>
            <a:ext cx="10331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other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VCSs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5179" y="2566416"/>
            <a:ext cx="23804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2423" y="2590800"/>
            <a:ext cx="2286000" cy="914400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vert="horz" wrap="square" lIns="0" tIns="254635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2005"/>
              </a:spcBef>
            </a:pPr>
            <a:r>
              <a:rPr sz="2400" spc="-10" dirty="0">
                <a:latin typeface="Carlito"/>
                <a:cs typeface="Carlito"/>
              </a:rPr>
              <a:t>Repository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45179" y="4319015"/>
            <a:ext cx="2380615" cy="1009015"/>
            <a:chOff x="3345179" y="4319015"/>
            <a:chExt cx="2380615" cy="1009015"/>
          </a:xfrm>
        </p:grpSpPr>
        <p:sp>
          <p:nvSpPr>
            <p:cNvPr id="7" name="object 7"/>
            <p:cNvSpPr/>
            <p:nvPr/>
          </p:nvSpPr>
          <p:spPr>
            <a:xfrm>
              <a:off x="3345179" y="4319015"/>
              <a:ext cx="2380488" cy="1008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92423" y="4343399"/>
              <a:ext cx="228600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2423" y="4343400"/>
            <a:ext cx="2286000" cy="9144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255270" rIns="0" bIns="0" rtlCol="0">
            <a:spAutoFit/>
          </a:bodyPr>
          <a:lstStyle/>
          <a:p>
            <a:pPr marL="645795">
              <a:lnSpc>
                <a:spcPct val="100000"/>
              </a:lnSpc>
              <a:spcBef>
                <a:spcPts val="2010"/>
              </a:spcBef>
            </a:pPr>
            <a:r>
              <a:rPr sz="2400" spc="-10" dirty="0">
                <a:latin typeface="Carlito"/>
                <a:cs typeface="Carlito"/>
              </a:rPr>
              <a:t>working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23972" y="3086100"/>
            <a:ext cx="3398520" cy="1690370"/>
            <a:chOff x="2823972" y="3086100"/>
            <a:chExt cx="3398520" cy="1690370"/>
          </a:xfrm>
        </p:grpSpPr>
        <p:sp>
          <p:nvSpPr>
            <p:cNvPr id="11" name="object 11"/>
            <p:cNvSpPr/>
            <p:nvPr/>
          </p:nvSpPr>
          <p:spPr>
            <a:xfrm>
              <a:off x="2823972" y="3246120"/>
              <a:ext cx="595884" cy="15300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65327" y="3268598"/>
              <a:ext cx="299085" cy="1332230"/>
            </a:xfrm>
            <a:custGeom>
              <a:avLst/>
              <a:gdLst/>
              <a:ahLst/>
              <a:cxnLst/>
              <a:rect l="l" t="t" r="r" b="b"/>
              <a:pathLst>
                <a:path w="299085" h="1332229">
                  <a:moveTo>
                    <a:pt x="189860" y="1281430"/>
                  </a:moveTo>
                  <a:lnTo>
                    <a:pt x="183129" y="1285748"/>
                  </a:lnTo>
                  <a:lnTo>
                    <a:pt x="180081" y="1299464"/>
                  </a:lnTo>
                  <a:lnTo>
                    <a:pt x="184399" y="1306195"/>
                  </a:lnTo>
                  <a:lnTo>
                    <a:pt x="298572" y="1331721"/>
                  </a:lnTo>
                  <a:lnTo>
                    <a:pt x="296179" y="1323848"/>
                  </a:lnTo>
                  <a:lnTo>
                    <a:pt x="271394" y="1323848"/>
                  </a:lnTo>
                  <a:lnTo>
                    <a:pt x="257551" y="1311020"/>
                  </a:lnTo>
                  <a:lnTo>
                    <a:pt x="240003" y="1292595"/>
                  </a:lnTo>
                  <a:lnTo>
                    <a:pt x="189860" y="1281430"/>
                  </a:lnTo>
                  <a:close/>
                </a:path>
                <a:path w="299085" h="1332229">
                  <a:moveTo>
                    <a:pt x="240003" y="1292595"/>
                  </a:moveTo>
                  <a:lnTo>
                    <a:pt x="257551" y="1311020"/>
                  </a:lnTo>
                  <a:lnTo>
                    <a:pt x="271394" y="1323848"/>
                  </a:lnTo>
                  <a:lnTo>
                    <a:pt x="276599" y="1318259"/>
                  </a:lnTo>
                  <a:lnTo>
                    <a:pt x="267965" y="1318259"/>
                  </a:lnTo>
                  <a:lnTo>
                    <a:pt x="261632" y="1297412"/>
                  </a:lnTo>
                  <a:lnTo>
                    <a:pt x="240003" y="1292595"/>
                  </a:lnTo>
                  <a:close/>
                </a:path>
                <a:path w="299085" h="1332229">
                  <a:moveTo>
                    <a:pt x="257424" y="1216025"/>
                  </a:moveTo>
                  <a:lnTo>
                    <a:pt x="244089" y="1220089"/>
                  </a:lnTo>
                  <a:lnTo>
                    <a:pt x="240279" y="1227201"/>
                  </a:lnTo>
                  <a:lnTo>
                    <a:pt x="242311" y="1233805"/>
                  </a:lnTo>
                  <a:lnTo>
                    <a:pt x="253199" y="1269648"/>
                  </a:lnTo>
                  <a:lnTo>
                    <a:pt x="275966" y="1293495"/>
                  </a:lnTo>
                  <a:lnTo>
                    <a:pt x="288666" y="1305306"/>
                  </a:lnTo>
                  <a:lnTo>
                    <a:pt x="271394" y="1323848"/>
                  </a:lnTo>
                  <a:lnTo>
                    <a:pt x="296179" y="1323848"/>
                  </a:lnTo>
                  <a:lnTo>
                    <a:pt x="264536" y="1219708"/>
                  </a:lnTo>
                  <a:lnTo>
                    <a:pt x="257424" y="1216025"/>
                  </a:lnTo>
                  <a:close/>
                </a:path>
                <a:path w="299085" h="1332229">
                  <a:moveTo>
                    <a:pt x="261632" y="1297412"/>
                  </a:moveTo>
                  <a:lnTo>
                    <a:pt x="267965" y="1318259"/>
                  </a:lnTo>
                  <a:lnTo>
                    <a:pt x="282824" y="1302131"/>
                  </a:lnTo>
                  <a:lnTo>
                    <a:pt x="261632" y="1297412"/>
                  </a:lnTo>
                  <a:close/>
                </a:path>
                <a:path w="299085" h="1332229">
                  <a:moveTo>
                    <a:pt x="253199" y="1269648"/>
                  </a:moveTo>
                  <a:lnTo>
                    <a:pt x="261632" y="1297412"/>
                  </a:lnTo>
                  <a:lnTo>
                    <a:pt x="282824" y="1302131"/>
                  </a:lnTo>
                  <a:lnTo>
                    <a:pt x="267965" y="1318259"/>
                  </a:lnTo>
                  <a:lnTo>
                    <a:pt x="276599" y="1318259"/>
                  </a:lnTo>
                  <a:lnTo>
                    <a:pt x="288666" y="1305306"/>
                  </a:lnTo>
                  <a:lnTo>
                    <a:pt x="275966" y="1293495"/>
                  </a:lnTo>
                  <a:lnTo>
                    <a:pt x="253199" y="1269648"/>
                  </a:lnTo>
                  <a:close/>
                </a:path>
                <a:path w="299085" h="1332229">
                  <a:moveTo>
                    <a:pt x="215514" y="0"/>
                  </a:moveTo>
                  <a:lnTo>
                    <a:pt x="187320" y="34416"/>
                  </a:lnTo>
                  <a:lnTo>
                    <a:pt x="160650" y="71247"/>
                  </a:lnTo>
                  <a:lnTo>
                    <a:pt x="136139" y="109600"/>
                  </a:lnTo>
                  <a:lnTo>
                    <a:pt x="113660" y="149225"/>
                  </a:lnTo>
                  <a:lnTo>
                    <a:pt x="93086" y="190246"/>
                  </a:lnTo>
                  <a:lnTo>
                    <a:pt x="74798" y="232410"/>
                  </a:lnTo>
                  <a:lnTo>
                    <a:pt x="58415" y="275589"/>
                  </a:lnTo>
                  <a:lnTo>
                    <a:pt x="44064" y="319786"/>
                  </a:lnTo>
                  <a:lnTo>
                    <a:pt x="31745" y="364617"/>
                  </a:lnTo>
                  <a:lnTo>
                    <a:pt x="21458" y="410209"/>
                  </a:lnTo>
                  <a:lnTo>
                    <a:pt x="13203" y="456438"/>
                  </a:lnTo>
                  <a:lnTo>
                    <a:pt x="6980" y="502919"/>
                  </a:lnTo>
                  <a:lnTo>
                    <a:pt x="2535" y="549909"/>
                  </a:lnTo>
                  <a:lnTo>
                    <a:pt x="249" y="597026"/>
                  </a:lnTo>
                  <a:lnTo>
                    <a:pt x="0" y="644270"/>
                  </a:lnTo>
                  <a:lnTo>
                    <a:pt x="1646" y="691261"/>
                  </a:lnTo>
                  <a:lnTo>
                    <a:pt x="5202" y="738251"/>
                  </a:lnTo>
                  <a:lnTo>
                    <a:pt x="10663" y="784859"/>
                  </a:lnTo>
                  <a:lnTo>
                    <a:pt x="18156" y="831214"/>
                  </a:lnTo>
                  <a:lnTo>
                    <a:pt x="27554" y="876807"/>
                  </a:lnTo>
                  <a:lnTo>
                    <a:pt x="38857" y="921893"/>
                  </a:lnTo>
                  <a:lnTo>
                    <a:pt x="52065" y="966343"/>
                  </a:lnTo>
                  <a:lnTo>
                    <a:pt x="67305" y="1009776"/>
                  </a:lnTo>
                  <a:lnTo>
                    <a:pt x="84450" y="1052195"/>
                  </a:lnTo>
                  <a:lnTo>
                    <a:pt x="103373" y="1093596"/>
                  </a:lnTo>
                  <a:lnTo>
                    <a:pt x="124328" y="1133602"/>
                  </a:lnTo>
                  <a:lnTo>
                    <a:pt x="147188" y="1172337"/>
                  </a:lnTo>
                  <a:lnTo>
                    <a:pt x="171953" y="1209548"/>
                  </a:lnTo>
                  <a:lnTo>
                    <a:pt x="198623" y="1245108"/>
                  </a:lnTo>
                  <a:lnTo>
                    <a:pt x="227071" y="1279017"/>
                  </a:lnTo>
                  <a:lnTo>
                    <a:pt x="261632" y="1297412"/>
                  </a:lnTo>
                  <a:lnTo>
                    <a:pt x="253199" y="1269648"/>
                  </a:lnTo>
                  <a:lnTo>
                    <a:pt x="246502" y="1262633"/>
                  </a:lnTo>
                  <a:lnTo>
                    <a:pt x="218943" y="1229868"/>
                  </a:lnTo>
                  <a:lnTo>
                    <a:pt x="193035" y="1195451"/>
                  </a:lnTo>
                  <a:lnTo>
                    <a:pt x="169032" y="1159383"/>
                  </a:lnTo>
                  <a:lnTo>
                    <a:pt x="146934" y="1121918"/>
                  </a:lnTo>
                  <a:lnTo>
                    <a:pt x="126487" y="1082928"/>
                  </a:lnTo>
                  <a:lnTo>
                    <a:pt x="107945" y="1042669"/>
                  </a:lnTo>
                  <a:lnTo>
                    <a:pt x="91181" y="1001521"/>
                  </a:lnTo>
                  <a:lnTo>
                    <a:pt x="76449" y="959103"/>
                  </a:lnTo>
                  <a:lnTo>
                    <a:pt x="63495" y="915796"/>
                  </a:lnTo>
                  <a:lnTo>
                    <a:pt x="52446" y="871727"/>
                  </a:lnTo>
                  <a:lnTo>
                    <a:pt x="43175" y="827151"/>
                  </a:lnTo>
                  <a:lnTo>
                    <a:pt x="35809" y="781938"/>
                  </a:lnTo>
                  <a:lnTo>
                    <a:pt x="30475" y="736219"/>
                  </a:lnTo>
                  <a:lnTo>
                    <a:pt x="26919" y="690371"/>
                  </a:lnTo>
                  <a:lnTo>
                    <a:pt x="25396" y="644144"/>
                  </a:lnTo>
                  <a:lnTo>
                    <a:pt x="25649" y="598169"/>
                  </a:lnTo>
                  <a:lnTo>
                    <a:pt x="27935" y="552195"/>
                  </a:lnTo>
                  <a:lnTo>
                    <a:pt x="32126" y="506349"/>
                  </a:lnTo>
                  <a:lnTo>
                    <a:pt x="38222" y="460882"/>
                  </a:lnTo>
                  <a:lnTo>
                    <a:pt x="46350" y="415798"/>
                  </a:lnTo>
                  <a:lnTo>
                    <a:pt x="56256" y="371348"/>
                  </a:lnTo>
                  <a:lnTo>
                    <a:pt x="68321" y="327533"/>
                  </a:lnTo>
                  <a:lnTo>
                    <a:pt x="82164" y="284606"/>
                  </a:lnTo>
                  <a:lnTo>
                    <a:pt x="98039" y="242570"/>
                  </a:lnTo>
                  <a:lnTo>
                    <a:pt x="115819" y="201549"/>
                  </a:lnTo>
                  <a:lnTo>
                    <a:pt x="135758" y="161671"/>
                  </a:lnTo>
                  <a:lnTo>
                    <a:pt x="157475" y="123189"/>
                  </a:lnTo>
                  <a:lnTo>
                    <a:pt x="181224" y="86105"/>
                  </a:lnTo>
                  <a:lnTo>
                    <a:pt x="207005" y="50546"/>
                  </a:lnTo>
                  <a:lnTo>
                    <a:pt x="235199" y="16001"/>
                  </a:lnTo>
                  <a:lnTo>
                    <a:pt x="2155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60136" y="3086100"/>
              <a:ext cx="562356" cy="15316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15583" y="3221228"/>
              <a:ext cx="274955" cy="1334135"/>
            </a:xfrm>
            <a:custGeom>
              <a:avLst/>
              <a:gdLst/>
              <a:ahLst/>
              <a:cxnLst/>
              <a:rect l="l" t="t" r="r" b="b"/>
              <a:pathLst>
                <a:path w="274954" h="1334135">
                  <a:moveTo>
                    <a:pt x="35793" y="35615"/>
                  </a:moveTo>
                  <a:lnTo>
                    <a:pt x="43159" y="63581"/>
                  </a:lnTo>
                  <a:lnTo>
                    <a:pt x="49656" y="70866"/>
                  </a:lnTo>
                  <a:lnTo>
                    <a:pt x="76073" y="104521"/>
                  </a:lnTo>
                  <a:lnTo>
                    <a:pt x="100711" y="139826"/>
                  </a:lnTo>
                  <a:lnTo>
                    <a:pt x="123443" y="176657"/>
                  </a:lnTo>
                  <a:lnTo>
                    <a:pt x="144399" y="215011"/>
                  </a:lnTo>
                  <a:lnTo>
                    <a:pt x="163321" y="254635"/>
                  </a:lnTo>
                  <a:lnTo>
                    <a:pt x="180466" y="295401"/>
                  </a:lnTo>
                  <a:lnTo>
                    <a:pt x="195706" y="337438"/>
                  </a:lnTo>
                  <a:lnTo>
                    <a:pt x="209041" y="380111"/>
                  </a:lnTo>
                  <a:lnTo>
                    <a:pt x="220471" y="423926"/>
                  </a:lnTo>
                  <a:lnTo>
                    <a:pt x="229996" y="468249"/>
                  </a:lnTo>
                  <a:lnTo>
                    <a:pt x="237616" y="513207"/>
                  </a:lnTo>
                  <a:lnTo>
                    <a:pt x="243331" y="558673"/>
                  </a:lnTo>
                  <a:lnTo>
                    <a:pt x="247268" y="604393"/>
                  </a:lnTo>
                  <a:lnTo>
                    <a:pt x="249174" y="650367"/>
                  </a:lnTo>
                  <a:lnTo>
                    <a:pt x="249046" y="696595"/>
                  </a:lnTo>
                  <a:lnTo>
                    <a:pt x="247141" y="742569"/>
                  </a:lnTo>
                  <a:lnTo>
                    <a:pt x="243331" y="788543"/>
                  </a:lnTo>
                  <a:lnTo>
                    <a:pt x="237489" y="834136"/>
                  </a:lnTo>
                  <a:lnTo>
                    <a:pt x="229742" y="879348"/>
                  </a:lnTo>
                  <a:lnTo>
                    <a:pt x="220217" y="924179"/>
                  </a:lnTo>
                  <a:lnTo>
                    <a:pt x="208661" y="968248"/>
                  </a:lnTo>
                  <a:lnTo>
                    <a:pt x="195199" y="1011682"/>
                  </a:lnTo>
                  <a:lnTo>
                    <a:pt x="179704" y="1053973"/>
                  </a:lnTo>
                  <a:lnTo>
                    <a:pt x="162432" y="1095502"/>
                  </a:lnTo>
                  <a:lnTo>
                    <a:pt x="143255" y="1135888"/>
                  </a:lnTo>
                  <a:lnTo>
                    <a:pt x="122046" y="1174877"/>
                  </a:lnTo>
                  <a:lnTo>
                    <a:pt x="98932" y="1212723"/>
                  </a:lnTo>
                  <a:lnTo>
                    <a:pt x="73913" y="1248918"/>
                  </a:lnTo>
                  <a:lnTo>
                    <a:pt x="46989" y="1283589"/>
                  </a:lnTo>
                  <a:lnTo>
                    <a:pt x="17525" y="1317117"/>
                  </a:lnTo>
                  <a:lnTo>
                    <a:pt x="36575" y="1333754"/>
                  </a:lnTo>
                  <a:lnTo>
                    <a:pt x="66039" y="1300226"/>
                  </a:lnTo>
                  <a:lnTo>
                    <a:pt x="93979" y="1264412"/>
                  </a:lnTo>
                  <a:lnTo>
                    <a:pt x="119761" y="1227074"/>
                  </a:lnTo>
                  <a:lnTo>
                    <a:pt x="143763" y="1188212"/>
                  </a:lnTo>
                  <a:lnTo>
                    <a:pt x="165607" y="1147953"/>
                  </a:lnTo>
                  <a:lnTo>
                    <a:pt x="185419" y="1106424"/>
                  </a:lnTo>
                  <a:lnTo>
                    <a:pt x="203200" y="1063879"/>
                  </a:lnTo>
                  <a:lnTo>
                    <a:pt x="218948" y="1020318"/>
                  </a:lnTo>
                  <a:lnTo>
                    <a:pt x="232917" y="975868"/>
                  </a:lnTo>
                  <a:lnTo>
                    <a:pt x="244728" y="930656"/>
                  </a:lnTo>
                  <a:lnTo>
                    <a:pt x="254635" y="884682"/>
                  </a:lnTo>
                  <a:lnTo>
                    <a:pt x="262508" y="838454"/>
                  </a:lnTo>
                  <a:lnTo>
                    <a:pt x="268477" y="791718"/>
                  </a:lnTo>
                  <a:lnTo>
                    <a:pt x="272541" y="744728"/>
                  </a:lnTo>
                  <a:lnTo>
                    <a:pt x="274446" y="697611"/>
                  </a:lnTo>
                  <a:lnTo>
                    <a:pt x="274574" y="650367"/>
                  </a:lnTo>
                  <a:lnTo>
                    <a:pt x="272668" y="603377"/>
                  </a:lnTo>
                  <a:lnTo>
                    <a:pt x="268731" y="556514"/>
                  </a:lnTo>
                  <a:lnTo>
                    <a:pt x="262763" y="510032"/>
                  </a:lnTo>
                  <a:lnTo>
                    <a:pt x="255015" y="463931"/>
                  </a:lnTo>
                  <a:lnTo>
                    <a:pt x="245363" y="418592"/>
                  </a:lnTo>
                  <a:lnTo>
                    <a:pt x="233679" y="373761"/>
                  </a:lnTo>
                  <a:lnTo>
                    <a:pt x="219963" y="329819"/>
                  </a:lnTo>
                  <a:lnTo>
                    <a:pt x="204342" y="286766"/>
                  </a:lnTo>
                  <a:lnTo>
                    <a:pt x="186816" y="244729"/>
                  </a:lnTo>
                  <a:lnTo>
                    <a:pt x="167258" y="203962"/>
                  </a:lnTo>
                  <a:lnTo>
                    <a:pt x="145668" y="164592"/>
                  </a:lnTo>
                  <a:lnTo>
                    <a:pt x="122300" y="126492"/>
                  </a:lnTo>
                  <a:lnTo>
                    <a:pt x="96900" y="90043"/>
                  </a:lnTo>
                  <a:lnTo>
                    <a:pt x="69595" y="55118"/>
                  </a:lnTo>
                  <a:lnTo>
                    <a:pt x="57264" y="41238"/>
                  </a:lnTo>
                  <a:lnTo>
                    <a:pt x="35793" y="35615"/>
                  </a:lnTo>
                  <a:close/>
                </a:path>
                <a:path w="274954" h="1334135">
                  <a:moveTo>
                    <a:pt x="0" y="0"/>
                  </a:moveTo>
                  <a:lnTo>
                    <a:pt x="28259" y="106552"/>
                  </a:lnTo>
                  <a:lnTo>
                    <a:pt x="29971" y="113157"/>
                  </a:lnTo>
                  <a:lnTo>
                    <a:pt x="36956" y="117094"/>
                  </a:lnTo>
                  <a:lnTo>
                    <a:pt x="50545" y="113537"/>
                  </a:lnTo>
                  <a:lnTo>
                    <a:pt x="54610" y="106552"/>
                  </a:lnTo>
                  <a:lnTo>
                    <a:pt x="52704" y="99822"/>
                  </a:lnTo>
                  <a:lnTo>
                    <a:pt x="43159" y="63581"/>
                  </a:lnTo>
                  <a:lnTo>
                    <a:pt x="21336" y="39116"/>
                  </a:lnTo>
                  <a:lnTo>
                    <a:pt x="8889" y="26797"/>
                  </a:lnTo>
                  <a:lnTo>
                    <a:pt x="26924" y="8762"/>
                  </a:lnTo>
                  <a:lnTo>
                    <a:pt x="33531" y="8762"/>
                  </a:lnTo>
                  <a:lnTo>
                    <a:pt x="0" y="0"/>
                  </a:lnTo>
                  <a:close/>
                </a:path>
                <a:path w="274954" h="1334135">
                  <a:moveTo>
                    <a:pt x="26924" y="8762"/>
                  </a:moveTo>
                  <a:lnTo>
                    <a:pt x="8889" y="26797"/>
                  </a:lnTo>
                  <a:lnTo>
                    <a:pt x="21336" y="39116"/>
                  </a:lnTo>
                  <a:lnTo>
                    <a:pt x="43159" y="63581"/>
                  </a:lnTo>
                  <a:lnTo>
                    <a:pt x="35793" y="35615"/>
                  </a:lnTo>
                  <a:lnTo>
                    <a:pt x="14731" y="30099"/>
                  </a:lnTo>
                  <a:lnTo>
                    <a:pt x="30225" y="14477"/>
                  </a:lnTo>
                  <a:lnTo>
                    <a:pt x="32638" y="14477"/>
                  </a:lnTo>
                  <a:lnTo>
                    <a:pt x="26924" y="8762"/>
                  </a:lnTo>
                  <a:close/>
                </a:path>
                <a:path w="274954" h="1334135">
                  <a:moveTo>
                    <a:pt x="33531" y="8762"/>
                  </a:moveTo>
                  <a:lnTo>
                    <a:pt x="26924" y="8762"/>
                  </a:lnTo>
                  <a:lnTo>
                    <a:pt x="40258" y="22098"/>
                  </a:lnTo>
                  <a:lnTo>
                    <a:pt x="57264" y="41238"/>
                  </a:lnTo>
                  <a:lnTo>
                    <a:pt x="100075" y="52450"/>
                  </a:lnTo>
                  <a:lnTo>
                    <a:pt x="106806" y="54101"/>
                  </a:lnTo>
                  <a:lnTo>
                    <a:pt x="113791" y="50164"/>
                  </a:lnTo>
                  <a:lnTo>
                    <a:pt x="115569" y="43307"/>
                  </a:lnTo>
                  <a:lnTo>
                    <a:pt x="117348" y="36575"/>
                  </a:lnTo>
                  <a:lnTo>
                    <a:pt x="113283" y="29591"/>
                  </a:lnTo>
                  <a:lnTo>
                    <a:pt x="33531" y="8762"/>
                  </a:lnTo>
                  <a:close/>
                </a:path>
                <a:path w="274954" h="1334135">
                  <a:moveTo>
                    <a:pt x="32638" y="14477"/>
                  </a:moveTo>
                  <a:lnTo>
                    <a:pt x="30225" y="14477"/>
                  </a:lnTo>
                  <a:lnTo>
                    <a:pt x="35793" y="35615"/>
                  </a:lnTo>
                  <a:lnTo>
                    <a:pt x="57264" y="41238"/>
                  </a:lnTo>
                  <a:lnTo>
                    <a:pt x="40258" y="22098"/>
                  </a:lnTo>
                  <a:lnTo>
                    <a:pt x="32638" y="14477"/>
                  </a:lnTo>
                  <a:close/>
                </a:path>
                <a:path w="274954" h="1334135">
                  <a:moveTo>
                    <a:pt x="30225" y="14477"/>
                  </a:moveTo>
                  <a:lnTo>
                    <a:pt x="14731" y="30099"/>
                  </a:lnTo>
                  <a:lnTo>
                    <a:pt x="35793" y="35615"/>
                  </a:lnTo>
                  <a:lnTo>
                    <a:pt x="30225" y="14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07794" y="3752469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checkout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33871" y="3752469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commit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477" y="461899"/>
            <a:ext cx="7697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Git </a:t>
            </a:r>
            <a:r>
              <a:rPr sz="4400" dirty="0"/>
              <a:t>uses a </a:t>
            </a:r>
            <a:r>
              <a:rPr sz="4400" spc="-15" dirty="0"/>
              <a:t>three-tree</a:t>
            </a:r>
            <a:r>
              <a:rPr sz="4400" spc="-25" dirty="0"/>
              <a:t> </a:t>
            </a:r>
            <a:r>
              <a:rPr sz="4400" spc="-20" dirty="0"/>
              <a:t>architecture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336035" y="3776471"/>
            <a:ext cx="2380615" cy="1009015"/>
            <a:chOff x="3336035" y="3776471"/>
            <a:chExt cx="2380615" cy="1009015"/>
          </a:xfrm>
        </p:grpSpPr>
        <p:sp>
          <p:nvSpPr>
            <p:cNvPr id="4" name="object 4"/>
            <p:cNvSpPr/>
            <p:nvPr/>
          </p:nvSpPr>
          <p:spPr>
            <a:xfrm>
              <a:off x="3336035" y="3776471"/>
              <a:ext cx="2380488" cy="1008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83279" y="3800855"/>
              <a:ext cx="2286000" cy="914400"/>
            </a:xfrm>
            <a:custGeom>
              <a:avLst/>
              <a:gdLst/>
              <a:ahLst/>
              <a:cxnLst/>
              <a:rect l="l" t="t" r="r" b="b"/>
              <a:pathLst>
                <a:path w="2286000" h="914400">
                  <a:moveTo>
                    <a:pt x="2286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0" y="9144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83279" y="3800855"/>
              <a:ext cx="2286000" cy="914400"/>
            </a:xfrm>
            <a:custGeom>
              <a:avLst/>
              <a:gdLst/>
              <a:ahLst/>
              <a:cxnLst/>
              <a:rect l="l" t="t" r="r" b="b"/>
              <a:pathLst>
                <a:path w="2286000" h="914400">
                  <a:moveTo>
                    <a:pt x="0" y="914400"/>
                  </a:moveTo>
                  <a:lnTo>
                    <a:pt x="2286000" y="9144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94303" y="4042917"/>
            <a:ext cx="1663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Staging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index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60420" y="5452871"/>
            <a:ext cx="2380615" cy="1009015"/>
            <a:chOff x="3360420" y="5452871"/>
            <a:chExt cx="2380615" cy="1009015"/>
          </a:xfrm>
        </p:grpSpPr>
        <p:sp>
          <p:nvSpPr>
            <p:cNvPr id="9" name="object 9"/>
            <p:cNvSpPr/>
            <p:nvPr/>
          </p:nvSpPr>
          <p:spPr>
            <a:xfrm>
              <a:off x="3360420" y="5452871"/>
              <a:ext cx="2380488" cy="1008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07664" y="5477255"/>
              <a:ext cx="228600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07664" y="5477255"/>
            <a:ext cx="2286000" cy="9144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254635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2005"/>
              </a:spcBef>
            </a:pPr>
            <a:r>
              <a:rPr sz="2400" spc="-10" dirty="0">
                <a:latin typeface="Carlito"/>
                <a:cs typeface="Carlito"/>
              </a:rPr>
              <a:t>working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36035" y="2023872"/>
            <a:ext cx="2380615" cy="1009015"/>
            <a:chOff x="3336035" y="2023872"/>
            <a:chExt cx="2380615" cy="1009015"/>
          </a:xfrm>
        </p:grpSpPr>
        <p:sp>
          <p:nvSpPr>
            <p:cNvPr id="13" name="object 13"/>
            <p:cNvSpPr/>
            <p:nvPr/>
          </p:nvSpPr>
          <p:spPr>
            <a:xfrm>
              <a:off x="3336035" y="2023872"/>
              <a:ext cx="2380488" cy="1008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83279" y="2048256"/>
              <a:ext cx="2286000" cy="914400"/>
            </a:xfrm>
            <a:custGeom>
              <a:avLst/>
              <a:gdLst/>
              <a:ahLst/>
              <a:cxnLst/>
              <a:rect l="l" t="t" r="r" b="b"/>
              <a:pathLst>
                <a:path w="2286000" h="914400">
                  <a:moveTo>
                    <a:pt x="2286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0" y="9144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83279" y="2048255"/>
            <a:ext cx="2286000" cy="914400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54635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2005"/>
              </a:spcBef>
            </a:pPr>
            <a:r>
              <a:rPr sz="2400" spc="-10" dirty="0">
                <a:latin typeface="Carlito"/>
                <a:cs typeface="Carlito"/>
              </a:rPr>
              <a:t>Repository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53055" y="2595372"/>
            <a:ext cx="3926204" cy="3467100"/>
            <a:chOff x="2353055" y="2595372"/>
            <a:chExt cx="3926204" cy="3467100"/>
          </a:xfrm>
        </p:grpSpPr>
        <p:sp>
          <p:nvSpPr>
            <p:cNvPr id="17" name="object 17"/>
            <p:cNvSpPr/>
            <p:nvPr/>
          </p:nvSpPr>
          <p:spPr>
            <a:xfrm>
              <a:off x="2801111" y="2699004"/>
              <a:ext cx="595884" cy="15316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42979" y="2722626"/>
              <a:ext cx="299085" cy="1332230"/>
            </a:xfrm>
            <a:custGeom>
              <a:avLst/>
              <a:gdLst/>
              <a:ahLst/>
              <a:cxnLst/>
              <a:rect l="l" t="t" r="r" b="b"/>
              <a:pathLst>
                <a:path w="299085" h="1332229">
                  <a:moveTo>
                    <a:pt x="189983" y="1281430"/>
                  </a:moveTo>
                  <a:lnTo>
                    <a:pt x="183125" y="1285748"/>
                  </a:lnTo>
                  <a:lnTo>
                    <a:pt x="180077" y="1299464"/>
                  </a:lnTo>
                  <a:lnTo>
                    <a:pt x="184395" y="1306195"/>
                  </a:lnTo>
                  <a:lnTo>
                    <a:pt x="298568" y="1331722"/>
                  </a:lnTo>
                  <a:lnTo>
                    <a:pt x="296184" y="1323848"/>
                  </a:lnTo>
                  <a:lnTo>
                    <a:pt x="271517" y="1323848"/>
                  </a:lnTo>
                  <a:lnTo>
                    <a:pt x="257674" y="1311021"/>
                  </a:lnTo>
                  <a:lnTo>
                    <a:pt x="240126" y="1292595"/>
                  </a:lnTo>
                  <a:lnTo>
                    <a:pt x="189983" y="1281430"/>
                  </a:lnTo>
                  <a:close/>
                </a:path>
                <a:path w="299085" h="1332229">
                  <a:moveTo>
                    <a:pt x="240126" y="1292595"/>
                  </a:moveTo>
                  <a:lnTo>
                    <a:pt x="257674" y="1311021"/>
                  </a:lnTo>
                  <a:lnTo>
                    <a:pt x="271517" y="1323848"/>
                  </a:lnTo>
                  <a:lnTo>
                    <a:pt x="276722" y="1318260"/>
                  </a:lnTo>
                  <a:lnTo>
                    <a:pt x="267961" y="1318260"/>
                  </a:lnTo>
                  <a:lnTo>
                    <a:pt x="261619" y="1297381"/>
                  </a:lnTo>
                  <a:lnTo>
                    <a:pt x="240126" y="1292595"/>
                  </a:lnTo>
                  <a:close/>
                </a:path>
                <a:path w="299085" h="1332229">
                  <a:moveTo>
                    <a:pt x="257547" y="1216025"/>
                  </a:moveTo>
                  <a:lnTo>
                    <a:pt x="244085" y="1220089"/>
                  </a:lnTo>
                  <a:lnTo>
                    <a:pt x="240275" y="1227201"/>
                  </a:lnTo>
                  <a:lnTo>
                    <a:pt x="242307" y="1233805"/>
                  </a:lnTo>
                  <a:lnTo>
                    <a:pt x="253181" y="1269604"/>
                  </a:lnTo>
                  <a:lnTo>
                    <a:pt x="276089" y="1293495"/>
                  </a:lnTo>
                  <a:lnTo>
                    <a:pt x="288789" y="1305306"/>
                  </a:lnTo>
                  <a:lnTo>
                    <a:pt x="271517" y="1323848"/>
                  </a:lnTo>
                  <a:lnTo>
                    <a:pt x="296184" y="1323848"/>
                  </a:lnTo>
                  <a:lnTo>
                    <a:pt x="264659" y="1219708"/>
                  </a:lnTo>
                  <a:lnTo>
                    <a:pt x="257547" y="1216025"/>
                  </a:lnTo>
                  <a:close/>
                </a:path>
                <a:path w="299085" h="1332229">
                  <a:moveTo>
                    <a:pt x="261619" y="1297381"/>
                  </a:moveTo>
                  <a:lnTo>
                    <a:pt x="267961" y="1318260"/>
                  </a:lnTo>
                  <a:lnTo>
                    <a:pt x="282947" y="1302131"/>
                  </a:lnTo>
                  <a:lnTo>
                    <a:pt x="261619" y="1297381"/>
                  </a:lnTo>
                  <a:close/>
                </a:path>
                <a:path w="299085" h="1332229">
                  <a:moveTo>
                    <a:pt x="253181" y="1269604"/>
                  </a:moveTo>
                  <a:lnTo>
                    <a:pt x="261619" y="1297381"/>
                  </a:lnTo>
                  <a:lnTo>
                    <a:pt x="282947" y="1302131"/>
                  </a:lnTo>
                  <a:lnTo>
                    <a:pt x="267961" y="1318260"/>
                  </a:lnTo>
                  <a:lnTo>
                    <a:pt x="276722" y="1318260"/>
                  </a:lnTo>
                  <a:lnTo>
                    <a:pt x="288789" y="1305306"/>
                  </a:lnTo>
                  <a:lnTo>
                    <a:pt x="276089" y="1293495"/>
                  </a:lnTo>
                  <a:lnTo>
                    <a:pt x="253181" y="1269604"/>
                  </a:lnTo>
                  <a:close/>
                </a:path>
                <a:path w="299085" h="1332229">
                  <a:moveTo>
                    <a:pt x="215637" y="0"/>
                  </a:moveTo>
                  <a:lnTo>
                    <a:pt x="187443" y="34544"/>
                  </a:lnTo>
                  <a:lnTo>
                    <a:pt x="160773" y="71374"/>
                  </a:lnTo>
                  <a:lnTo>
                    <a:pt x="136262" y="109600"/>
                  </a:lnTo>
                  <a:lnTo>
                    <a:pt x="113783" y="149351"/>
                  </a:lnTo>
                  <a:lnTo>
                    <a:pt x="93336" y="190373"/>
                  </a:lnTo>
                  <a:lnTo>
                    <a:pt x="74921" y="232537"/>
                  </a:lnTo>
                  <a:lnTo>
                    <a:pt x="58538" y="275716"/>
                  </a:lnTo>
                  <a:lnTo>
                    <a:pt x="44314" y="319786"/>
                  </a:lnTo>
                  <a:lnTo>
                    <a:pt x="31868" y="364616"/>
                  </a:lnTo>
                  <a:lnTo>
                    <a:pt x="21708" y="410337"/>
                  </a:lnTo>
                  <a:lnTo>
                    <a:pt x="13326" y="456438"/>
                  </a:lnTo>
                  <a:lnTo>
                    <a:pt x="7103" y="503047"/>
                  </a:lnTo>
                  <a:lnTo>
                    <a:pt x="2785" y="549910"/>
                  </a:lnTo>
                  <a:lnTo>
                    <a:pt x="372" y="597026"/>
                  </a:lnTo>
                  <a:lnTo>
                    <a:pt x="0" y="644398"/>
                  </a:lnTo>
                  <a:lnTo>
                    <a:pt x="1642" y="691388"/>
                  </a:lnTo>
                  <a:lnTo>
                    <a:pt x="5198" y="738251"/>
                  </a:lnTo>
                  <a:lnTo>
                    <a:pt x="10786" y="784987"/>
                  </a:lnTo>
                  <a:lnTo>
                    <a:pt x="18152" y="831214"/>
                  </a:lnTo>
                  <a:lnTo>
                    <a:pt x="27677" y="876935"/>
                  </a:lnTo>
                  <a:lnTo>
                    <a:pt x="38853" y="922019"/>
                  </a:lnTo>
                  <a:lnTo>
                    <a:pt x="52188" y="966469"/>
                  </a:lnTo>
                  <a:lnTo>
                    <a:pt x="67428" y="1009904"/>
                  </a:lnTo>
                  <a:lnTo>
                    <a:pt x="84446" y="1052322"/>
                  </a:lnTo>
                  <a:lnTo>
                    <a:pt x="103496" y="1093597"/>
                  </a:lnTo>
                  <a:lnTo>
                    <a:pt x="124451" y="1133729"/>
                  </a:lnTo>
                  <a:lnTo>
                    <a:pt x="147184" y="1172464"/>
                  </a:lnTo>
                  <a:lnTo>
                    <a:pt x="171949" y="1209548"/>
                  </a:lnTo>
                  <a:lnTo>
                    <a:pt x="198619" y="1245235"/>
                  </a:lnTo>
                  <a:lnTo>
                    <a:pt x="227194" y="1279017"/>
                  </a:lnTo>
                  <a:lnTo>
                    <a:pt x="261619" y="1297381"/>
                  </a:lnTo>
                  <a:lnTo>
                    <a:pt x="253181" y="1269604"/>
                  </a:lnTo>
                  <a:lnTo>
                    <a:pt x="246498" y="1262634"/>
                  </a:lnTo>
                  <a:lnTo>
                    <a:pt x="218939" y="1229995"/>
                  </a:lnTo>
                  <a:lnTo>
                    <a:pt x="193158" y="1195451"/>
                  </a:lnTo>
                  <a:lnTo>
                    <a:pt x="169155" y="1159510"/>
                  </a:lnTo>
                  <a:lnTo>
                    <a:pt x="146930" y="1121918"/>
                  </a:lnTo>
                  <a:lnTo>
                    <a:pt x="126610" y="1083056"/>
                  </a:lnTo>
                  <a:lnTo>
                    <a:pt x="108068" y="1042797"/>
                  </a:lnTo>
                  <a:lnTo>
                    <a:pt x="91431" y="1001394"/>
                  </a:lnTo>
                  <a:lnTo>
                    <a:pt x="76572" y="959104"/>
                  </a:lnTo>
                  <a:lnTo>
                    <a:pt x="63491" y="915924"/>
                  </a:lnTo>
                  <a:lnTo>
                    <a:pt x="52442" y="871854"/>
                  </a:lnTo>
                  <a:lnTo>
                    <a:pt x="43298" y="827277"/>
                  </a:lnTo>
                  <a:lnTo>
                    <a:pt x="36059" y="781938"/>
                  </a:lnTo>
                  <a:lnTo>
                    <a:pt x="30471" y="736346"/>
                  </a:lnTo>
                  <a:lnTo>
                    <a:pt x="27042" y="690499"/>
                  </a:lnTo>
                  <a:lnTo>
                    <a:pt x="25393" y="644144"/>
                  </a:lnTo>
                  <a:lnTo>
                    <a:pt x="25772" y="598297"/>
                  </a:lnTo>
                  <a:lnTo>
                    <a:pt x="28058" y="552323"/>
                  </a:lnTo>
                  <a:lnTo>
                    <a:pt x="32249" y="506475"/>
                  </a:lnTo>
                  <a:lnTo>
                    <a:pt x="38345" y="461010"/>
                  </a:lnTo>
                  <a:lnTo>
                    <a:pt x="46473" y="415925"/>
                  </a:lnTo>
                  <a:lnTo>
                    <a:pt x="56379" y="371475"/>
                  </a:lnTo>
                  <a:lnTo>
                    <a:pt x="68444" y="327660"/>
                  </a:lnTo>
                  <a:lnTo>
                    <a:pt x="82287" y="284734"/>
                  </a:lnTo>
                  <a:lnTo>
                    <a:pt x="98162" y="242570"/>
                  </a:lnTo>
                  <a:lnTo>
                    <a:pt x="115942" y="201675"/>
                  </a:lnTo>
                  <a:lnTo>
                    <a:pt x="135881" y="161798"/>
                  </a:lnTo>
                  <a:lnTo>
                    <a:pt x="157598" y="123316"/>
                  </a:lnTo>
                  <a:lnTo>
                    <a:pt x="181474" y="86233"/>
                  </a:lnTo>
                  <a:lnTo>
                    <a:pt x="207128" y="50673"/>
                  </a:lnTo>
                  <a:lnTo>
                    <a:pt x="235322" y="16128"/>
                  </a:lnTo>
                  <a:lnTo>
                    <a:pt x="215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13304" y="4530851"/>
              <a:ext cx="597407" cy="15316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55802" y="4554347"/>
              <a:ext cx="299085" cy="1332230"/>
            </a:xfrm>
            <a:custGeom>
              <a:avLst/>
              <a:gdLst/>
              <a:ahLst/>
              <a:cxnLst/>
              <a:rect l="l" t="t" r="r" b="b"/>
              <a:pathLst>
                <a:path w="299085" h="1332229">
                  <a:moveTo>
                    <a:pt x="189860" y="1281353"/>
                  </a:moveTo>
                  <a:lnTo>
                    <a:pt x="183129" y="1285659"/>
                  </a:lnTo>
                  <a:lnTo>
                    <a:pt x="180081" y="1299349"/>
                  </a:lnTo>
                  <a:lnTo>
                    <a:pt x="184399" y="1306131"/>
                  </a:lnTo>
                  <a:lnTo>
                    <a:pt x="298572" y="1331671"/>
                  </a:lnTo>
                  <a:lnTo>
                    <a:pt x="296190" y="1323835"/>
                  </a:lnTo>
                  <a:lnTo>
                    <a:pt x="271394" y="1323835"/>
                  </a:lnTo>
                  <a:lnTo>
                    <a:pt x="257551" y="1310957"/>
                  </a:lnTo>
                  <a:lnTo>
                    <a:pt x="240046" y="1292570"/>
                  </a:lnTo>
                  <a:lnTo>
                    <a:pt x="189860" y="1281353"/>
                  </a:lnTo>
                  <a:close/>
                </a:path>
                <a:path w="299085" h="1332229">
                  <a:moveTo>
                    <a:pt x="240046" y="1292570"/>
                  </a:moveTo>
                  <a:lnTo>
                    <a:pt x="257551" y="1310957"/>
                  </a:lnTo>
                  <a:lnTo>
                    <a:pt x="271394" y="1323835"/>
                  </a:lnTo>
                  <a:lnTo>
                    <a:pt x="276613" y="1318209"/>
                  </a:lnTo>
                  <a:lnTo>
                    <a:pt x="267965" y="1318209"/>
                  </a:lnTo>
                  <a:lnTo>
                    <a:pt x="261642" y="1297396"/>
                  </a:lnTo>
                  <a:lnTo>
                    <a:pt x="240046" y="1292570"/>
                  </a:lnTo>
                  <a:close/>
                </a:path>
                <a:path w="299085" h="1332229">
                  <a:moveTo>
                    <a:pt x="257424" y="1215923"/>
                  </a:moveTo>
                  <a:lnTo>
                    <a:pt x="244089" y="1219987"/>
                  </a:lnTo>
                  <a:lnTo>
                    <a:pt x="240279" y="1227086"/>
                  </a:lnTo>
                  <a:lnTo>
                    <a:pt x="253191" y="1269583"/>
                  </a:lnTo>
                  <a:lnTo>
                    <a:pt x="275966" y="1293418"/>
                  </a:lnTo>
                  <a:lnTo>
                    <a:pt x="288666" y="1305217"/>
                  </a:lnTo>
                  <a:lnTo>
                    <a:pt x="271394" y="1323835"/>
                  </a:lnTo>
                  <a:lnTo>
                    <a:pt x="296190" y="1323835"/>
                  </a:lnTo>
                  <a:lnTo>
                    <a:pt x="264536" y="1219708"/>
                  </a:lnTo>
                  <a:lnTo>
                    <a:pt x="257424" y="1215923"/>
                  </a:lnTo>
                  <a:close/>
                </a:path>
                <a:path w="299085" h="1332229">
                  <a:moveTo>
                    <a:pt x="261642" y="1297396"/>
                  </a:moveTo>
                  <a:lnTo>
                    <a:pt x="267965" y="1318209"/>
                  </a:lnTo>
                  <a:lnTo>
                    <a:pt x="282824" y="1302130"/>
                  </a:lnTo>
                  <a:lnTo>
                    <a:pt x="261642" y="1297396"/>
                  </a:lnTo>
                  <a:close/>
                </a:path>
                <a:path w="299085" h="1332229">
                  <a:moveTo>
                    <a:pt x="253191" y="1269583"/>
                  </a:moveTo>
                  <a:lnTo>
                    <a:pt x="261642" y="1297396"/>
                  </a:lnTo>
                  <a:lnTo>
                    <a:pt x="282824" y="1302130"/>
                  </a:lnTo>
                  <a:lnTo>
                    <a:pt x="267965" y="1318209"/>
                  </a:lnTo>
                  <a:lnTo>
                    <a:pt x="276613" y="1318209"/>
                  </a:lnTo>
                  <a:lnTo>
                    <a:pt x="288666" y="1305217"/>
                  </a:lnTo>
                  <a:lnTo>
                    <a:pt x="275966" y="1293418"/>
                  </a:lnTo>
                  <a:lnTo>
                    <a:pt x="253191" y="1269583"/>
                  </a:lnTo>
                  <a:close/>
                </a:path>
                <a:path w="299085" h="1332229">
                  <a:moveTo>
                    <a:pt x="215514" y="0"/>
                  </a:moveTo>
                  <a:lnTo>
                    <a:pt x="187320" y="34416"/>
                  </a:lnTo>
                  <a:lnTo>
                    <a:pt x="160650" y="71246"/>
                  </a:lnTo>
                  <a:lnTo>
                    <a:pt x="136139" y="109600"/>
                  </a:lnTo>
                  <a:lnTo>
                    <a:pt x="113660" y="149225"/>
                  </a:lnTo>
                  <a:lnTo>
                    <a:pt x="93086" y="190245"/>
                  </a:lnTo>
                  <a:lnTo>
                    <a:pt x="74798" y="232409"/>
                  </a:lnTo>
                  <a:lnTo>
                    <a:pt x="58415" y="275589"/>
                  </a:lnTo>
                  <a:lnTo>
                    <a:pt x="44064" y="319658"/>
                  </a:lnTo>
                  <a:lnTo>
                    <a:pt x="31745" y="364616"/>
                  </a:lnTo>
                  <a:lnTo>
                    <a:pt x="21458" y="410209"/>
                  </a:lnTo>
                  <a:lnTo>
                    <a:pt x="13203" y="456310"/>
                  </a:lnTo>
                  <a:lnTo>
                    <a:pt x="6980" y="502919"/>
                  </a:lnTo>
                  <a:lnTo>
                    <a:pt x="2535" y="549782"/>
                  </a:lnTo>
                  <a:lnTo>
                    <a:pt x="249" y="596900"/>
                  </a:lnTo>
                  <a:lnTo>
                    <a:pt x="0" y="644270"/>
                  </a:lnTo>
                  <a:lnTo>
                    <a:pt x="1646" y="691260"/>
                  </a:lnTo>
                  <a:lnTo>
                    <a:pt x="5202" y="738123"/>
                  </a:lnTo>
                  <a:lnTo>
                    <a:pt x="10663" y="784859"/>
                  </a:lnTo>
                  <a:lnTo>
                    <a:pt x="18156" y="831087"/>
                  </a:lnTo>
                  <a:lnTo>
                    <a:pt x="27554" y="876934"/>
                  </a:lnTo>
                  <a:lnTo>
                    <a:pt x="38857" y="921892"/>
                  </a:lnTo>
                  <a:lnTo>
                    <a:pt x="52065" y="966215"/>
                  </a:lnTo>
                  <a:lnTo>
                    <a:pt x="67305" y="1009776"/>
                  </a:lnTo>
                  <a:lnTo>
                    <a:pt x="84450" y="1052258"/>
                  </a:lnTo>
                  <a:lnTo>
                    <a:pt x="103373" y="1093482"/>
                  </a:lnTo>
                  <a:lnTo>
                    <a:pt x="124328" y="1133576"/>
                  </a:lnTo>
                  <a:lnTo>
                    <a:pt x="147188" y="1172336"/>
                  </a:lnTo>
                  <a:lnTo>
                    <a:pt x="171953" y="1209509"/>
                  </a:lnTo>
                  <a:lnTo>
                    <a:pt x="198623" y="1245133"/>
                  </a:lnTo>
                  <a:lnTo>
                    <a:pt x="227071" y="1278940"/>
                  </a:lnTo>
                  <a:lnTo>
                    <a:pt x="261642" y="1297396"/>
                  </a:lnTo>
                  <a:lnTo>
                    <a:pt x="253191" y="1269583"/>
                  </a:lnTo>
                  <a:lnTo>
                    <a:pt x="246502" y="1262583"/>
                  </a:lnTo>
                  <a:lnTo>
                    <a:pt x="218943" y="1229893"/>
                  </a:lnTo>
                  <a:lnTo>
                    <a:pt x="193035" y="1195425"/>
                  </a:lnTo>
                  <a:lnTo>
                    <a:pt x="169032" y="1159446"/>
                  </a:lnTo>
                  <a:lnTo>
                    <a:pt x="146934" y="1121816"/>
                  </a:lnTo>
                  <a:lnTo>
                    <a:pt x="126487" y="1082852"/>
                  </a:lnTo>
                  <a:lnTo>
                    <a:pt x="107945" y="1042733"/>
                  </a:lnTo>
                  <a:lnTo>
                    <a:pt x="91181" y="1001394"/>
                  </a:lnTo>
                  <a:lnTo>
                    <a:pt x="76449" y="958976"/>
                  </a:lnTo>
                  <a:lnTo>
                    <a:pt x="63495" y="915669"/>
                  </a:lnTo>
                  <a:lnTo>
                    <a:pt x="52446" y="871727"/>
                  </a:lnTo>
                  <a:lnTo>
                    <a:pt x="43175" y="827023"/>
                  </a:lnTo>
                  <a:lnTo>
                    <a:pt x="35809" y="781938"/>
                  </a:lnTo>
                  <a:lnTo>
                    <a:pt x="30475" y="736218"/>
                  </a:lnTo>
                  <a:lnTo>
                    <a:pt x="26919" y="690371"/>
                  </a:lnTo>
                  <a:lnTo>
                    <a:pt x="25396" y="644144"/>
                  </a:lnTo>
                  <a:lnTo>
                    <a:pt x="25649" y="598169"/>
                  </a:lnTo>
                  <a:lnTo>
                    <a:pt x="27935" y="552069"/>
                  </a:lnTo>
                  <a:lnTo>
                    <a:pt x="32126" y="506221"/>
                  </a:lnTo>
                  <a:lnTo>
                    <a:pt x="38222" y="460755"/>
                  </a:lnTo>
                  <a:lnTo>
                    <a:pt x="46350" y="415670"/>
                  </a:lnTo>
                  <a:lnTo>
                    <a:pt x="56256" y="371347"/>
                  </a:lnTo>
                  <a:lnTo>
                    <a:pt x="68321" y="327532"/>
                  </a:lnTo>
                  <a:lnTo>
                    <a:pt x="82164" y="284606"/>
                  </a:lnTo>
                  <a:lnTo>
                    <a:pt x="98039" y="242569"/>
                  </a:lnTo>
                  <a:lnTo>
                    <a:pt x="115819" y="201548"/>
                  </a:lnTo>
                  <a:lnTo>
                    <a:pt x="135758" y="161670"/>
                  </a:lnTo>
                  <a:lnTo>
                    <a:pt x="157475" y="123316"/>
                  </a:lnTo>
                  <a:lnTo>
                    <a:pt x="181224" y="86105"/>
                  </a:lnTo>
                  <a:lnTo>
                    <a:pt x="207005" y="50545"/>
                  </a:lnTo>
                  <a:lnTo>
                    <a:pt x="235199" y="16128"/>
                  </a:lnTo>
                  <a:lnTo>
                    <a:pt x="2155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04332" y="2595372"/>
              <a:ext cx="562356" cy="15316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0160" y="2730627"/>
              <a:ext cx="274320" cy="1334135"/>
            </a:xfrm>
            <a:custGeom>
              <a:avLst/>
              <a:gdLst/>
              <a:ahLst/>
              <a:cxnLst/>
              <a:rect l="l" t="t" r="r" b="b"/>
              <a:pathLst>
                <a:path w="274320" h="1334135">
                  <a:moveTo>
                    <a:pt x="35672" y="35616"/>
                  </a:moveTo>
                  <a:lnTo>
                    <a:pt x="43158" y="63833"/>
                  </a:lnTo>
                  <a:lnTo>
                    <a:pt x="49402" y="70865"/>
                  </a:lnTo>
                  <a:lnTo>
                    <a:pt x="75946" y="104648"/>
                  </a:lnTo>
                  <a:lnTo>
                    <a:pt x="100584" y="139953"/>
                  </a:lnTo>
                  <a:lnTo>
                    <a:pt x="123316" y="176784"/>
                  </a:lnTo>
                  <a:lnTo>
                    <a:pt x="144144" y="215011"/>
                  </a:lnTo>
                  <a:lnTo>
                    <a:pt x="163194" y="254635"/>
                  </a:lnTo>
                  <a:lnTo>
                    <a:pt x="180339" y="295528"/>
                  </a:lnTo>
                  <a:lnTo>
                    <a:pt x="195579" y="337438"/>
                  </a:lnTo>
                  <a:lnTo>
                    <a:pt x="208914" y="380238"/>
                  </a:lnTo>
                  <a:lnTo>
                    <a:pt x="220344" y="423925"/>
                  </a:lnTo>
                  <a:lnTo>
                    <a:pt x="229869" y="468249"/>
                  </a:lnTo>
                  <a:lnTo>
                    <a:pt x="237489" y="513207"/>
                  </a:lnTo>
                  <a:lnTo>
                    <a:pt x="243204" y="558800"/>
                  </a:lnTo>
                  <a:lnTo>
                    <a:pt x="247014" y="604520"/>
                  </a:lnTo>
                  <a:lnTo>
                    <a:pt x="248919" y="650494"/>
                  </a:lnTo>
                  <a:lnTo>
                    <a:pt x="248872" y="697738"/>
                  </a:lnTo>
                  <a:lnTo>
                    <a:pt x="247014" y="742696"/>
                  </a:lnTo>
                  <a:lnTo>
                    <a:pt x="243204" y="788543"/>
                  </a:lnTo>
                  <a:lnTo>
                    <a:pt x="237362" y="834263"/>
                  </a:lnTo>
                  <a:lnTo>
                    <a:pt x="229615" y="879475"/>
                  </a:lnTo>
                  <a:lnTo>
                    <a:pt x="220090" y="924179"/>
                  </a:lnTo>
                  <a:lnTo>
                    <a:pt x="208406" y="968375"/>
                  </a:lnTo>
                  <a:lnTo>
                    <a:pt x="195072" y="1011682"/>
                  </a:lnTo>
                  <a:lnTo>
                    <a:pt x="179577" y="1054100"/>
                  </a:lnTo>
                  <a:lnTo>
                    <a:pt x="162305" y="1095502"/>
                  </a:lnTo>
                  <a:lnTo>
                    <a:pt x="143001" y="1135888"/>
                  </a:lnTo>
                  <a:lnTo>
                    <a:pt x="121792" y="1174877"/>
                  </a:lnTo>
                  <a:lnTo>
                    <a:pt x="98678" y="1212723"/>
                  </a:lnTo>
                  <a:lnTo>
                    <a:pt x="73660" y="1248918"/>
                  </a:lnTo>
                  <a:lnTo>
                    <a:pt x="46736" y="1283589"/>
                  </a:lnTo>
                  <a:lnTo>
                    <a:pt x="17272" y="1317117"/>
                  </a:lnTo>
                  <a:lnTo>
                    <a:pt x="36449" y="1333881"/>
                  </a:lnTo>
                  <a:lnTo>
                    <a:pt x="65786" y="1300353"/>
                  </a:lnTo>
                  <a:lnTo>
                    <a:pt x="93725" y="1264539"/>
                  </a:lnTo>
                  <a:lnTo>
                    <a:pt x="119634" y="1227201"/>
                  </a:lnTo>
                  <a:lnTo>
                    <a:pt x="143510" y="1188212"/>
                  </a:lnTo>
                  <a:lnTo>
                    <a:pt x="165353" y="1147953"/>
                  </a:lnTo>
                  <a:lnTo>
                    <a:pt x="185165" y="1106424"/>
                  </a:lnTo>
                  <a:lnTo>
                    <a:pt x="202946" y="1063879"/>
                  </a:lnTo>
                  <a:lnTo>
                    <a:pt x="218948" y="1020445"/>
                  </a:lnTo>
                  <a:lnTo>
                    <a:pt x="232790" y="975868"/>
                  </a:lnTo>
                  <a:lnTo>
                    <a:pt x="244601" y="930656"/>
                  </a:lnTo>
                  <a:lnTo>
                    <a:pt x="254508" y="884809"/>
                  </a:lnTo>
                  <a:lnTo>
                    <a:pt x="262381" y="838581"/>
                  </a:lnTo>
                  <a:lnTo>
                    <a:pt x="268350" y="791845"/>
                  </a:lnTo>
                  <a:lnTo>
                    <a:pt x="272288" y="744727"/>
                  </a:lnTo>
                  <a:lnTo>
                    <a:pt x="274319" y="697738"/>
                  </a:lnTo>
                  <a:lnTo>
                    <a:pt x="274319" y="650494"/>
                  </a:lnTo>
                  <a:lnTo>
                    <a:pt x="272414" y="603503"/>
                  </a:lnTo>
                  <a:lnTo>
                    <a:pt x="268477" y="556640"/>
                  </a:lnTo>
                  <a:lnTo>
                    <a:pt x="262763" y="510159"/>
                  </a:lnTo>
                  <a:lnTo>
                    <a:pt x="254888" y="464058"/>
                  </a:lnTo>
                  <a:lnTo>
                    <a:pt x="245110" y="418592"/>
                  </a:lnTo>
                  <a:lnTo>
                    <a:pt x="233425" y="373761"/>
                  </a:lnTo>
                  <a:lnTo>
                    <a:pt x="219710" y="329819"/>
                  </a:lnTo>
                  <a:lnTo>
                    <a:pt x="204088" y="286893"/>
                  </a:lnTo>
                  <a:lnTo>
                    <a:pt x="186562" y="244856"/>
                  </a:lnTo>
                  <a:lnTo>
                    <a:pt x="167131" y="204088"/>
                  </a:lnTo>
                  <a:lnTo>
                    <a:pt x="145668" y="164592"/>
                  </a:lnTo>
                  <a:lnTo>
                    <a:pt x="122174" y="126619"/>
                  </a:lnTo>
                  <a:lnTo>
                    <a:pt x="96774" y="90043"/>
                  </a:lnTo>
                  <a:lnTo>
                    <a:pt x="69468" y="55245"/>
                  </a:lnTo>
                  <a:lnTo>
                    <a:pt x="56990" y="41199"/>
                  </a:lnTo>
                  <a:lnTo>
                    <a:pt x="35672" y="35616"/>
                  </a:lnTo>
                  <a:close/>
                </a:path>
                <a:path w="274320" h="1334135">
                  <a:moveTo>
                    <a:pt x="0" y="0"/>
                  </a:moveTo>
                  <a:lnTo>
                    <a:pt x="28138" y="106680"/>
                  </a:lnTo>
                  <a:lnTo>
                    <a:pt x="29972" y="113157"/>
                  </a:lnTo>
                  <a:lnTo>
                    <a:pt x="36829" y="117221"/>
                  </a:lnTo>
                  <a:lnTo>
                    <a:pt x="50418" y="113664"/>
                  </a:lnTo>
                  <a:lnTo>
                    <a:pt x="54483" y="106680"/>
                  </a:lnTo>
                  <a:lnTo>
                    <a:pt x="52704" y="99822"/>
                  </a:lnTo>
                  <a:lnTo>
                    <a:pt x="43158" y="63833"/>
                  </a:lnTo>
                  <a:lnTo>
                    <a:pt x="21209" y="39115"/>
                  </a:lnTo>
                  <a:lnTo>
                    <a:pt x="8889" y="26797"/>
                  </a:lnTo>
                  <a:lnTo>
                    <a:pt x="26797" y="8889"/>
                  </a:lnTo>
                  <a:lnTo>
                    <a:pt x="33862" y="8889"/>
                  </a:lnTo>
                  <a:lnTo>
                    <a:pt x="0" y="0"/>
                  </a:lnTo>
                  <a:close/>
                </a:path>
                <a:path w="274320" h="1334135">
                  <a:moveTo>
                    <a:pt x="26797" y="8889"/>
                  </a:moveTo>
                  <a:lnTo>
                    <a:pt x="8889" y="26797"/>
                  </a:lnTo>
                  <a:lnTo>
                    <a:pt x="21209" y="39115"/>
                  </a:lnTo>
                  <a:lnTo>
                    <a:pt x="43158" y="63833"/>
                  </a:lnTo>
                  <a:lnTo>
                    <a:pt x="35672" y="35616"/>
                  </a:lnTo>
                  <a:lnTo>
                    <a:pt x="14604" y="30099"/>
                  </a:lnTo>
                  <a:lnTo>
                    <a:pt x="30099" y="14605"/>
                  </a:lnTo>
                  <a:lnTo>
                    <a:pt x="32512" y="14605"/>
                  </a:lnTo>
                  <a:lnTo>
                    <a:pt x="26797" y="8889"/>
                  </a:lnTo>
                  <a:close/>
                </a:path>
                <a:path w="274320" h="1334135">
                  <a:moveTo>
                    <a:pt x="33862" y="8889"/>
                  </a:moveTo>
                  <a:lnTo>
                    <a:pt x="26797" y="8889"/>
                  </a:lnTo>
                  <a:lnTo>
                    <a:pt x="40131" y="22225"/>
                  </a:lnTo>
                  <a:lnTo>
                    <a:pt x="56990" y="41199"/>
                  </a:lnTo>
                  <a:lnTo>
                    <a:pt x="106679" y="54228"/>
                  </a:lnTo>
                  <a:lnTo>
                    <a:pt x="113664" y="50164"/>
                  </a:lnTo>
                  <a:lnTo>
                    <a:pt x="115442" y="43434"/>
                  </a:lnTo>
                  <a:lnTo>
                    <a:pt x="117221" y="36575"/>
                  </a:lnTo>
                  <a:lnTo>
                    <a:pt x="113156" y="29718"/>
                  </a:lnTo>
                  <a:lnTo>
                    <a:pt x="33862" y="8889"/>
                  </a:lnTo>
                  <a:close/>
                </a:path>
                <a:path w="274320" h="1334135">
                  <a:moveTo>
                    <a:pt x="32512" y="14605"/>
                  </a:moveTo>
                  <a:lnTo>
                    <a:pt x="30099" y="14605"/>
                  </a:lnTo>
                  <a:lnTo>
                    <a:pt x="35672" y="35616"/>
                  </a:lnTo>
                  <a:lnTo>
                    <a:pt x="56990" y="41199"/>
                  </a:lnTo>
                  <a:lnTo>
                    <a:pt x="40131" y="22225"/>
                  </a:lnTo>
                  <a:lnTo>
                    <a:pt x="32512" y="14605"/>
                  </a:lnTo>
                  <a:close/>
                </a:path>
                <a:path w="274320" h="1334135">
                  <a:moveTo>
                    <a:pt x="30099" y="14605"/>
                  </a:moveTo>
                  <a:lnTo>
                    <a:pt x="14604" y="30099"/>
                  </a:lnTo>
                  <a:lnTo>
                    <a:pt x="35672" y="35616"/>
                  </a:lnTo>
                  <a:lnTo>
                    <a:pt x="30099" y="14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16523" y="4347972"/>
              <a:ext cx="562355" cy="153314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72734" y="4484370"/>
              <a:ext cx="274955" cy="1334135"/>
            </a:xfrm>
            <a:custGeom>
              <a:avLst/>
              <a:gdLst/>
              <a:ahLst/>
              <a:cxnLst/>
              <a:rect l="l" t="t" r="r" b="b"/>
              <a:pathLst>
                <a:path w="274954" h="1334135">
                  <a:moveTo>
                    <a:pt x="35824" y="35589"/>
                  </a:moveTo>
                  <a:lnTo>
                    <a:pt x="43348" y="63797"/>
                  </a:lnTo>
                  <a:lnTo>
                    <a:pt x="49656" y="70865"/>
                  </a:lnTo>
                  <a:lnTo>
                    <a:pt x="76073" y="104520"/>
                  </a:lnTo>
                  <a:lnTo>
                    <a:pt x="100711" y="139826"/>
                  </a:lnTo>
                  <a:lnTo>
                    <a:pt x="123443" y="176656"/>
                  </a:lnTo>
                  <a:lnTo>
                    <a:pt x="144271" y="215010"/>
                  </a:lnTo>
                  <a:lnTo>
                    <a:pt x="163321" y="254634"/>
                  </a:lnTo>
                  <a:lnTo>
                    <a:pt x="180466" y="295401"/>
                  </a:lnTo>
                  <a:lnTo>
                    <a:pt x="195706" y="337311"/>
                  </a:lnTo>
                  <a:lnTo>
                    <a:pt x="209041" y="380237"/>
                  </a:lnTo>
                  <a:lnTo>
                    <a:pt x="220471" y="423798"/>
                  </a:lnTo>
                  <a:lnTo>
                    <a:pt x="229996" y="468248"/>
                  </a:lnTo>
                  <a:lnTo>
                    <a:pt x="237616" y="513206"/>
                  </a:lnTo>
                  <a:lnTo>
                    <a:pt x="243331" y="558672"/>
                  </a:lnTo>
                  <a:lnTo>
                    <a:pt x="247141" y="604392"/>
                  </a:lnTo>
                  <a:lnTo>
                    <a:pt x="249174" y="650493"/>
                  </a:lnTo>
                  <a:lnTo>
                    <a:pt x="249046" y="696467"/>
                  </a:lnTo>
                  <a:lnTo>
                    <a:pt x="247141" y="742568"/>
                  </a:lnTo>
                  <a:lnTo>
                    <a:pt x="243331" y="788542"/>
                  </a:lnTo>
                  <a:lnTo>
                    <a:pt x="237489" y="834135"/>
                  </a:lnTo>
                  <a:lnTo>
                    <a:pt x="229742" y="879474"/>
                  </a:lnTo>
                  <a:lnTo>
                    <a:pt x="220217" y="924178"/>
                  </a:lnTo>
                  <a:lnTo>
                    <a:pt x="208661" y="968247"/>
                  </a:lnTo>
                  <a:lnTo>
                    <a:pt x="195199" y="1011554"/>
                  </a:lnTo>
                  <a:lnTo>
                    <a:pt x="179704" y="1053972"/>
                  </a:lnTo>
                  <a:lnTo>
                    <a:pt x="162305" y="1095374"/>
                  </a:lnTo>
                  <a:lnTo>
                    <a:pt x="143128" y="1135799"/>
                  </a:lnTo>
                  <a:lnTo>
                    <a:pt x="121919" y="1174851"/>
                  </a:lnTo>
                  <a:lnTo>
                    <a:pt x="98805" y="1212646"/>
                  </a:lnTo>
                  <a:lnTo>
                    <a:pt x="73787" y="1248829"/>
                  </a:lnTo>
                  <a:lnTo>
                    <a:pt x="46862" y="1283500"/>
                  </a:lnTo>
                  <a:lnTo>
                    <a:pt x="17399" y="1317028"/>
                  </a:lnTo>
                  <a:lnTo>
                    <a:pt x="36449" y="1333779"/>
                  </a:lnTo>
                  <a:lnTo>
                    <a:pt x="65912" y="1300251"/>
                  </a:lnTo>
                  <a:lnTo>
                    <a:pt x="93852" y="1264437"/>
                  </a:lnTo>
                  <a:lnTo>
                    <a:pt x="119633" y="1227086"/>
                  </a:lnTo>
                  <a:lnTo>
                    <a:pt x="143637" y="1188123"/>
                  </a:lnTo>
                  <a:lnTo>
                    <a:pt x="165480" y="1147914"/>
                  </a:lnTo>
                  <a:lnTo>
                    <a:pt x="185292" y="1106360"/>
                  </a:lnTo>
                  <a:lnTo>
                    <a:pt x="203200" y="1063751"/>
                  </a:lnTo>
                  <a:lnTo>
                    <a:pt x="218948" y="1020317"/>
                  </a:lnTo>
                  <a:lnTo>
                    <a:pt x="232917" y="975867"/>
                  </a:lnTo>
                  <a:lnTo>
                    <a:pt x="244728" y="930528"/>
                  </a:lnTo>
                  <a:lnTo>
                    <a:pt x="254635" y="884808"/>
                  </a:lnTo>
                  <a:lnTo>
                    <a:pt x="262508" y="838453"/>
                  </a:lnTo>
                  <a:lnTo>
                    <a:pt x="268477" y="791717"/>
                  </a:lnTo>
                  <a:lnTo>
                    <a:pt x="272541" y="744727"/>
                  </a:lnTo>
                  <a:lnTo>
                    <a:pt x="274446" y="697610"/>
                  </a:lnTo>
                  <a:lnTo>
                    <a:pt x="274574" y="650493"/>
                  </a:lnTo>
                  <a:lnTo>
                    <a:pt x="272541" y="603376"/>
                  </a:lnTo>
                  <a:lnTo>
                    <a:pt x="268731" y="556513"/>
                  </a:lnTo>
                  <a:lnTo>
                    <a:pt x="262763" y="510031"/>
                  </a:lnTo>
                  <a:lnTo>
                    <a:pt x="255015" y="464057"/>
                  </a:lnTo>
                  <a:lnTo>
                    <a:pt x="245363" y="418591"/>
                  </a:lnTo>
                  <a:lnTo>
                    <a:pt x="233552" y="373760"/>
                  </a:lnTo>
                  <a:lnTo>
                    <a:pt x="219963" y="329818"/>
                  </a:lnTo>
                  <a:lnTo>
                    <a:pt x="204342" y="286765"/>
                  </a:lnTo>
                  <a:lnTo>
                    <a:pt x="186816" y="244855"/>
                  </a:lnTo>
                  <a:lnTo>
                    <a:pt x="167131" y="204088"/>
                  </a:lnTo>
                  <a:lnTo>
                    <a:pt x="145795" y="164591"/>
                  </a:lnTo>
                  <a:lnTo>
                    <a:pt x="122300" y="126491"/>
                  </a:lnTo>
                  <a:lnTo>
                    <a:pt x="96900" y="90042"/>
                  </a:lnTo>
                  <a:lnTo>
                    <a:pt x="69595" y="55244"/>
                  </a:lnTo>
                  <a:lnTo>
                    <a:pt x="57102" y="41129"/>
                  </a:lnTo>
                  <a:lnTo>
                    <a:pt x="35824" y="35589"/>
                  </a:lnTo>
                  <a:close/>
                </a:path>
                <a:path w="274954" h="1334135">
                  <a:moveTo>
                    <a:pt x="0" y="0"/>
                  </a:moveTo>
                  <a:lnTo>
                    <a:pt x="28391" y="106552"/>
                  </a:lnTo>
                  <a:lnTo>
                    <a:pt x="30225" y="113156"/>
                  </a:lnTo>
                  <a:lnTo>
                    <a:pt x="37083" y="117093"/>
                  </a:lnTo>
                  <a:lnTo>
                    <a:pt x="50673" y="113537"/>
                  </a:lnTo>
                  <a:lnTo>
                    <a:pt x="54737" y="106552"/>
                  </a:lnTo>
                  <a:lnTo>
                    <a:pt x="52958" y="99821"/>
                  </a:lnTo>
                  <a:lnTo>
                    <a:pt x="43348" y="63797"/>
                  </a:lnTo>
                  <a:lnTo>
                    <a:pt x="21208" y="38988"/>
                  </a:lnTo>
                  <a:lnTo>
                    <a:pt x="9016" y="26796"/>
                  </a:lnTo>
                  <a:lnTo>
                    <a:pt x="26924" y="8762"/>
                  </a:lnTo>
                  <a:lnTo>
                    <a:pt x="33725" y="8762"/>
                  </a:lnTo>
                  <a:lnTo>
                    <a:pt x="0" y="0"/>
                  </a:lnTo>
                  <a:close/>
                </a:path>
                <a:path w="274954" h="1334135">
                  <a:moveTo>
                    <a:pt x="26924" y="8762"/>
                  </a:moveTo>
                  <a:lnTo>
                    <a:pt x="9016" y="26796"/>
                  </a:lnTo>
                  <a:lnTo>
                    <a:pt x="21208" y="38988"/>
                  </a:lnTo>
                  <a:lnTo>
                    <a:pt x="43348" y="63797"/>
                  </a:lnTo>
                  <a:lnTo>
                    <a:pt x="35824" y="35589"/>
                  </a:lnTo>
                  <a:lnTo>
                    <a:pt x="14731" y="30098"/>
                  </a:lnTo>
                  <a:lnTo>
                    <a:pt x="30225" y="14604"/>
                  </a:lnTo>
                  <a:lnTo>
                    <a:pt x="32765" y="14604"/>
                  </a:lnTo>
                  <a:lnTo>
                    <a:pt x="26924" y="8762"/>
                  </a:lnTo>
                  <a:close/>
                </a:path>
                <a:path w="274954" h="1334135">
                  <a:moveTo>
                    <a:pt x="33725" y="8762"/>
                  </a:moveTo>
                  <a:lnTo>
                    <a:pt x="26924" y="8762"/>
                  </a:lnTo>
                  <a:lnTo>
                    <a:pt x="40258" y="22097"/>
                  </a:lnTo>
                  <a:lnTo>
                    <a:pt x="57102" y="41129"/>
                  </a:lnTo>
                  <a:lnTo>
                    <a:pt x="106933" y="54101"/>
                  </a:lnTo>
                  <a:lnTo>
                    <a:pt x="113791" y="50037"/>
                  </a:lnTo>
                  <a:lnTo>
                    <a:pt x="115569" y="43179"/>
                  </a:lnTo>
                  <a:lnTo>
                    <a:pt x="117348" y="36448"/>
                  </a:lnTo>
                  <a:lnTo>
                    <a:pt x="113283" y="29463"/>
                  </a:lnTo>
                  <a:lnTo>
                    <a:pt x="33725" y="8762"/>
                  </a:lnTo>
                  <a:close/>
                </a:path>
                <a:path w="274954" h="1334135">
                  <a:moveTo>
                    <a:pt x="32765" y="14604"/>
                  </a:moveTo>
                  <a:lnTo>
                    <a:pt x="30225" y="14604"/>
                  </a:lnTo>
                  <a:lnTo>
                    <a:pt x="35824" y="35589"/>
                  </a:lnTo>
                  <a:lnTo>
                    <a:pt x="57102" y="41129"/>
                  </a:lnTo>
                  <a:lnTo>
                    <a:pt x="40258" y="22097"/>
                  </a:lnTo>
                  <a:lnTo>
                    <a:pt x="32765" y="14604"/>
                  </a:lnTo>
                  <a:close/>
                </a:path>
                <a:path w="274954" h="1334135">
                  <a:moveTo>
                    <a:pt x="30225" y="14604"/>
                  </a:moveTo>
                  <a:lnTo>
                    <a:pt x="14731" y="30098"/>
                  </a:lnTo>
                  <a:lnTo>
                    <a:pt x="35824" y="35589"/>
                  </a:lnTo>
                  <a:lnTo>
                    <a:pt x="30225" y="146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53055" y="2759964"/>
              <a:ext cx="1072896" cy="3276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16961" y="2782824"/>
              <a:ext cx="654050" cy="3077845"/>
            </a:xfrm>
            <a:custGeom>
              <a:avLst/>
              <a:gdLst/>
              <a:ahLst/>
              <a:cxnLst/>
              <a:rect l="l" t="t" r="r" b="b"/>
              <a:pathLst>
                <a:path w="654050" h="3077845">
                  <a:moveTo>
                    <a:pt x="545083" y="3027451"/>
                  </a:moveTo>
                  <a:lnTo>
                    <a:pt x="538226" y="3031756"/>
                  </a:lnTo>
                  <a:lnTo>
                    <a:pt x="535177" y="3045447"/>
                  </a:lnTo>
                  <a:lnTo>
                    <a:pt x="539495" y="3052229"/>
                  </a:lnTo>
                  <a:lnTo>
                    <a:pt x="653668" y="3077756"/>
                  </a:lnTo>
                  <a:lnTo>
                    <a:pt x="651295" y="3069920"/>
                  </a:lnTo>
                  <a:lnTo>
                    <a:pt x="626618" y="3069920"/>
                  </a:lnTo>
                  <a:lnTo>
                    <a:pt x="592228" y="3037995"/>
                  </a:lnTo>
                  <a:lnTo>
                    <a:pt x="545083" y="3027451"/>
                  </a:lnTo>
                  <a:close/>
                </a:path>
                <a:path w="654050" h="3077845">
                  <a:moveTo>
                    <a:pt x="592228" y="3037995"/>
                  </a:moveTo>
                  <a:lnTo>
                    <a:pt x="626618" y="3069920"/>
                  </a:lnTo>
                  <a:lnTo>
                    <a:pt x="631825" y="3064306"/>
                  </a:lnTo>
                  <a:lnTo>
                    <a:pt x="623062" y="3064306"/>
                  </a:lnTo>
                  <a:lnTo>
                    <a:pt x="616733" y="3043476"/>
                  </a:lnTo>
                  <a:lnTo>
                    <a:pt x="592228" y="3037995"/>
                  </a:lnTo>
                  <a:close/>
                </a:path>
                <a:path w="654050" h="3077845">
                  <a:moveTo>
                    <a:pt x="612648" y="2962008"/>
                  </a:moveTo>
                  <a:lnTo>
                    <a:pt x="599186" y="2966085"/>
                  </a:lnTo>
                  <a:lnTo>
                    <a:pt x="595376" y="2973184"/>
                  </a:lnTo>
                  <a:lnTo>
                    <a:pt x="609401" y="3019347"/>
                  </a:lnTo>
                  <a:lnTo>
                    <a:pt x="643889" y="3051302"/>
                  </a:lnTo>
                  <a:lnTo>
                    <a:pt x="626618" y="3069920"/>
                  </a:lnTo>
                  <a:lnTo>
                    <a:pt x="651295" y="3069920"/>
                  </a:lnTo>
                  <a:lnTo>
                    <a:pt x="621792" y="2972511"/>
                  </a:lnTo>
                  <a:lnTo>
                    <a:pt x="619632" y="2965805"/>
                  </a:lnTo>
                  <a:lnTo>
                    <a:pt x="612648" y="2962008"/>
                  </a:lnTo>
                  <a:close/>
                </a:path>
                <a:path w="654050" h="3077845">
                  <a:moveTo>
                    <a:pt x="616733" y="3043476"/>
                  </a:moveTo>
                  <a:lnTo>
                    <a:pt x="623062" y="3064306"/>
                  </a:lnTo>
                  <a:lnTo>
                    <a:pt x="637921" y="3048215"/>
                  </a:lnTo>
                  <a:lnTo>
                    <a:pt x="616733" y="3043476"/>
                  </a:lnTo>
                  <a:close/>
                </a:path>
                <a:path w="654050" h="3077845">
                  <a:moveTo>
                    <a:pt x="609401" y="3019347"/>
                  </a:moveTo>
                  <a:lnTo>
                    <a:pt x="616733" y="3043476"/>
                  </a:lnTo>
                  <a:lnTo>
                    <a:pt x="637921" y="3048215"/>
                  </a:lnTo>
                  <a:lnTo>
                    <a:pt x="623062" y="3064306"/>
                  </a:lnTo>
                  <a:lnTo>
                    <a:pt x="631825" y="3064306"/>
                  </a:lnTo>
                  <a:lnTo>
                    <a:pt x="643889" y="3051302"/>
                  </a:lnTo>
                  <a:lnTo>
                    <a:pt x="609401" y="3019347"/>
                  </a:lnTo>
                  <a:close/>
                </a:path>
                <a:path w="654050" h="3077845">
                  <a:moveTo>
                    <a:pt x="513461" y="0"/>
                  </a:moveTo>
                  <a:lnTo>
                    <a:pt x="447167" y="80899"/>
                  </a:lnTo>
                  <a:lnTo>
                    <a:pt x="385063" y="166242"/>
                  </a:lnTo>
                  <a:lnTo>
                    <a:pt x="327660" y="255015"/>
                  </a:lnTo>
                  <a:lnTo>
                    <a:pt x="274955" y="346963"/>
                  </a:lnTo>
                  <a:lnTo>
                    <a:pt x="226949" y="441960"/>
                  </a:lnTo>
                  <a:lnTo>
                    <a:pt x="183642" y="539496"/>
                  </a:lnTo>
                  <a:lnTo>
                    <a:pt x="144906" y="639445"/>
                  </a:lnTo>
                  <a:lnTo>
                    <a:pt x="110617" y="741426"/>
                  </a:lnTo>
                  <a:lnTo>
                    <a:pt x="81152" y="845312"/>
                  </a:lnTo>
                  <a:lnTo>
                    <a:pt x="56261" y="950594"/>
                  </a:lnTo>
                  <a:lnTo>
                    <a:pt x="35940" y="1057275"/>
                  </a:lnTo>
                  <a:lnTo>
                    <a:pt x="20193" y="1164717"/>
                  </a:lnTo>
                  <a:lnTo>
                    <a:pt x="8889" y="1273048"/>
                  </a:lnTo>
                  <a:lnTo>
                    <a:pt x="2158" y="1381633"/>
                  </a:lnTo>
                  <a:lnTo>
                    <a:pt x="0" y="1490471"/>
                  </a:lnTo>
                  <a:lnTo>
                    <a:pt x="2412" y="1599057"/>
                  </a:lnTo>
                  <a:lnTo>
                    <a:pt x="9270" y="1707261"/>
                  </a:lnTo>
                  <a:lnTo>
                    <a:pt x="20574" y="1814702"/>
                  </a:lnTo>
                  <a:lnTo>
                    <a:pt x="36321" y="1921128"/>
                  </a:lnTo>
                  <a:lnTo>
                    <a:pt x="56642" y="2026412"/>
                  </a:lnTo>
                  <a:lnTo>
                    <a:pt x="81406" y="2130044"/>
                  </a:lnTo>
                  <a:lnTo>
                    <a:pt x="110617" y="2231898"/>
                  </a:lnTo>
                  <a:lnTo>
                    <a:pt x="144144" y="2331466"/>
                  </a:lnTo>
                  <a:lnTo>
                    <a:pt x="182244" y="2428875"/>
                  </a:lnTo>
                  <a:lnTo>
                    <a:pt x="224789" y="2523490"/>
                  </a:lnTo>
                  <a:lnTo>
                    <a:pt x="271652" y="2615057"/>
                  </a:lnTo>
                  <a:lnTo>
                    <a:pt x="322961" y="2703449"/>
                  </a:lnTo>
                  <a:lnTo>
                    <a:pt x="378460" y="2788412"/>
                  </a:lnTo>
                  <a:lnTo>
                    <a:pt x="438657" y="2869450"/>
                  </a:lnTo>
                  <a:lnTo>
                    <a:pt x="503046" y="2946425"/>
                  </a:lnTo>
                  <a:lnTo>
                    <a:pt x="571881" y="3019107"/>
                  </a:lnTo>
                  <a:lnTo>
                    <a:pt x="616733" y="3043476"/>
                  </a:lnTo>
                  <a:lnTo>
                    <a:pt x="609401" y="3019347"/>
                  </a:lnTo>
                  <a:lnTo>
                    <a:pt x="590295" y="3001645"/>
                  </a:lnTo>
                  <a:lnTo>
                    <a:pt x="522477" y="2930118"/>
                  </a:lnTo>
                  <a:lnTo>
                    <a:pt x="459105" y="2854312"/>
                  </a:lnTo>
                  <a:lnTo>
                    <a:pt x="399795" y="2774441"/>
                  </a:lnTo>
                  <a:lnTo>
                    <a:pt x="344805" y="2690749"/>
                  </a:lnTo>
                  <a:lnTo>
                    <a:pt x="294258" y="2603500"/>
                  </a:lnTo>
                  <a:lnTo>
                    <a:pt x="247904" y="2512949"/>
                  </a:lnTo>
                  <a:lnTo>
                    <a:pt x="205867" y="2419604"/>
                  </a:lnTo>
                  <a:lnTo>
                    <a:pt x="168275" y="2323338"/>
                  </a:lnTo>
                  <a:lnTo>
                    <a:pt x="135000" y="2224913"/>
                  </a:lnTo>
                  <a:lnTo>
                    <a:pt x="106171" y="2124202"/>
                  </a:lnTo>
                  <a:lnTo>
                    <a:pt x="81533" y="2021586"/>
                  </a:lnTo>
                  <a:lnTo>
                    <a:pt x="61468" y="1917445"/>
                  </a:lnTo>
                  <a:lnTo>
                    <a:pt x="45846" y="1812036"/>
                  </a:lnTo>
                  <a:lnTo>
                    <a:pt x="34670" y="1705737"/>
                  </a:lnTo>
                  <a:lnTo>
                    <a:pt x="27812" y="1598549"/>
                  </a:lnTo>
                  <a:lnTo>
                    <a:pt x="25400" y="1490980"/>
                  </a:lnTo>
                  <a:lnTo>
                    <a:pt x="27558" y="1383283"/>
                  </a:lnTo>
                  <a:lnTo>
                    <a:pt x="34162" y="1275714"/>
                  </a:lnTo>
                  <a:lnTo>
                    <a:pt x="45212" y="1168527"/>
                  </a:lnTo>
                  <a:lnTo>
                    <a:pt x="60832" y="1061974"/>
                  </a:lnTo>
                  <a:lnTo>
                    <a:pt x="81025" y="956437"/>
                  </a:lnTo>
                  <a:lnTo>
                    <a:pt x="105537" y="852296"/>
                  </a:lnTo>
                  <a:lnTo>
                    <a:pt x="134746" y="749553"/>
                  </a:lnTo>
                  <a:lnTo>
                    <a:pt x="168529" y="648588"/>
                  </a:lnTo>
                  <a:lnTo>
                    <a:pt x="206756" y="549783"/>
                  </a:lnTo>
                  <a:lnTo>
                    <a:pt x="249555" y="453389"/>
                  </a:lnTo>
                  <a:lnTo>
                    <a:pt x="296925" y="359537"/>
                  </a:lnTo>
                  <a:lnTo>
                    <a:pt x="348995" y="268859"/>
                  </a:lnTo>
                  <a:lnTo>
                    <a:pt x="405638" y="181228"/>
                  </a:lnTo>
                  <a:lnTo>
                    <a:pt x="466725" y="97027"/>
                  </a:lnTo>
                  <a:lnTo>
                    <a:pt x="533019" y="16128"/>
                  </a:lnTo>
                  <a:lnTo>
                    <a:pt x="5134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450594" y="4133850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checkout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16116" y="5008879"/>
            <a:ext cx="37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add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32550" y="3262325"/>
            <a:ext cx="734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commit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676" y="461899"/>
            <a:ext cx="5170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 simple </a:t>
            </a:r>
            <a:r>
              <a:rPr sz="4400" spc="-5" dirty="0"/>
              <a:t>Git</a:t>
            </a:r>
            <a:r>
              <a:rPr sz="4400" spc="-100" dirty="0"/>
              <a:t> </a:t>
            </a:r>
            <a:r>
              <a:rPr sz="4400" spc="-10" dirty="0"/>
              <a:t>workflow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3540" y="1386966"/>
            <a:ext cx="39719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1800" spc="-5" dirty="0">
                <a:latin typeface="Carlito"/>
                <a:cs typeface="Carlito"/>
              </a:rPr>
              <a:t>1.	</a:t>
            </a:r>
            <a:r>
              <a:rPr sz="1800" spc="-10" dirty="0">
                <a:latin typeface="Carlito"/>
                <a:cs typeface="Carlito"/>
              </a:rPr>
              <a:t>Initialize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new </a:t>
            </a:r>
            <a:r>
              <a:rPr sz="1800" spc="-10" dirty="0">
                <a:latin typeface="Carlito"/>
                <a:cs typeface="Carlito"/>
              </a:rPr>
              <a:t>project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directory: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1800" spc="-10" dirty="0">
                <a:solidFill>
                  <a:srgbClr val="0000FF"/>
                </a:solidFill>
                <a:latin typeface="Carlito"/>
                <a:cs typeface="Carlito"/>
              </a:rPr>
              <a:t>init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307460"/>
            <a:ext cx="531812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1800" dirty="0">
                <a:latin typeface="Carlito"/>
                <a:cs typeface="Carlito"/>
              </a:rPr>
              <a:t>Add a </a:t>
            </a:r>
            <a:r>
              <a:rPr sz="1800" spc="-5" dirty="0">
                <a:latin typeface="Carlito"/>
                <a:cs typeface="Carlito"/>
              </a:rPr>
              <a:t>file using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5" dirty="0">
                <a:latin typeface="Carlito"/>
                <a:cs typeface="Carlito"/>
              </a:rPr>
              <a:t>text </a:t>
            </a:r>
            <a:r>
              <a:rPr sz="1800" spc="-5" dirty="0">
                <a:latin typeface="Carlito"/>
                <a:cs typeface="Carlito"/>
              </a:rPr>
              <a:t>editor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directory</a:t>
            </a:r>
            <a:endParaRPr sz="18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SzPct val="105882"/>
              <a:buAutoNum type="arabicPeriod" startAt="2"/>
              <a:tabLst>
                <a:tab pos="469265" algn="l"/>
                <a:tab pos="469900" algn="l"/>
              </a:tabLst>
            </a:pPr>
            <a:r>
              <a:rPr sz="1700" dirty="0">
                <a:latin typeface="Carlito"/>
                <a:cs typeface="Carlito"/>
              </a:rPr>
              <a:t>Add </a:t>
            </a:r>
            <a:r>
              <a:rPr sz="1700" spc="-5" dirty="0">
                <a:latin typeface="Carlito"/>
                <a:cs typeface="Carlito"/>
              </a:rPr>
              <a:t>every </a:t>
            </a:r>
            <a:r>
              <a:rPr sz="1700" dirty="0">
                <a:latin typeface="Carlito"/>
                <a:cs typeface="Carlito"/>
              </a:rPr>
              <a:t>change </a:t>
            </a:r>
            <a:r>
              <a:rPr sz="1700" spc="-5" dirty="0">
                <a:latin typeface="Carlito"/>
                <a:cs typeface="Carlito"/>
              </a:rPr>
              <a:t>that </a:t>
            </a:r>
            <a:r>
              <a:rPr sz="1700" dirty="0">
                <a:latin typeface="Carlito"/>
                <a:cs typeface="Carlito"/>
              </a:rPr>
              <a:t>has been made </a:t>
            </a:r>
            <a:r>
              <a:rPr sz="1700" spc="-5" dirty="0">
                <a:latin typeface="Carlito"/>
                <a:cs typeface="Carlito"/>
              </a:rPr>
              <a:t>to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10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directory: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rlito"/>
              <a:buAutoNum type="arabicPeriod" startAt="2"/>
            </a:pPr>
            <a:endParaRPr sz="175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git add</a:t>
            </a:r>
            <a:r>
              <a:rPr sz="1800" spc="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buAutoNum type="arabicPeriod" startAt="4"/>
              <a:tabLst>
                <a:tab pos="527685" algn="l"/>
                <a:tab pos="528320" algn="l"/>
              </a:tabLst>
            </a:pPr>
            <a:r>
              <a:rPr sz="1800" spc="-5" dirty="0">
                <a:latin typeface="Carlito"/>
                <a:cs typeface="Carlito"/>
              </a:rPr>
              <a:t>Commit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change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repo: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1800" spc="-10" dirty="0">
                <a:solidFill>
                  <a:srgbClr val="0000FF"/>
                </a:solidFill>
                <a:latin typeface="Carlito"/>
                <a:cs typeface="Carlito"/>
              </a:rPr>
              <a:t>commit </a:t>
            </a: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–m </a:t>
            </a:r>
            <a:r>
              <a:rPr sz="1800" spc="-10" dirty="0">
                <a:solidFill>
                  <a:srgbClr val="0000FF"/>
                </a:solidFill>
                <a:latin typeface="Carlito"/>
                <a:cs typeface="Carlito"/>
              </a:rPr>
              <a:t>“important </a:t>
            </a: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</a:rPr>
              <a:t>message</a:t>
            </a:r>
            <a:r>
              <a:rPr sz="1800" spc="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rlito"/>
                <a:cs typeface="Carlito"/>
              </a:rPr>
              <a:t>here”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588645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2286000"/>
            <a:ext cx="6972300" cy="926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" y="5588508"/>
            <a:ext cx="7734300" cy="1129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410" y="461899"/>
            <a:ext cx="7555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After </a:t>
            </a:r>
            <a:r>
              <a:rPr sz="4400" spc="-5" dirty="0"/>
              <a:t>initializing </a:t>
            </a:r>
            <a:r>
              <a:rPr sz="4400" dirty="0"/>
              <a:t>a </a:t>
            </a:r>
            <a:r>
              <a:rPr sz="4400" spc="-10" dirty="0"/>
              <a:t>new </a:t>
            </a:r>
            <a:r>
              <a:rPr sz="4400" spc="-5" dirty="0"/>
              <a:t>git</a:t>
            </a:r>
            <a:r>
              <a:rPr sz="4400" spc="-40" dirty="0"/>
              <a:t> </a:t>
            </a:r>
            <a:r>
              <a:rPr sz="4400" spc="-15" dirty="0"/>
              <a:t>repo…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2096236"/>
            <a:ext cx="400748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20000"/>
              </a:lnSpc>
              <a:spcBef>
                <a:spcPts val="100"/>
              </a:spcBef>
            </a:pPr>
            <a:r>
              <a:rPr sz="3200" spc="-5" dirty="0">
                <a:latin typeface="Carlito"/>
                <a:cs typeface="Carlito"/>
              </a:rPr>
              <a:t>3. Commit changes </a:t>
            </a:r>
            <a:r>
              <a:rPr sz="3200" dirty="0">
                <a:latin typeface="Carlito"/>
                <a:cs typeface="Carlito"/>
              </a:rPr>
              <a:t>with  a</a:t>
            </a:r>
            <a:r>
              <a:rPr sz="3200" spc="-5" dirty="0">
                <a:latin typeface="Carlito"/>
                <a:cs typeface="Carlito"/>
              </a:rPr>
              <a:t> message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949065"/>
            <a:ext cx="25279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rlito"/>
                <a:cs typeface="Carlito"/>
              </a:rPr>
              <a:t>2. Add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changes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119878"/>
            <a:ext cx="27832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rlito"/>
                <a:cs typeface="Carlito"/>
              </a:rPr>
              <a:t>1. </a:t>
            </a:r>
            <a:r>
              <a:rPr sz="3200" spc="-30" dirty="0">
                <a:latin typeface="Carlito"/>
                <a:cs typeface="Carlito"/>
              </a:rPr>
              <a:t>Make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changes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96611" y="3610355"/>
            <a:ext cx="23804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39284" y="3630167"/>
            <a:ext cx="2295525" cy="9239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60350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2050"/>
              </a:spcBef>
            </a:pPr>
            <a:r>
              <a:rPr sz="2400" spc="-5" dirty="0">
                <a:latin typeface="Carlito"/>
                <a:cs typeface="Carlito"/>
              </a:rPr>
              <a:t>Staging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index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22520" y="5286755"/>
            <a:ext cx="2380615" cy="1009015"/>
            <a:chOff x="4922520" y="5286755"/>
            <a:chExt cx="2380615" cy="1009015"/>
          </a:xfrm>
        </p:grpSpPr>
        <p:sp>
          <p:nvSpPr>
            <p:cNvPr id="9" name="object 9"/>
            <p:cNvSpPr/>
            <p:nvPr/>
          </p:nvSpPr>
          <p:spPr>
            <a:xfrm>
              <a:off x="4922520" y="5286755"/>
              <a:ext cx="2380487" cy="1008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69764" y="5311139"/>
              <a:ext cx="2285999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69764" y="5311140"/>
            <a:ext cx="2286000" cy="9144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255904" rIns="0" bIns="0" rtlCol="0">
            <a:spAutoFit/>
          </a:bodyPr>
          <a:lstStyle/>
          <a:p>
            <a:pPr marL="645795">
              <a:lnSpc>
                <a:spcPct val="100000"/>
              </a:lnSpc>
              <a:spcBef>
                <a:spcPts val="2014"/>
              </a:spcBef>
            </a:pPr>
            <a:r>
              <a:rPr sz="2400" spc="-10" dirty="0">
                <a:latin typeface="Carlito"/>
                <a:cs typeface="Carlito"/>
              </a:rPr>
              <a:t>working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96611" y="1857755"/>
            <a:ext cx="23804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43855" y="1882139"/>
            <a:ext cx="2286000" cy="914400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vert="horz" wrap="square" lIns="0" tIns="255270" rIns="0" bIns="0" rtlCol="0">
            <a:spAutoFit/>
          </a:bodyPr>
          <a:lstStyle/>
          <a:p>
            <a:pPr marL="478790">
              <a:lnSpc>
                <a:spcPct val="100000"/>
              </a:lnSpc>
              <a:spcBef>
                <a:spcPts val="2010"/>
              </a:spcBef>
            </a:pPr>
            <a:r>
              <a:rPr sz="2400" spc="-10" dirty="0">
                <a:latin typeface="Carlito"/>
                <a:cs typeface="Carlito"/>
              </a:rPr>
              <a:t>Repository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86328" y="2429255"/>
            <a:ext cx="4455160" cy="3698875"/>
            <a:chOff x="3386328" y="2429255"/>
            <a:chExt cx="4455160" cy="3698875"/>
          </a:xfrm>
        </p:grpSpPr>
        <p:sp>
          <p:nvSpPr>
            <p:cNvPr id="15" name="object 15"/>
            <p:cNvSpPr/>
            <p:nvPr/>
          </p:nvSpPr>
          <p:spPr>
            <a:xfrm>
              <a:off x="7266432" y="2429255"/>
              <a:ext cx="562355" cy="15331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21880" y="2565653"/>
              <a:ext cx="274955" cy="1334135"/>
            </a:xfrm>
            <a:custGeom>
              <a:avLst/>
              <a:gdLst/>
              <a:ahLst/>
              <a:cxnLst/>
              <a:rect l="l" t="t" r="r" b="b"/>
              <a:pathLst>
                <a:path w="274954" h="1334135">
                  <a:moveTo>
                    <a:pt x="35824" y="35462"/>
                  </a:moveTo>
                  <a:lnTo>
                    <a:pt x="43386" y="63811"/>
                  </a:lnTo>
                  <a:lnTo>
                    <a:pt x="49656" y="70866"/>
                  </a:lnTo>
                  <a:lnTo>
                    <a:pt x="76073" y="104394"/>
                  </a:lnTo>
                  <a:lnTo>
                    <a:pt x="100711" y="139700"/>
                  </a:lnTo>
                  <a:lnTo>
                    <a:pt x="123444" y="176657"/>
                  </a:lnTo>
                  <a:lnTo>
                    <a:pt x="144272" y="215011"/>
                  </a:lnTo>
                  <a:lnTo>
                    <a:pt x="163322" y="254508"/>
                  </a:lnTo>
                  <a:lnTo>
                    <a:pt x="180467" y="295275"/>
                  </a:lnTo>
                  <a:lnTo>
                    <a:pt x="195706" y="337185"/>
                  </a:lnTo>
                  <a:lnTo>
                    <a:pt x="209042" y="380111"/>
                  </a:lnTo>
                  <a:lnTo>
                    <a:pt x="220472" y="423799"/>
                  </a:lnTo>
                  <a:lnTo>
                    <a:pt x="229997" y="468122"/>
                  </a:lnTo>
                  <a:lnTo>
                    <a:pt x="237617" y="513207"/>
                  </a:lnTo>
                  <a:lnTo>
                    <a:pt x="243331" y="558546"/>
                  </a:lnTo>
                  <a:lnTo>
                    <a:pt x="247142" y="604393"/>
                  </a:lnTo>
                  <a:lnTo>
                    <a:pt x="249174" y="650367"/>
                  </a:lnTo>
                  <a:lnTo>
                    <a:pt x="249047" y="696468"/>
                  </a:lnTo>
                  <a:lnTo>
                    <a:pt x="247142" y="742569"/>
                  </a:lnTo>
                  <a:lnTo>
                    <a:pt x="243331" y="788416"/>
                  </a:lnTo>
                  <a:lnTo>
                    <a:pt x="237490" y="834009"/>
                  </a:lnTo>
                  <a:lnTo>
                    <a:pt x="229743" y="879348"/>
                  </a:lnTo>
                  <a:lnTo>
                    <a:pt x="220218" y="924051"/>
                  </a:lnTo>
                  <a:lnTo>
                    <a:pt x="208661" y="968121"/>
                  </a:lnTo>
                  <a:lnTo>
                    <a:pt x="195072" y="1011555"/>
                  </a:lnTo>
                  <a:lnTo>
                    <a:pt x="179704" y="1053973"/>
                  </a:lnTo>
                  <a:lnTo>
                    <a:pt x="162433" y="1095375"/>
                  </a:lnTo>
                  <a:lnTo>
                    <a:pt x="143128" y="1135761"/>
                  </a:lnTo>
                  <a:lnTo>
                    <a:pt x="121920" y="1174877"/>
                  </a:lnTo>
                  <a:lnTo>
                    <a:pt x="98805" y="1212596"/>
                  </a:lnTo>
                  <a:lnTo>
                    <a:pt x="73787" y="1248791"/>
                  </a:lnTo>
                  <a:lnTo>
                    <a:pt x="46863" y="1283462"/>
                  </a:lnTo>
                  <a:lnTo>
                    <a:pt x="17399" y="1316990"/>
                  </a:lnTo>
                  <a:lnTo>
                    <a:pt x="36449" y="1333627"/>
                  </a:lnTo>
                  <a:lnTo>
                    <a:pt x="65913" y="1300099"/>
                  </a:lnTo>
                  <a:lnTo>
                    <a:pt x="93852" y="1264412"/>
                  </a:lnTo>
                  <a:lnTo>
                    <a:pt x="119761" y="1226947"/>
                  </a:lnTo>
                  <a:lnTo>
                    <a:pt x="143637" y="1188085"/>
                  </a:lnTo>
                  <a:lnTo>
                    <a:pt x="165480" y="1147826"/>
                  </a:lnTo>
                  <a:lnTo>
                    <a:pt x="185293" y="1106424"/>
                  </a:lnTo>
                  <a:lnTo>
                    <a:pt x="203200" y="1063752"/>
                  </a:lnTo>
                  <a:lnTo>
                    <a:pt x="218948" y="1020191"/>
                  </a:lnTo>
                  <a:lnTo>
                    <a:pt x="232918" y="975741"/>
                  </a:lnTo>
                  <a:lnTo>
                    <a:pt x="244728" y="930529"/>
                  </a:lnTo>
                  <a:lnTo>
                    <a:pt x="254635" y="884682"/>
                  </a:lnTo>
                  <a:lnTo>
                    <a:pt x="262509" y="838326"/>
                  </a:lnTo>
                  <a:lnTo>
                    <a:pt x="268477" y="791591"/>
                  </a:lnTo>
                  <a:lnTo>
                    <a:pt x="272542" y="744728"/>
                  </a:lnTo>
                  <a:lnTo>
                    <a:pt x="274447" y="697484"/>
                  </a:lnTo>
                  <a:lnTo>
                    <a:pt x="274574" y="650367"/>
                  </a:lnTo>
                  <a:lnTo>
                    <a:pt x="272542" y="603376"/>
                  </a:lnTo>
                  <a:lnTo>
                    <a:pt x="268731" y="556513"/>
                  </a:lnTo>
                  <a:lnTo>
                    <a:pt x="262763" y="510032"/>
                  </a:lnTo>
                  <a:lnTo>
                    <a:pt x="255016" y="463931"/>
                  </a:lnTo>
                  <a:lnTo>
                    <a:pt x="245364" y="418465"/>
                  </a:lnTo>
                  <a:lnTo>
                    <a:pt x="233552" y="373634"/>
                  </a:lnTo>
                  <a:lnTo>
                    <a:pt x="219964" y="329692"/>
                  </a:lnTo>
                  <a:lnTo>
                    <a:pt x="204343" y="286638"/>
                  </a:lnTo>
                  <a:lnTo>
                    <a:pt x="186817" y="244729"/>
                  </a:lnTo>
                  <a:lnTo>
                    <a:pt x="167131" y="203962"/>
                  </a:lnTo>
                  <a:lnTo>
                    <a:pt x="145796" y="164465"/>
                  </a:lnTo>
                  <a:lnTo>
                    <a:pt x="122300" y="126365"/>
                  </a:lnTo>
                  <a:lnTo>
                    <a:pt x="96900" y="89916"/>
                  </a:lnTo>
                  <a:lnTo>
                    <a:pt x="69596" y="55118"/>
                  </a:lnTo>
                  <a:lnTo>
                    <a:pt x="57040" y="40986"/>
                  </a:lnTo>
                  <a:lnTo>
                    <a:pt x="35824" y="35462"/>
                  </a:lnTo>
                  <a:close/>
                </a:path>
                <a:path w="274954" h="1334135">
                  <a:moveTo>
                    <a:pt x="0" y="0"/>
                  </a:moveTo>
                  <a:lnTo>
                    <a:pt x="28356" y="106425"/>
                  </a:lnTo>
                  <a:lnTo>
                    <a:pt x="30225" y="113030"/>
                  </a:lnTo>
                  <a:lnTo>
                    <a:pt x="37084" y="117094"/>
                  </a:lnTo>
                  <a:lnTo>
                    <a:pt x="43942" y="115188"/>
                  </a:lnTo>
                  <a:lnTo>
                    <a:pt x="50673" y="113411"/>
                  </a:lnTo>
                  <a:lnTo>
                    <a:pt x="54737" y="106425"/>
                  </a:lnTo>
                  <a:lnTo>
                    <a:pt x="52959" y="99695"/>
                  </a:lnTo>
                  <a:lnTo>
                    <a:pt x="43386" y="63811"/>
                  </a:lnTo>
                  <a:lnTo>
                    <a:pt x="21209" y="38862"/>
                  </a:lnTo>
                  <a:lnTo>
                    <a:pt x="9017" y="26797"/>
                  </a:lnTo>
                  <a:lnTo>
                    <a:pt x="26924" y="8762"/>
                  </a:lnTo>
                  <a:lnTo>
                    <a:pt x="33880" y="8762"/>
                  </a:lnTo>
                  <a:lnTo>
                    <a:pt x="0" y="0"/>
                  </a:lnTo>
                  <a:close/>
                </a:path>
                <a:path w="274954" h="1334135">
                  <a:moveTo>
                    <a:pt x="26924" y="8762"/>
                  </a:moveTo>
                  <a:lnTo>
                    <a:pt x="9017" y="26797"/>
                  </a:lnTo>
                  <a:lnTo>
                    <a:pt x="21209" y="38862"/>
                  </a:lnTo>
                  <a:lnTo>
                    <a:pt x="43386" y="63811"/>
                  </a:lnTo>
                  <a:lnTo>
                    <a:pt x="35824" y="35462"/>
                  </a:lnTo>
                  <a:lnTo>
                    <a:pt x="14731" y="29972"/>
                  </a:lnTo>
                  <a:lnTo>
                    <a:pt x="30225" y="14478"/>
                  </a:lnTo>
                  <a:lnTo>
                    <a:pt x="32639" y="14478"/>
                  </a:lnTo>
                  <a:lnTo>
                    <a:pt x="26924" y="8762"/>
                  </a:lnTo>
                  <a:close/>
                </a:path>
                <a:path w="274954" h="1334135">
                  <a:moveTo>
                    <a:pt x="33880" y="8762"/>
                  </a:moveTo>
                  <a:lnTo>
                    <a:pt x="26924" y="8762"/>
                  </a:lnTo>
                  <a:lnTo>
                    <a:pt x="40259" y="22098"/>
                  </a:lnTo>
                  <a:lnTo>
                    <a:pt x="57040" y="40986"/>
                  </a:lnTo>
                  <a:lnTo>
                    <a:pt x="106934" y="53975"/>
                  </a:lnTo>
                  <a:lnTo>
                    <a:pt x="113792" y="49911"/>
                  </a:lnTo>
                  <a:lnTo>
                    <a:pt x="115570" y="43053"/>
                  </a:lnTo>
                  <a:lnTo>
                    <a:pt x="117348" y="36322"/>
                  </a:lnTo>
                  <a:lnTo>
                    <a:pt x="113284" y="29337"/>
                  </a:lnTo>
                  <a:lnTo>
                    <a:pt x="33880" y="8762"/>
                  </a:lnTo>
                  <a:close/>
                </a:path>
                <a:path w="274954" h="1334135">
                  <a:moveTo>
                    <a:pt x="32639" y="14478"/>
                  </a:moveTo>
                  <a:lnTo>
                    <a:pt x="30225" y="14478"/>
                  </a:lnTo>
                  <a:lnTo>
                    <a:pt x="35824" y="35462"/>
                  </a:lnTo>
                  <a:lnTo>
                    <a:pt x="57040" y="40986"/>
                  </a:lnTo>
                  <a:lnTo>
                    <a:pt x="40259" y="22098"/>
                  </a:lnTo>
                  <a:lnTo>
                    <a:pt x="32639" y="14478"/>
                  </a:lnTo>
                  <a:close/>
                </a:path>
                <a:path w="274954" h="1334135">
                  <a:moveTo>
                    <a:pt x="30225" y="14478"/>
                  </a:moveTo>
                  <a:lnTo>
                    <a:pt x="14731" y="29972"/>
                  </a:lnTo>
                  <a:lnTo>
                    <a:pt x="35824" y="35462"/>
                  </a:lnTo>
                  <a:lnTo>
                    <a:pt x="30225" y="14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78624" y="4183379"/>
              <a:ext cx="562355" cy="15331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34580" y="4319270"/>
              <a:ext cx="274955" cy="1334135"/>
            </a:xfrm>
            <a:custGeom>
              <a:avLst/>
              <a:gdLst/>
              <a:ahLst/>
              <a:cxnLst/>
              <a:rect l="l" t="t" r="r" b="b"/>
              <a:pathLst>
                <a:path w="274954" h="1334135">
                  <a:moveTo>
                    <a:pt x="35698" y="35623"/>
                  </a:moveTo>
                  <a:lnTo>
                    <a:pt x="43091" y="63538"/>
                  </a:lnTo>
                  <a:lnTo>
                    <a:pt x="49656" y="70865"/>
                  </a:lnTo>
                  <a:lnTo>
                    <a:pt x="76073" y="104520"/>
                  </a:lnTo>
                  <a:lnTo>
                    <a:pt x="100711" y="139826"/>
                  </a:lnTo>
                  <a:lnTo>
                    <a:pt x="123444" y="176656"/>
                  </a:lnTo>
                  <a:lnTo>
                    <a:pt x="144272" y="215010"/>
                  </a:lnTo>
                  <a:lnTo>
                    <a:pt x="163322" y="254634"/>
                  </a:lnTo>
                  <a:lnTo>
                    <a:pt x="180467" y="295401"/>
                  </a:lnTo>
                  <a:lnTo>
                    <a:pt x="195706" y="337311"/>
                  </a:lnTo>
                  <a:lnTo>
                    <a:pt x="208915" y="380110"/>
                  </a:lnTo>
                  <a:lnTo>
                    <a:pt x="220472" y="423925"/>
                  </a:lnTo>
                  <a:lnTo>
                    <a:pt x="229997" y="468248"/>
                  </a:lnTo>
                  <a:lnTo>
                    <a:pt x="237617" y="513206"/>
                  </a:lnTo>
                  <a:lnTo>
                    <a:pt x="243331" y="558672"/>
                  </a:lnTo>
                  <a:lnTo>
                    <a:pt x="247142" y="604519"/>
                  </a:lnTo>
                  <a:lnTo>
                    <a:pt x="249174" y="650366"/>
                  </a:lnTo>
                  <a:lnTo>
                    <a:pt x="249047" y="696594"/>
                  </a:lnTo>
                  <a:lnTo>
                    <a:pt x="247142" y="742568"/>
                  </a:lnTo>
                  <a:lnTo>
                    <a:pt x="243331" y="788542"/>
                  </a:lnTo>
                  <a:lnTo>
                    <a:pt x="237490" y="834135"/>
                  </a:lnTo>
                  <a:lnTo>
                    <a:pt x="229743" y="879347"/>
                  </a:lnTo>
                  <a:lnTo>
                    <a:pt x="220218" y="924178"/>
                  </a:lnTo>
                  <a:lnTo>
                    <a:pt x="208661" y="968247"/>
                  </a:lnTo>
                  <a:lnTo>
                    <a:pt x="195072" y="1011681"/>
                  </a:lnTo>
                  <a:lnTo>
                    <a:pt x="179704" y="1053972"/>
                  </a:lnTo>
                  <a:lnTo>
                    <a:pt x="162305" y="1095501"/>
                  </a:lnTo>
                  <a:lnTo>
                    <a:pt x="143128" y="1135887"/>
                  </a:lnTo>
                  <a:lnTo>
                    <a:pt x="121920" y="1174876"/>
                  </a:lnTo>
                  <a:lnTo>
                    <a:pt x="98805" y="1212722"/>
                  </a:lnTo>
                  <a:lnTo>
                    <a:pt x="73787" y="1248917"/>
                  </a:lnTo>
                  <a:lnTo>
                    <a:pt x="46863" y="1283525"/>
                  </a:lnTo>
                  <a:lnTo>
                    <a:pt x="17399" y="1317053"/>
                  </a:lnTo>
                  <a:lnTo>
                    <a:pt x="36449" y="1333817"/>
                  </a:lnTo>
                  <a:lnTo>
                    <a:pt x="65913" y="1300289"/>
                  </a:lnTo>
                  <a:lnTo>
                    <a:pt x="93852" y="1264411"/>
                  </a:lnTo>
                  <a:lnTo>
                    <a:pt x="119634" y="1227073"/>
                  </a:lnTo>
                  <a:lnTo>
                    <a:pt x="143637" y="1188211"/>
                  </a:lnTo>
                  <a:lnTo>
                    <a:pt x="165480" y="1147952"/>
                  </a:lnTo>
                  <a:lnTo>
                    <a:pt x="185293" y="1106423"/>
                  </a:lnTo>
                  <a:lnTo>
                    <a:pt x="203073" y="1063878"/>
                  </a:lnTo>
                  <a:lnTo>
                    <a:pt x="218948" y="1020317"/>
                  </a:lnTo>
                  <a:lnTo>
                    <a:pt x="232918" y="975867"/>
                  </a:lnTo>
                  <a:lnTo>
                    <a:pt x="244728" y="930655"/>
                  </a:lnTo>
                  <a:lnTo>
                    <a:pt x="254635" y="884681"/>
                  </a:lnTo>
                  <a:lnTo>
                    <a:pt x="262509" y="838453"/>
                  </a:lnTo>
                  <a:lnTo>
                    <a:pt x="268477" y="791717"/>
                  </a:lnTo>
                  <a:lnTo>
                    <a:pt x="272415" y="744727"/>
                  </a:lnTo>
                  <a:lnTo>
                    <a:pt x="274447" y="697610"/>
                  </a:lnTo>
                  <a:lnTo>
                    <a:pt x="274574" y="650366"/>
                  </a:lnTo>
                  <a:lnTo>
                    <a:pt x="272542" y="603376"/>
                  </a:lnTo>
                  <a:lnTo>
                    <a:pt x="268604" y="556640"/>
                  </a:lnTo>
                  <a:lnTo>
                    <a:pt x="262763" y="510031"/>
                  </a:lnTo>
                  <a:lnTo>
                    <a:pt x="255016" y="463930"/>
                  </a:lnTo>
                  <a:lnTo>
                    <a:pt x="245237" y="418591"/>
                  </a:lnTo>
                  <a:lnTo>
                    <a:pt x="233552" y="373760"/>
                  </a:lnTo>
                  <a:lnTo>
                    <a:pt x="219964" y="329818"/>
                  </a:lnTo>
                  <a:lnTo>
                    <a:pt x="204343" y="286765"/>
                  </a:lnTo>
                  <a:lnTo>
                    <a:pt x="186817" y="244728"/>
                  </a:lnTo>
                  <a:lnTo>
                    <a:pt x="167131" y="203961"/>
                  </a:lnTo>
                  <a:lnTo>
                    <a:pt x="145669" y="164591"/>
                  </a:lnTo>
                  <a:lnTo>
                    <a:pt x="122300" y="126491"/>
                  </a:lnTo>
                  <a:lnTo>
                    <a:pt x="96900" y="90042"/>
                  </a:lnTo>
                  <a:lnTo>
                    <a:pt x="69596" y="55117"/>
                  </a:lnTo>
                  <a:lnTo>
                    <a:pt x="57303" y="41281"/>
                  </a:lnTo>
                  <a:lnTo>
                    <a:pt x="35698" y="35623"/>
                  </a:lnTo>
                  <a:close/>
                </a:path>
                <a:path w="274954" h="1334135">
                  <a:moveTo>
                    <a:pt x="0" y="0"/>
                  </a:moveTo>
                  <a:lnTo>
                    <a:pt x="28259" y="106552"/>
                  </a:lnTo>
                  <a:lnTo>
                    <a:pt x="29972" y="113156"/>
                  </a:lnTo>
                  <a:lnTo>
                    <a:pt x="36956" y="117093"/>
                  </a:lnTo>
                  <a:lnTo>
                    <a:pt x="50546" y="113537"/>
                  </a:lnTo>
                  <a:lnTo>
                    <a:pt x="54483" y="106552"/>
                  </a:lnTo>
                  <a:lnTo>
                    <a:pt x="43091" y="63538"/>
                  </a:lnTo>
                  <a:lnTo>
                    <a:pt x="21209" y="39115"/>
                  </a:lnTo>
                  <a:lnTo>
                    <a:pt x="8890" y="26796"/>
                  </a:lnTo>
                  <a:lnTo>
                    <a:pt x="26797" y="8762"/>
                  </a:lnTo>
                  <a:lnTo>
                    <a:pt x="33531" y="8762"/>
                  </a:lnTo>
                  <a:lnTo>
                    <a:pt x="0" y="0"/>
                  </a:lnTo>
                  <a:close/>
                </a:path>
                <a:path w="274954" h="1334135">
                  <a:moveTo>
                    <a:pt x="26797" y="8762"/>
                  </a:moveTo>
                  <a:lnTo>
                    <a:pt x="8890" y="26796"/>
                  </a:lnTo>
                  <a:lnTo>
                    <a:pt x="21209" y="39115"/>
                  </a:lnTo>
                  <a:lnTo>
                    <a:pt x="43091" y="63538"/>
                  </a:lnTo>
                  <a:lnTo>
                    <a:pt x="35698" y="35623"/>
                  </a:lnTo>
                  <a:lnTo>
                    <a:pt x="14604" y="30098"/>
                  </a:lnTo>
                  <a:lnTo>
                    <a:pt x="30099" y="14477"/>
                  </a:lnTo>
                  <a:lnTo>
                    <a:pt x="32566" y="14477"/>
                  </a:lnTo>
                  <a:lnTo>
                    <a:pt x="26797" y="8762"/>
                  </a:lnTo>
                  <a:close/>
                </a:path>
                <a:path w="274954" h="1334135">
                  <a:moveTo>
                    <a:pt x="33531" y="8762"/>
                  </a:moveTo>
                  <a:lnTo>
                    <a:pt x="26797" y="8762"/>
                  </a:lnTo>
                  <a:lnTo>
                    <a:pt x="40259" y="22097"/>
                  </a:lnTo>
                  <a:lnTo>
                    <a:pt x="57303" y="41281"/>
                  </a:lnTo>
                  <a:lnTo>
                    <a:pt x="99949" y="52450"/>
                  </a:lnTo>
                  <a:lnTo>
                    <a:pt x="106806" y="54101"/>
                  </a:lnTo>
                  <a:lnTo>
                    <a:pt x="113792" y="50164"/>
                  </a:lnTo>
                  <a:lnTo>
                    <a:pt x="115443" y="43306"/>
                  </a:lnTo>
                  <a:lnTo>
                    <a:pt x="117221" y="36575"/>
                  </a:lnTo>
                  <a:lnTo>
                    <a:pt x="113156" y="29590"/>
                  </a:lnTo>
                  <a:lnTo>
                    <a:pt x="33531" y="8762"/>
                  </a:lnTo>
                  <a:close/>
                </a:path>
                <a:path w="274954" h="1334135">
                  <a:moveTo>
                    <a:pt x="32566" y="14477"/>
                  </a:moveTo>
                  <a:lnTo>
                    <a:pt x="30099" y="14477"/>
                  </a:lnTo>
                  <a:lnTo>
                    <a:pt x="35698" y="35623"/>
                  </a:lnTo>
                  <a:lnTo>
                    <a:pt x="57303" y="41281"/>
                  </a:lnTo>
                  <a:lnTo>
                    <a:pt x="40259" y="22097"/>
                  </a:lnTo>
                  <a:lnTo>
                    <a:pt x="32566" y="14477"/>
                  </a:lnTo>
                  <a:close/>
                </a:path>
                <a:path w="274954" h="1334135">
                  <a:moveTo>
                    <a:pt x="30099" y="14477"/>
                  </a:moveTo>
                  <a:lnTo>
                    <a:pt x="14604" y="30098"/>
                  </a:lnTo>
                  <a:lnTo>
                    <a:pt x="35698" y="35623"/>
                  </a:lnTo>
                  <a:lnTo>
                    <a:pt x="30099" y="14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59480" y="5600700"/>
              <a:ext cx="1505712" cy="5273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02025" y="5623915"/>
              <a:ext cx="1223645" cy="311150"/>
            </a:xfrm>
            <a:custGeom>
              <a:avLst/>
              <a:gdLst/>
              <a:ahLst/>
              <a:cxnLst/>
              <a:rect l="l" t="t" r="r" b="b"/>
              <a:pathLst>
                <a:path w="1223645" h="311150">
                  <a:moveTo>
                    <a:pt x="1095713" y="243685"/>
                  </a:moveTo>
                  <a:lnTo>
                    <a:pt x="1028191" y="268122"/>
                  </a:lnTo>
                  <a:lnTo>
                    <a:pt x="1020716" y="272681"/>
                  </a:lnTo>
                  <a:lnTo>
                    <a:pt x="1015730" y="279522"/>
                  </a:lnTo>
                  <a:lnTo>
                    <a:pt x="1013672" y="287737"/>
                  </a:lnTo>
                  <a:lnTo>
                    <a:pt x="1014984" y="296418"/>
                  </a:lnTo>
                  <a:lnTo>
                    <a:pt x="1019552" y="303917"/>
                  </a:lnTo>
                  <a:lnTo>
                    <a:pt x="1026382" y="308910"/>
                  </a:lnTo>
                  <a:lnTo>
                    <a:pt x="1034593" y="310971"/>
                  </a:lnTo>
                  <a:lnTo>
                    <a:pt x="1043304" y="309676"/>
                  </a:lnTo>
                  <a:lnTo>
                    <a:pt x="1184992" y="258381"/>
                  </a:lnTo>
                  <a:lnTo>
                    <a:pt x="1176147" y="258381"/>
                  </a:lnTo>
                  <a:lnTo>
                    <a:pt x="1095713" y="243685"/>
                  </a:lnTo>
                  <a:close/>
                </a:path>
                <a:path w="1223645" h="311150">
                  <a:moveTo>
                    <a:pt x="1136959" y="228757"/>
                  </a:moveTo>
                  <a:lnTo>
                    <a:pt x="1095713" y="243685"/>
                  </a:lnTo>
                  <a:lnTo>
                    <a:pt x="1176147" y="258381"/>
                  </a:lnTo>
                  <a:lnTo>
                    <a:pt x="1177046" y="253415"/>
                  </a:lnTo>
                  <a:lnTo>
                    <a:pt x="1165733" y="253415"/>
                  </a:lnTo>
                  <a:lnTo>
                    <a:pt x="1136959" y="228757"/>
                  </a:lnTo>
                  <a:close/>
                </a:path>
                <a:path w="1223645" h="311150">
                  <a:moveTo>
                    <a:pt x="1061878" y="114696"/>
                  </a:moveTo>
                  <a:lnTo>
                    <a:pt x="1053687" y="116943"/>
                  </a:lnTo>
                  <a:lnTo>
                    <a:pt x="1046734" y="122339"/>
                  </a:lnTo>
                  <a:lnTo>
                    <a:pt x="1042485" y="130001"/>
                  </a:lnTo>
                  <a:lnTo>
                    <a:pt x="1041511" y="138417"/>
                  </a:lnTo>
                  <a:lnTo>
                    <a:pt x="1043751" y="146584"/>
                  </a:lnTo>
                  <a:lnTo>
                    <a:pt x="1049147" y="153504"/>
                  </a:lnTo>
                  <a:lnTo>
                    <a:pt x="1103666" y="200226"/>
                  </a:lnTo>
                  <a:lnTo>
                    <a:pt x="1184021" y="214909"/>
                  </a:lnTo>
                  <a:lnTo>
                    <a:pt x="1176147" y="258381"/>
                  </a:lnTo>
                  <a:lnTo>
                    <a:pt x="1184992" y="258381"/>
                  </a:lnTo>
                  <a:lnTo>
                    <a:pt x="1223264" y="244525"/>
                  </a:lnTo>
                  <a:lnTo>
                    <a:pt x="1077976" y="119951"/>
                  </a:lnTo>
                  <a:lnTo>
                    <a:pt x="1070308" y="115673"/>
                  </a:lnTo>
                  <a:lnTo>
                    <a:pt x="1061878" y="114696"/>
                  </a:lnTo>
                  <a:close/>
                </a:path>
                <a:path w="1223645" h="311150">
                  <a:moveTo>
                    <a:pt x="1172590" y="215861"/>
                  </a:moveTo>
                  <a:lnTo>
                    <a:pt x="1136959" y="228757"/>
                  </a:lnTo>
                  <a:lnTo>
                    <a:pt x="1165733" y="253415"/>
                  </a:lnTo>
                  <a:lnTo>
                    <a:pt x="1172590" y="215861"/>
                  </a:lnTo>
                  <a:close/>
                </a:path>
                <a:path w="1223645" h="311150">
                  <a:moveTo>
                    <a:pt x="1183848" y="215861"/>
                  </a:moveTo>
                  <a:lnTo>
                    <a:pt x="1172590" y="215861"/>
                  </a:lnTo>
                  <a:lnTo>
                    <a:pt x="1165733" y="253415"/>
                  </a:lnTo>
                  <a:lnTo>
                    <a:pt x="1177046" y="253415"/>
                  </a:lnTo>
                  <a:lnTo>
                    <a:pt x="1183848" y="215861"/>
                  </a:lnTo>
                  <a:close/>
                </a:path>
                <a:path w="1223645" h="311150">
                  <a:moveTo>
                    <a:pt x="7874" y="0"/>
                  </a:moveTo>
                  <a:lnTo>
                    <a:pt x="0" y="43484"/>
                  </a:lnTo>
                  <a:lnTo>
                    <a:pt x="1095713" y="243685"/>
                  </a:lnTo>
                  <a:lnTo>
                    <a:pt x="1136959" y="228757"/>
                  </a:lnTo>
                  <a:lnTo>
                    <a:pt x="1103666" y="200226"/>
                  </a:lnTo>
                  <a:lnTo>
                    <a:pt x="7874" y="0"/>
                  </a:lnTo>
                  <a:close/>
                </a:path>
                <a:path w="1223645" h="311150">
                  <a:moveTo>
                    <a:pt x="1103666" y="200226"/>
                  </a:moveTo>
                  <a:lnTo>
                    <a:pt x="1136959" y="228757"/>
                  </a:lnTo>
                  <a:lnTo>
                    <a:pt x="1172590" y="215861"/>
                  </a:lnTo>
                  <a:lnTo>
                    <a:pt x="1183848" y="215861"/>
                  </a:lnTo>
                  <a:lnTo>
                    <a:pt x="1184021" y="214909"/>
                  </a:lnTo>
                  <a:lnTo>
                    <a:pt x="1103666" y="200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86328" y="4103522"/>
              <a:ext cx="1293432" cy="2496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29762" y="4109255"/>
              <a:ext cx="1219835" cy="198755"/>
            </a:xfrm>
            <a:custGeom>
              <a:avLst/>
              <a:gdLst/>
              <a:ahLst/>
              <a:cxnLst/>
              <a:rect l="l" t="t" r="r" b="b"/>
              <a:pathLst>
                <a:path w="1219835" h="198754">
                  <a:moveTo>
                    <a:pt x="1131678" y="99270"/>
                  </a:moveTo>
                  <a:lnTo>
                    <a:pt x="1031748" y="157563"/>
                  </a:lnTo>
                  <a:lnTo>
                    <a:pt x="1025193" y="163375"/>
                  </a:lnTo>
                  <a:lnTo>
                    <a:pt x="1021508" y="171009"/>
                  </a:lnTo>
                  <a:lnTo>
                    <a:pt x="1020943" y="179476"/>
                  </a:lnTo>
                  <a:lnTo>
                    <a:pt x="1023747" y="187789"/>
                  </a:lnTo>
                  <a:lnTo>
                    <a:pt x="1029612" y="194341"/>
                  </a:lnTo>
                  <a:lnTo>
                    <a:pt x="1037240" y="198012"/>
                  </a:lnTo>
                  <a:lnTo>
                    <a:pt x="1045678" y="198540"/>
                  </a:lnTo>
                  <a:lnTo>
                    <a:pt x="1053973" y="195663"/>
                  </a:lnTo>
                  <a:lnTo>
                    <a:pt x="1181419" y="121368"/>
                  </a:lnTo>
                  <a:lnTo>
                    <a:pt x="1175385" y="121368"/>
                  </a:lnTo>
                  <a:lnTo>
                    <a:pt x="1175385" y="118320"/>
                  </a:lnTo>
                  <a:lnTo>
                    <a:pt x="1164336" y="118320"/>
                  </a:lnTo>
                  <a:lnTo>
                    <a:pt x="1131678" y="99270"/>
                  </a:lnTo>
                  <a:close/>
                </a:path>
                <a:path w="1219835" h="198754">
                  <a:moveTo>
                    <a:pt x="1093796" y="77172"/>
                  </a:moveTo>
                  <a:lnTo>
                    <a:pt x="0" y="77172"/>
                  </a:lnTo>
                  <a:lnTo>
                    <a:pt x="0" y="121368"/>
                  </a:lnTo>
                  <a:lnTo>
                    <a:pt x="1093796" y="121368"/>
                  </a:lnTo>
                  <a:lnTo>
                    <a:pt x="1131678" y="99270"/>
                  </a:lnTo>
                  <a:lnTo>
                    <a:pt x="1093796" y="77172"/>
                  </a:lnTo>
                  <a:close/>
                </a:path>
                <a:path w="1219835" h="198754">
                  <a:moveTo>
                    <a:pt x="1181419" y="77172"/>
                  </a:moveTo>
                  <a:lnTo>
                    <a:pt x="1175385" y="77172"/>
                  </a:lnTo>
                  <a:lnTo>
                    <a:pt x="1175385" y="121368"/>
                  </a:lnTo>
                  <a:lnTo>
                    <a:pt x="1181419" y="121368"/>
                  </a:lnTo>
                  <a:lnTo>
                    <a:pt x="1219327" y="99270"/>
                  </a:lnTo>
                  <a:lnTo>
                    <a:pt x="1181419" y="77172"/>
                  </a:lnTo>
                  <a:close/>
                </a:path>
                <a:path w="1219835" h="198754">
                  <a:moveTo>
                    <a:pt x="1164336" y="80220"/>
                  </a:moveTo>
                  <a:lnTo>
                    <a:pt x="1131678" y="99270"/>
                  </a:lnTo>
                  <a:lnTo>
                    <a:pt x="1164336" y="118320"/>
                  </a:lnTo>
                  <a:lnTo>
                    <a:pt x="1164336" y="80220"/>
                  </a:lnTo>
                  <a:close/>
                </a:path>
                <a:path w="1219835" h="198754">
                  <a:moveTo>
                    <a:pt x="1175385" y="80220"/>
                  </a:moveTo>
                  <a:lnTo>
                    <a:pt x="1164336" y="80220"/>
                  </a:lnTo>
                  <a:lnTo>
                    <a:pt x="1164336" y="118320"/>
                  </a:lnTo>
                  <a:lnTo>
                    <a:pt x="1175385" y="118320"/>
                  </a:lnTo>
                  <a:lnTo>
                    <a:pt x="1175385" y="80220"/>
                  </a:lnTo>
                  <a:close/>
                </a:path>
                <a:path w="1219835" h="198754">
                  <a:moveTo>
                    <a:pt x="1045678" y="0"/>
                  </a:moveTo>
                  <a:lnTo>
                    <a:pt x="1037240" y="527"/>
                  </a:lnTo>
                  <a:lnTo>
                    <a:pt x="1029612" y="4198"/>
                  </a:lnTo>
                  <a:lnTo>
                    <a:pt x="1023747" y="10751"/>
                  </a:lnTo>
                  <a:lnTo>
                    <a:pt x="1020943" y="19063"/>
                  </a:lnTo>
                  <a:lnTo>
                    <a:pt x="1021508" y="27531"/>
                  </a:lnTo>
                  <a:lnTo>
                    <a:pt x="1025193" y="35165"/>
                  </a:lnTo>
                  <a:lnTo>
                    <a:pt x="1031748" y="40977"/>
                  </a:lnTo>
                  <a:lnTo>
                    <a:pt x="1131678" y="99270"/>
                  </a:lnTo>
                  <a:lnTo>
                    <a:pt x="1164336" y="80220"/>
                  </a:lnTo>
                  <a:lnTo>
                    <a:pt x="1175385" y="80220"/>
                  </a:lnTo>
                  <a:lnTo>
                    <a:pt x="1175385" y="77172"/>
                  </a:lnTo>
                  <a:lnTo>
                    <a:pt x="1181419" y="77172"/>
                  </a:lnTo>
                  <a:lnTo>
                    <a:pt x="1053973" y="2877"/>
                  </a:lnTo>
                  <a:lnTo>
                    <a:pt x="1045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078216" y="4843653"/>
            <a:ext cx="37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add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94650" y="3097784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commit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307079" y="2577083"/>
            <a:ext cx="1658620" cy="574675"/>
            <a:chOff x="3307079" y="2577083"/>
            <a:chExt cx="1658620" cy="574675"/>
          </a:xfrm>
        </p:grpSpPr>
        <p:sp>
          <p:nvSpPr>
            <p:cNvPr id="26" name="object 26"/>
            <p:cNvSpPr/>
            <p:nvPr/>
          </p:nvSpPr>
          <p:spPr>
            <a:xfrm>
              <a:off x="3307079" y="2577083"/>
              <a:ext cx="1658112" cy="5745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49243" y="2733347"/>
              <a:ext cx="1376045" cy="355600"/>
            </a:xfrm>
            <a:custGeom>
              <a:avLst/>
              <a:gdLst/>
              <a:ahLst/>
              <a:cxnLst/>
              <a:rect l="l" t="t" r="r" b="b"/>
              <a:pathLst>
                <a:path w="1376045" h="355600">
                  <a:moveTo>
                    <a:pt x="1248484" y="66497"/>
                  </a:moveTo>
                  <a:lnTo>
                    <a:pt x="0" y="311731"/>
                  </a:lnTo>
                  <a:lnTo>
                    <a:pt x="8635" y="355165"/>
                  </a:lnTo>
                  <a:lnTo>
                    <a:pt x="1257099" y="109816"/>
                  </a:lnTo>
                  <a:lnTo>
                    <a:pt x="1289950" y="80876"/>
                  </a:lnTo>
                  <a:lnTo>
                    <a:pt x="1248484" y="66497"/>
                  </a:lnTo>
                  <a:close/>
                </a:path>
                <a:path w="1376045" h="355600">
                  <a:moveTo>
                    <a:pt x="1337971" y="50746"/>
                  </a:moveTo>
                  <a:lnTo>
                    <a:pt x="1328673" y="50746"/>
                  </a:lnTo>
                  <a:lnTo>
                    <a:pt x="1337309" y="94053"/>
                  </a:lnTo>
                  <a:lnTo>
                    <a:pt x="1257099" y="109816"/>
                  </a:lnTo>
                  <a:lnTo>
                    <a:pt x="1203197" y="157299"/>
                  </a:lnTo>
                  <a:lnTo>
                    <a:pt x="1197897" y="164250"/>
                  </a:lnTo>
                  <a:lnTo>
                    <a:pt x="1195752" y="172428"/>
                  </a:lnTo>
                  <a:lnTo>
                    <a:pt x="1196822" y="180820"/>
                  </a:lnTo>
                  <a:lnTo>
                    <a:pt x="1201165" y="188414"/>
                  </a:lnTo>
                  <a:lnTo>
                    <a:pt x="1208190" y="193714"/>
                  </a:lnTo>
                  <a:lnTo>
                    <a:pt x="1216406" y="195859"/>
                  </a:lnTo>
                  <a:lnTo>
                    <a:pt x="1224811" y="194790"/>
                  </a:lnTo>
                  <a:lnTo>
                    <a:pt x="1232407" y="190446"/>
                  </a:lnTo>
                  <a:lnTo>
                    <a:pt x="1376044" y="63954"/>
                  </a:lnTo>
                  <a:lnTo>
                    <a:pt x="1337971" y="50746"/>
                  </a:lnTo>
                  <a:close/>
                </a:path>
                <a:path w="1376045" h="355600">
                  <a:moveTo>
                    <a:pt x="1289950" y="80876"/>
                  </a:moveTo>
                  <a:lnTo>
                    <a:pt x="1257099" y="109816"/>
                  </a:lnTo>
                  <a:lnTo>
                    <a:pt x="1337309" y="94053"/>
                  </a:lnTo>
                  <a:lnTo>
                    <a:pt x="1337158" y="93291"/>
                  </a:lnTo>
                  <a:lnTo>
                    <a:pt x="1325752" y="93291"/>
                  </a:lnTo>
                  <a:lnTo>
                    <a:pt x="1289950" y="80876"/>
                  </a:lnTo>
                  <a:close/>
                </a:path>
                <a:path w="1376045" h="355600">
                  <a:moveTo>
                    <a:pt x="1318386" y="55826"/>
                  </a:moveTo>
                  <a:lnTo>
                    <a:pt x="1289950" y="80876"/>
                  </a:lnTo>
                  <a:lnTo>
                    <a:pt x="1325752" y="93291"/>
                  </a:lnTo>
                  <a:lnTo>
                    <a:pt x="1318386" y="55826"/>
                  </a:lnTo>
                  <a:close/>
                </a:path>
                <a:path w="1376045" h="355600">
                  <a:moveTo>
                    <a:pt x="1329687" y="55826"/>
                  </a:moveTo>
                  <a:lnTo>
                    <a:pt x="1318386" y="55826"/>
                  </a:lnTo>
                  <a:lnTo>
                    <a:pt x="1325752" y="93291"/>
                  </a:lnTo>
                  <a:lnTo>
                    <a:pt x="1337158" y="93291"/>
                  </a:lnTo>
                  <a:lnTo>
                    <a:pt x="1329687" y="55826"/>
                  </a:lnTo>
                  <a:close/>
                </a:path>
                <a:path w="1376045" h="355600">
                  <a:moveTo>
                    <a:pt x="1328673" y="50746"/>
                  </a:moveTo>
                  <a:lnTo>
                    <a:pt x="1248484" y="66497"/>
                  </a:lnTo>
                  <a:lnTo>
                    <a:pt x="1289950" y="80876"/>
                  </a:lnTo>
                  <a:lnTo>
                    <a:pt x="1318386" y="55826"/>
                  </a:lnTo>
                  <a:lnTo>
                    <a:pt x="1329687" y="55826"/>
                  </a:lnTo>
                  <a:lnTo>
                    <a:pt x="1328673" y="50746"/>
                  </a:lnTo>
                  <a:close/>
                </a:path>
                <a:path w="1376045" h="355600">
                  <a:moveTo>
                    <a:pt x="1186489" y="0"/>
                  </a:moveTo>
                  <a:lnTo>
                    <a:pt x="1178306" y="2153"/>
                  </a:lnTo>
                  <a:lnTo>
                    <a:pt x="1171551" y="7235"/>
                  </a:lnTo>
                  <a:lnTo>
                    <a:pt x="1167129" y="14805"/>
                  </a:lnTo>
                  <a:lnTo>
                    <a:pt x="1165913" y="23514"/>
                  </a:lnTo>
                  <a:lnTo>
                    <a:pt x="1168066" y="31712"/>
                  </a:lnTo>
                  <a:lnTo>
                    <a:pt x="1173148" y="38504"/>
                  </a:lnTo>
                  <a:lnTo>
                    <a:pt x="1180718" y="42999"/>
                  </a:lnTo>
                  <a:lnTo>
                    <a:pt x="1248484" y="66497"/>
                  </a:lnTo>
                  <a:lnTo>
                    <a:pt x="1328673" y="50746"/>
                  </a:lnTo>
                  <a:lnTo>
                    <a:pt x="1337971" y="50746"/>
                  </a:lnTo>
                  <a:lnTo>
                    <a:pt x="1195196" y="1216"/>
                  </a:lnTo>
                  <a:lnTo>
                    <a:pt x="1186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4965" y="3239944"/>
            <a:ext cx="4282039" cy="199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9321" y="300989"/>
            <a:ext cx="17056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rlito"/>
                <a:cs typeface="Carlito"/>
              </a:rPr>
              <a:t>Outline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62202"/>
            <a:ext cx="5188585" cy="48914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7325" indent="-175260">
              <a:lnSpc>
                <a:spcPct val="100000"/>
              </a:lnSpc>
              <a:spcBef>
                <a:spcPts val="434"/>
              </a:spcBef>
              <a:buAutoNum type="romanUcPeriod"/>
              <a:tabLst>
                <a:tab pos="187960" algn="l"/>
              </a:tabLst>
            </a:pPr>
            <a:r>
              <a:rPr sz="1400" b="1" spc="-5" dirty="0">
                <a:latin typeface="Carlito"/>
                <a:cs typeface="Carlito"/>
              </a:rPr>
              <a:t>Introduction to source</a:t>
            </a:r>
            <a:r>
              <a:rPr sz="1400" b="1" spc="-75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control</a:t>
            </a:r>
            <a:endParaRPr sz="1400">
              <a:latin typeface="Carlito"/>
              <a:cs typeface="Carlito"/>
            </a:endParaRPr>
          </a:p>
          <a:p>
            <a:pPr marL="658495" lvl="1" indent="-189230">
              <a:lnSpc>
                <a:spcPct val="100000"/>
              </a:lnSpc>
              <a:spcBef>
                <a:spcPts val="340"/>
              </a:spcBef>
              <a:buAutoNum type="alphaUcPeriod"/>
              <a:tabLst>
                <a:tab pos="659130" algn="l"/>
              </a:tabLst>
            </a:pPr>
            <a:r>
              <a:rPr sz="1400" spc="-5" dirty="0">
                <a:latin typeface="Carlito"/>
                <a:cs typeface="Carlito"/>
              </a:rPr>
              <a:t>History and fundamental concepts behind </a:t>
            </a:r>
            <a:r>
              <a:rPr sz="1400" spc="-10" dirty="0">
                <a:latin typeface="Carlito"/>
                <a:cs typeface="Carlito"/>
              </a:rPr>
              <a:t>source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control</a:t>
            </a:r>
            <a:endParaRPr sz="1400">
              <a:latin typeface="Carlito"/>
              <a:cs typeface="Carlito"/>
            </a:endParaRPr>
          </a:p>
          <a:p>
            <a:pPr marL="650875" lvl="1" indent="-181610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51510" algn="l"/>
              </a:tabLst>
            </a:pPr>
            <a:r>
              <a:rPr sz="1400" spc="-10" dirty="0">
                <a:latin typeface="Carlito"/>
                <a:cs typeface="Carlito"/>
              </a:rPr>
              <a:t>Centralized </a:t>
            </a:r>
            <a:r>
              <a:rPr sz="1400" dirty="0">
                <a:latin typeface="Carlito"/>
                <a:cs typeface="Carlito"/>
              </a:rPr>
              <a:t>vs. </a:t>
            </a:r>
            <a:r>
              <a:rPr sz="1400" spc="-5" dirty="0">
                <a:latin typeface="Carlito"/>
                <a:cs typeface="Carlito"/>
              </a:rPr>
              <a:t>distributed version</a:t>
            </a:r>
            <a:r>
              <a:rPr sz="1400" spc="-10" dirty="0">
                <a:latin typeface="Carlito"/>
                <a:cs typeface="Carlito"/>
              </a:rPr>
              <a:t> control</a:t>
            </a:r>
            <a:endParaRPr sz="1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rlito"/>
              <a:buAutoNum type="alphaUcPeriod"/>
            </a:pPr>
            <a:endParaRPr sz="1900">
              <a:latin typeface="Carlito"/>
              <a:cs typeface="Carlito"/>
            </a:endParaRPr>
          </a:p>
          <a:p>
            <a:pPr marL="194945" indent="-182880">
              <a:lnSpc>
                <a:spcPct val="100000"/>
              </a:lnSpc>
              <a:buAutoNum type="romanUcPeriod"/>
              <a:tabLst>
                <a:tab pos="195580" algn="l"/>
              </a:tabLst>
            </a:pPr>
            <a:r>
              <a:rPr sz="1400" b="1" spc="-5" dirty="0">
                <a:latin typeface="Carlito"/>
                <a:cs typeface="Carlito"/>
              </a:rPr>
              <a:t>Introduction to</a:t>
            </a:r>
            <a:r>
              <a:rPr sz="1400" b="1" spc="-50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Git</a:t>
            </a:r>
            <a:endParaRPr sz="1400">
              <a:latin typeface="Carlito"/>
              <a:cs typeface="Carlito"/>
            </a:endParaRPr>
          </a:p>
          <a:p>
            <a:pPr marL="659130" lvl="1" indent="-189865">
              <a:lnSpc>
                <a:spcPct val="100000"/>
              </a:lnSpc>
              <a:spcBef>
                <a:spcPts val="335"/>
              </a:spcBef>
              <a:buFont typeface="Carlito"/>
              <a:buAutoNum type="alphaUcPeriod"/>
              <a:tabLst>
                <a:tab pos="659765" algn="l"/>
              </a:tabLst>
            </a:pPr>
            <a:r>
              <a:rPr sz="1400" i="1" spc="-5" dirty="0">
                <a:latin typeface="Carlito"/>
                <a:cs typeface="Carlito"/>
              </a:rPr>
              <a:t>What </a:t>
            </a:r>
            <a:r>
              <a:rPr sz="1400" i="1" dirty="0">
                <a:latin typeface="Carlito"/>
                <a:cs typeface="Carlito"/>
              </a:rPr>
              <a:t>is Git? </a:t>
            </a:r>
            <a:r>
              <a:rPr sz="1400" dirty="0">
                <a:latin typeface="Carlito"/>
                <a:cs typeface="Carlito"/>
              </a:rPr>
              <a:t>Basic Git </a:t>
            </a:r>
            <a:r>
              <a:rPr sz="1400" spc="-5" dirty="0">
                <a:latin typeface="Carlito"/>
                <a:cs typeface="Carlito"/>
              </a:rPr>
              <a:t>concepts and </a:t>
            </a:r>
            <a:r>
              <a:rPr sz="1400" spc="-10" dirty="0">
                <a:latin typeface="Carlito"/>
                <a:cs typeface="Carlito"/>
              </a:rPr>
              <a:t>architecture</a:t>
            </a:r>
            <a:endParaRPr sz="1400">
              <a:latin typeface="Carlito"/>
              <a:cs typeface="Carlito"/>
            </a:endParaRPr>
          </a:p>
          <a:p>
            <a:pPr marL="651510" lvl="1" indent="-182245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52145" algn="l"/>
              </a:tabLst>
            </a:pPr>
            <a:r>
              <a:rPr sz="1400" dirty="0">
                <a:latin typeface="Carlito"/>
                <a:cs typeface="Carlito"/>
              </a:rPr>
              <a:t>Git </a:t>
            </a:r>
            <a:r>
              <a:rPr sz="1400" spc="-5" dirty="0">
                <a:latin typeface="Carlito"/>
                <a:cs typeface="Carlito"/>
              </a:rPr>
              <a:t>workflows: </a:t>
            </a:r>
            <a:r>
              <a:rPr sz="1400" spc="-10" dirty="0">
                <a:latin typeface="Carlito"/>
                <a:cs typeface="Carlito"/>
              </a:rPr>
              <a:t>Creating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new repo </a:t>
            </a:r>
            <a:r>
              <a:rPr sz="1400" spc="-5" dirty="0">
                <a:latin typeface="Carlito"/>
                <a:cs typeface="Carlito"/>
              </a:rPr>
              <a:t>(adding, </a:t>
            </a:r>
            <a:r>
              <a:rPr sz="1400" spc="-10" dirty="0">
                <a:latin typeface="Carlito"/>
                <a:cs typeface="Carlito"/>
              </a:rPr>
              <a:t>committing</a:t>
            </a:r>
            <a:r>
              <a:rPr sz="1400" spc="1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code)</a:t>
            </a:r>
            <a:endParaRPr sz="1400">
              <a:latin typeface="Carlito"/>
              <a:cs typeface="Carlito"/>
            </a:endParaRPr>
          </a:p>
          <a:p>
            <a:pPr marL="649605" lvl="1" indent="-180340">
              <a:lnSpc>
                <a:spcPct val="100000"/>
              </a:lnSpc>
              <a:spcBef>
                <a:spcPts val="340"/>
              </a:spcBef>
              <a:buAutoNum type="alphaUcPeriod"/>
              <a:tabLst>
                <a:tab pos="650240" algn="l"/>
              </a:tabLst>
            </a:pPr>
            <a:r>
              <a:rPr sz="1400" spc="-5" dirty="0">
                <a:latin typeface="Carlito"/>
                <a:cs typeface="Carlito"/>
              </a:rPr>
              <a:t>HEAD</a:t>
            </a:r>
            <a:endParaRPr sz="1400">
              <a:latin typeface="Carlito"/>
              <a:cs typeface="Carlito"/>
            </a:endParaRPr>
          </a:p>
          <a:p>
            <a:pPr marL="659130" lvl="1" indent="-189865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59765" algn="l"/>
              </a:tabLst>
            </a:pPr>
            <a:r>
              <a:rPr sz="1400" dirty="0">
                <a:latin typeface="Carlito"/>
                <a:cs typeface="Carlito"/>
              </a:rPr>
              <a:t>Git </a:t>
            </a:r>
            <a:r>
              <a:rPr sz="1400" spc="-10" dirty="0">
                <a:latin typeface="Carlito"/>
                <a:cs typeface="Carlito"/>
              </a:rPr>
              <a:t>commands </a:t>
            </a:r>
            <a:r>
              <a:rPr sz="1400" spc="-5" dirty="0">
                <a:latin typeface="Carlito"/>
                <a:cs typeface="Carlito"/>
              </a:rPr>
              <a:t>(checking out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code)</a:t>
            </a:r>
            <a:endParaRPr sz="1400">
              <a:latin typeface="Carlito"/>
              <a:cs typeface="Carlito"/>
            </a:endParaRPr>
          </a:p>
          <a:p>
            <a:pPr marL="640715" lvl="1" indent="-171450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41350" algn="l"/>
              </a:tabLst>
            </a:pPr>
            <a:r>
              <a:rPr sz="1400" spc="-5" dirty="0">
                <a:latin typeface="Carlito"/>
                <a:cs typeface="Carlito"/>
              </a:rPr>
              <a:t>Master </a:t>
            </a:r>
            <a:r>
              <a:rPr sz="1400" dirty="0">
                <a:latin typeface="Carlito"/>
                <a:cs typeface="Carlito"/>
              </a:rPr>
              <a:t>vs </a:t>
            </a:r>
            <a:r>
              <a:rPr sz="1400" spc="-10" dirty="0">
                <a:latin typeface="Carlito"/>
                <a:cs typeface="Carlito"/>
              </a:rPr>
              <a:t>branch concept</a:t>
            </a:r>
            <a:endParaRPr sz="1400">
              <a:latin typeface="Carlito"/>
              <a:cs typeface="Carlito"/>
            </a:endParaRPr>
          </a:p>
          <a:p>
            <a:pPr marL="617220" lvl="1" indent="-147955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17855" algn="l"/>
              </a:tabLst>
            </a:pPr>
            <a:r>
              <a:rPr sz="1400" spc="-10" dirty="0">
                <a:latin typeface="Carlito"/>
                <a:cs typeface="Carlito"/>
              </a:rPr>
              <a:t>Creating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branch/switching </a:t>
            </a:r>
            <a:r>
              <a:rPr sz="1400" spc="-5" dirty="0">
                <a:latin typeface="Carlito"/>
                <a:cs typeface="Carlito"/>
              </a:rPr>
              <a:t>between</a:t>
            </a:r>
            <a:r>
              <a:rPr sz="1400" spc="6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branches</a:t>
            </a:r>
            <a:endParaRPr sz="1400">
              <a:latin typeface="Carlito"/>
              <a:cs typeface="Carlito"/>
            </a:endParaRPr>
          </a:p>
          <a:p>
            <a:pPr marL="666750" lvl="1" indent="-197485">
              <a:lnSpc>
                <a:spcPct val="100000"/>
              </a:lnSpc>
              <a:spcBef>
                <a:spcPts val="340"/>
              </a:spcBef>
              <a:buAutoNum type="alphaUcPeriod"/>
              <a:tabLst>
                <a:tab pos="667385" algn="l"/>
              </a:tabLst>
            </a:pPr>
            <a:r>
              <a:rPr sz="1400" spc="-5" dirty="0">
                <a:latin typeface="Carlito"/>
                <a:cs typeface="Carlito"/>
              </a:rPr>
              <a:t>Merging </a:t>
            </a:r>
            <a:r>
              <a:rPr sz="1400" spc="-10" dirty="0">
                <a:latin typeface="Carlito"/>
                <a:cs typeface="Carlito"/>
              </a:rPr>
              <a:t>branches </a:t>
            </a:r>
            <a:r>
              <a:rPr sz="1400" spc="-5" dirty="0">
                <a:latin typeface="Carlito"/>
                <a:cs typeface="Carlito"/>
              </a:rPr>
              <a:t>and resolving</a:t>
            </a:r>
            <a:r>
              <a:rPr sz="1400" spc="3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conflicts</a:t>
            </a:r>
            <a:endParaRPr sz="1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rlito"/>
              <a:buAutoNum type="alphaUcPeriod"/>
            </a:pPr>
            <a:endParaRPr sz="1900">
              <a:latin typeface="Carlito"/>
              <a:cs typeface="Carlito"/>
            </a:endParaRPr>
          </a:p>
          <a:p>
            <a:pPr marL="242570" indent="-230504">
              <a:lnSpc>
                <a:spcPct val="100000"/>
              </a:lnSpc>
              <a:buAutoNum type="romanUcPeriod"/>
              <a:tabLst>
                <a:tab pos="243204" algn="l"/>
              </a:tabLst>
            </a:pPr>
            <a:r>
              <a:rPr sz="1400" b="1" spc="-5" dirty="0">
                <a:latin typeface="Carlito"/>
                <a:cs typeface="Carlito"/>
              </a:rPr>
              <a:t>Introduction to</a:t>
            </a:r>
            <a:r>
              <a:rPr sz="1400" b="1" spc="-50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GitHub</a:t>
            </a:r>
            <a:endParaRPr sz="1400">
              <a:latin typeface="Carlito"/>
              <a:cs typeface="Carlito"/>
            </a:endParaRPr>
          </a:p>
          <a:p>
            <a:pPr marL="659130" lvl="1" indent="-189865">
              <a:lnSpc>
                <a:spcPct val="100000"/>
              </a:lnSpc>
              <a:spcBef>
                <a:spcPts val="335"/>
              </a:spcBef>
              <a:buFont typeface="Carlito"/>
              <a:buAutoNum type="alphaUcPeriod"/>
              <a:tabLst>
                <a:tab pos="659765" algn="l"/>
              </a:tabLst>
            </a:pPr>
            <a:r>
              <a:rPr sz="1400" i="1" spc="-5" dirty="0">
                <a:latin typeface="Carlito"/>
                <a:cs typeface="Carlito"/>
              </a:rPr>
              <a:t>What </a:t>
            </a:r>
            <a:r>
              <a:rPr sz="1400" i="1" dirty="0">
                <a:latin typeface="Carlito"/>
                <a:cs typeface="Carlito"/>
              </a:rPr>
              <a:t>is GitHub? </a:t>
            </a:r>
            <a:r>
              <a:rPr sz="1400" dirty="0">
                <a:latin typeface="Carlito"/>
                <a:cs typeface="Carlito"/>
              </a:rPr>
              <a:t>Basic GitHub </a:t>
            </a:r>
            <a:r>
              <a:rPr sz="1400" spc="-5" dirty="0">
                <a:latin typeface="Carlito"/>
                <a:cs typeface="Carlito"/>
              </a:rPr>
              <a:t>concepts</a:t>
            </a:r>
            <a:endParaRPr sz="1400">
              <a:latin typeface="Carlito"/>
              <a:cs typeface="Carlito"/>
            </a:endParaRPr>
          </a:p>
          <a:p>
            <a:pPr marL="651510" lvl="1" indent="-182245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52145" algn="l"/>
              </a:tabLst>
            </a:pPr>
            <a:r>
              <a:rPr sz="1400" dirty="0">
                <a:latin typeface="Carlito"/>
                <a:cs typeface="Carlito"/>
              </a:rPr>
              <a:t>GitHub in </a:t>
            </a:r>
            <a:r>
              <a:rPr sz="1400" spc="-5" dirty="0">
                <a:latin typeface="Carlito"/>
                <a:cs typeface="Carlito"/>
              </a:rPr>
              <a:t>practice: Distributed version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control</a:t>
            </a:r>
            <a:endParaRPr sz="1400">
              <a:latin typeface="Carlito"/>
              <a:cs typeface="Carlito"/>
            </a:endParaRPr>
          </a:p>
          <a:p>
            <a:pPr marL="649605" lvl="1" indent="-180340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50240" algn="l"/>
              </a:tabLst>
            </a:pPr>
            <a:r>
              <a:rPr sz="1400" spc="-5" dirty="0">
                <a:latin typeface="Carlito"/>
                <a:cs typeface="Carlito"/>
              </a:rPr>
              <a:t>Cloning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remote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repo</a:t>
            </a:r>
            <a:endParaRPr sz="1400">
              <a:latin typeface="Carlito"/>
              <a:cs typeface="Carlito"/>
            </a:endParaRPr>
          </a:p>
          <a:p>
            <a:pPr marL="658495" lvl="1" indent="-189230">
              <a:lnSpc>
                <a:spcPct val="100000"/>
              </a:lnSpc>
              <a:spcBef>
                <a:spcPts val="340"/>
              </a:spcBef>
              <a:buAutoNum type="alphaUcPeriod"/>
              <a:tabLst>
                <a:tab pos="659130" algn="l"/>
              </a:tabLst>
            </a:pPr>
            <a:r>
              <a:rPr sz="1400" spc="-5" dirty="0">
                <a:latin typeface="Carlito"/>
                <a:cs typeface="Carlito"/>
              </a:rPr>
              <a:t>Fetching/Pushing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remote</a:t>
            </a:r>
            <a:r>
              <a:rPr sz="1400" spc="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repo</a:t>
            </a:r>
            <a:endParaRPr sz="1400">
              <a:latin typeface="Carlito"/>
              <a:cs typeface="Carlito"/>
            </a:endParaRPr>
          </a:p>
          <a:p>
            <a:pPr marL="640715" lvl="1" indent="-171450">
              <a:lnSpc>
                <a:spcPct val="100000"/>
              </a:lnSpc>
              <a:spcBef>
                <a:spcPts val="335"/>
              </a:spcBef>
              <a:buAutoNum type="alphaUcPeriod"/>
              <a:tabLst>
                <a:tab pos="641350" algn="l"/>
              </a:tabLst>
            </a:pPr>
            <a:r>
              <a:rPr sz="1400" spc="-5" dirty="0">
                <a:latin typeface="Carlito"/>
                <a:cs typeface="Carlito"/>
              </a:rPr>
              <a:t>Collaborating using </a:t>
            </a:r>
            <a:r>
              <a:rPr sz="1400" dirty="0">
                <a:latin typeface="Carlito"/>
                <a:cs typeface="Carlito"/>
              </a:rPr>
              <a:t>Git </a:t>
            </a:r>
            <a:r>
              <a:rPr sz="1400" spc="-5" dirty="0">
                <a:latin typeface="Carlito"/>
                <a:cs typeface="Carlito"/>
              </a:rPr>
              <a:t>and</a:t>
            </a:r>
            <a:r>
              <a:rPr sz="1400" spc="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GitHub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902" y="461899"/>
            <a:ext cx="7299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 </a:t>
            </a:r>
            <a:r>
              <a:rPr sz="4400" spc="-15" dirty="0"/>
              <a:t>note </a:t>
            </a:r>
            <a:r>
              <a:rPr sz="4400" spc="-5" dirty="0"/>
              <a:t>about commit</a:t>
            </a:r>
            <a:r>
              <a:rPr sz="4400" spc="-75" dirty="0"/>
              <a:t> </a:t>
            </a:r>
            <a:r>
              <a:rPr sz="4400" spc="-10" dirty="0"/>
              <a:t>messages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8493"/>
            <a:ext cx="7726045" cy="417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75" dirty="0">
                <a:latin typeface="Carlito"/>
                <a:cs typeface="Carlito"/>
              </a:rPr>
              <a:t>Tell </a:t>
            </a:r>
            <a:r>
              <a:rPr sz="3200" spc="-5" dirty="0">
                <a:latin typeface="Carlito"/>
                <a:cs typeface="Carlito"/>
              </a:rPr>
              <a:t>what </a:t>
            </a:r>
            <a:r>
              <a:rPr sz="3200" dirty="0">
                <a:latin typeface="Carlito"/>
                <a:cs typeface="Carlito"/>
              </a:rPr>
              <a:t>it </a:t>
            </a:r>
            <a:r>
              <a:rPr sz="3200" spc="-5" dirty="0">
                <a:latin typeface="Carlito"/>
                <a:cs typeface="Carlito"/>
              </a:rPr>
              <a:t>does </a:t>
            </a:r>
            <a:r>
              <a:rPr sz="3200" spc="-10" dirty="0">
                <a:latin typeface="Carlito"/>
                <a:cs typeface="Carlito"/>
              </a:rPr>
              <a:t>(present</a:t>
            </a:r>
            <a:r>
              <a:rPr sz="3200" spc="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tense)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100">
              <a:latin typeface="Carlito"/>
              <a:cs typeface="Carlito"/>
            </a:endParaRPr>
          </a:p>
          <a:p>
            <a:pPr marL="355600" marR="5080" indent="-342900">
              <a:lnSpc>
                <a:spcPts val="346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Single line summary </a:t>
            </a:r>
            <a:r>
              <a:rPr sz="3200" spc="-15" dirty="0">
                <a:latin typeface="Carlito"/>
                <a:cs typeface="Carlito"/>
              </a:rPr>
              <a:t>followed </a:t>
            </a:r>
            <a:r>
              <a:rPr sz="3200" spc="-10" dirty="0">
                <a:latin typeface="Carlito"/>
                <a:cs typeface="Carlito"/>
              </a:rPr>
              <a:t>by </a:t>
            </a:r>
            <a:r>
              <a:rPr sz="3200" spc="-5" dirty="0">
                <a:latin typeface="Carlito"/>
                <a:cs typeface="Carlito"/>
              </a:rPr>
              <a:t>blank space  </a:t>
            </a:r>
            <a:r>
              <a:rPr sz="3200" spc="-15" dirty="0">
                <a:latin typeface="Carlito"/>
                <a:cs typeface="Carlito"/>
              </a:rPr>
              <a:t>followed </a:t>
            </a:r>
            <a:r>
              <a:rPr sz="3200" spc="-10" dirty="0">
                <a:latin typeface="Carlito"/>
                <a:cs typeface="Carlito"/>
              </a:rPr>
              <a:t>by </a:t>
            </a:r>
            <a:r>
              <a:rPr sz="3200" spc="-5" dirty="0">
                <a:latin typeface="Carlito"/>
                <a:cs typeface="Carlito"/>
              </a:rPr>
              <a:t>more </a:t>
            </a:r>
            <a:r>
              <a:rPr sz="3200" spc="-15" dirty="0">
                <a:latin typeface="Carlito"/>
                <a:cs typeface="Carlito"/>
              </a:rPr>
              <a:t>complete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description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Keep </a:t>
            </a:r>
            <a:r>
              <a:rPr sz="3200" spc="-5" dirty="0">
                <a:latin typeface="Carlito"/>
                <a:cs typeface="Carlito"/>
              </a:rPr>
              <a:t>lines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&lt;= </a:t>
            </a:r>
            <a:r>
              <a:rPr sz="3200" dirty="0">
                <a:latin typeface="Carlito"/>
                <a:cs typeface="Carlito"/>
              </a:rPr>
              <a:t>72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characters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7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Ticket </a:t>
            </a:r>
            <a:r>
              <a:rPr sz="3200" spc="-5" dirty="0">
                <a:latin typeface="Carlito"/>
                <a:cs typeface="Carlito"/>
              </a:rPr>
              <a:t>or bug number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helps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6697" y="461899"/>
            <a:ext cx="5610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Good </a:t>
            </a:r>
            <a:r>
              <a:rPr sz="4400" dirty="0"/>
              <a:t>and bad</a:t>
            </a:r>
            <a:r>
              <a:rPr sz="4400" spc="-60" dirty="0"/>
              <a:t> </a:t>
            </a:r>
            <a:r>
              <a:rPr sz="4400" spc="-20" dirty="0"/>
              <a:t>examples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6042025" cy="11969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1120775" algn="l"/>
              </a:tabLst>
            </a:pPr>
            <a:r>
              <a:rPr sz="3200" dirty="0">
                <a:latin typeface="Carlito"/>
                <a:cs typeface="Carlito"/>
              </a:rPr>
              <a:t>Bad:	</a:t>
            </a: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“Typo</a:t>
            </a:r>
            <a:r>
              <a:rPr sz="32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spc="15" dirty="0">
                <a:solidFill>
                  <a:srgbClr val="0000FF"/>
                </a:solidFill>
                <a:latin typeface="Carlito"/>
                <a:cs typeface="Carlito"/>
              </a:rPr>
              <a:t>fix”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rlito"/>
                <a:cs typeface="Carlito"/>
              </a:rPr>
              <a:t>Good: </a:t>
            </a:r>
            <a:r>
              <a:rPr sz="3200" spc="-65" dirty="0">
                <a:solidFill>
                  <a:srgbClr val="0000FF"/>
                </a:solidFill>
                <a:latin typeface="Carlito"/>
                <a:cs typeface="Carlito"/>
              </a:rPr>
              <a:t>“Add </a:t>
            </a: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missing / </a:t>
            </a:r>
            <a:r>
              <a:rPr sz="3200" spc="-5" dirty="0">
                <a:solidFill>
                  <a:srgbClr val="0000FF"/>
                </a:solidFill>
                <a:latin typeface="Carlito"/>
                <a:cs typeface="Carlito"/>
              </a:rPr>
              <a:t>in CSS</a:t>
            </a:r>
            <a:r>
              <a:rPr sz="3200" spc="3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rlito"/>
                <a:cs typeface="Carlito"/>
              </a:rPr>
              <a:t>section”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63290"/>
            <a:ext cx="7651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Bad: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4142" y="3266097"/>
            <a:ext cx="6252845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2610" marR="5080" indent="-550545">
              <a:lnSpc>
                <a:spcPct val="120100"/>
              </a:lnSpc>
              <a:spcBef>
                <a:spcPts val="100"/>
              </a:spcBef>
            </a:pPr>
            <a:r>
              <a:rPr sz="3200" spc="-10" dirty="0">
                <a:solidFill>
                  <a:srgbClr val="0000FF"/>
                </a:solidFill>
                <a:latin typeface="Carlito"/>
                <a:cs typeface="Carlito"/>
              </a:rPr>
              <a:t>“Updates </a:t>
            </a: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0000FF"/>
                </a:solidFill>
                <a:latin typeface="Carlito"/>
                <a:cs typeface="Carlito"/>
              </a:rPr>
              <a:t>table. </a:t>
            </a:r>
            <a:r>
              <a:rPr sz="3200" spc="-25" dirty="0">
                <a:solidFill>
                  <a:srgbClr val="0000FF"/>
                </a:solidFill>
                <a:latin typeface="Carlito"/>
                <a:cs typeface="Carlito"/>
              </a:rPr>
              <a:t>We’ll </a:t>
            </a:r>
            <a:r>
              <a:rPr sz="3200" spc="-5" dirty="0">
                <a:solidFill>
                  <a:srgbClr val="0000FF"/>
                </a:solidFill>
                <a:latin typeface="Carlito"/>
                <a:cs typeface="Carlito"/>
              </a:rPr>
              <a:t>discuss </a:t>
            </a:r>
            <a:r>
              <a:rPr sz="3200" spc="-10" dirty="0">
                <a:solidFill>
                  <a:srgbClr val="0000FF"/>
                </a:solidFill>
                <a:latin typeface="Carlito"/>
                <a:cs typeface="Carlito"/>
              </a:rPr>
              <a:t>next  Monday </a:t>
            </a: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with</a:t>
            </a:r>
            <a:r>
              <a:rPr sz="3200" spc="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spc="-35" dirty="0">
                <a:solidFill>
                  <a:srgbClr val="0000FF"/>
                </a:solidFill>
                <a:latin typeface="Carlito"/>
                <a:cs typeface="Carlito"/>
              </a:rPr>
              <a:t>Darrell.”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643" y="1265885"/>
            <a:ext cx="438912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9620" algn="l"/>
              </a:tabLst>
            </a:pPr>
            <a:r>
              <a:rPr sz="2400" b="0" spc="-5" dirty="0">
                <a:latin typeface="Carlito"/>
                <a:cs typeface="Carlito"/>
              </a:rPr>
              <a:t>Bad</a:t>
            </a:r>
            <a:r>
              <a:rPr sz="2400" b="0" spc="-5" dirty="0">
                <a:solidFill>
                  <a:srgbClr val="0000FF"/>
                </a:solidFill>
                <a:latin typeface="Carlito"/>
                <a:cs typeface="Carlito"/>
              </a:rPr>
              <a:t>:	</a:t>
            </a:r>
            <a:r>
              <a:rPr sz="2400" b="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2400" b="0" spc="-10" dirty="0">
                <a:solidFill>
                  <a:srgbClr val="0000FF"/>
                </a:solidFill>
                <a:latin typeface="Carlito"/>
                <a:cs typeface="Carlito"/>
              </a:rPr>
              <a:t>commit </a:t>
            </a:r>
            <a:r>
              <a:rPr sz="2400" b="0" spc="-5" dirty="0">
                <a:solidFill>
                  <a:srgbClr val="0000FF"/>
                </a:solidFill>
                <a:latin typeface="Carlito"/>
                <a:cs typeface="Carlito"/>
              </a:rPr>
              <a:t>-m </a:t>
            </a:r>
            <a:r>
              <a:rPr sz="2400" b="0" dirty="0">
                <a:solidFill>
                  <a:srgbClr val="0000FF"/>
                </a:solidFill>
                <a:latin typeface="Carlito"/>
                <a:cs typeface="Carlito"/>
              </a:rPr>
              <a:t>"Fix </a:t>
            </a:r>
            <a:r>
              <a:rPr sz="2400" b="0" spc="-5" dirty="0">
                <a:solidFill>
                  <a:srgbClr val="0000FF"/>
                </a:solidFill>
                <a:latin typeface="Carlito"/>
                <a:cs typeface="Carlito"/>
              </a:rPr>
              <a:t>login</a:t>
            </a:r>
            <a:r>
              <a:rPr sz="2400" b="0" spc="-1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400" b="0" spc="20" dirty="0">
                <a:solidFill>
                  <a:srgbClr val="0000FF"/>
                </a:solidFill>
                <a:latin typeface="Carlito"/>
                <a:cs typeface="Carlito"/>
              </a:rPr>
              <a:t>bug”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0" spc="-5" dirty="0">
                <a:latin typeface="Carlito"/>
                <a:cs typeface="Carlito"/>
              </a:rPr>
              <a:t>Good: </a:t>
            </a:r>
            <a:r>
              <a:rPr sz="2400" b="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2400" b="0" spc="-10" dirty="0">
                <a:solidFill>
                  <a:srgbClr val="0000FF"/>
                </a:solidFill>
                <a:latin typeface="Carlito"/>
                <a:cs typeface="Carlito"/>
              </a:rPr>
              <a:t>commit</a:t>
            </a:r>
            <a:r>
              <a:rPr sz="2400" b="0" spc="-5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400" b="0" spc="-5" dirty="0">
                <a:solidFill>
                  <a:srgbClr val="0000FF"/>
                </a:solidFill>
                <a:latin typeface="Carlito"/>
                <a:cs typeface="Carlito"/>
              </a:rPr>
              <a:t>-m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00" y="3200400"/>
            <a:ext cx="8191500" cy="3340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441191" y="1833372"/>
            <a:ext cx="918210" cy="916940"/>
            <a:chOff x="3441191" y="1833372"/>
            <a:chExt cx="918210" cy="916940"/>
          </a:xfrm>
        </p:grpSpPr>
        <p:sp>
          <p:nvSpPr>
            <p:cNvPr id="5" name="object 5"/>
            <p:cNvSpPr/>
            <p:nvPr/>
          </p:nvSpPr>
          <p:spPr>
            <a:xfrm>
              <a:off x="3441191" y="1833372"/>
              <a:ext cx="918132" cy="916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88435" y="1857756"/>
              <a:ext cx="838200" cy="838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88435" y="1857756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69850"/>
                  </a:moveTo>
                  <a:lnTo>
                    <a:pt x="642619" y="69850"/>
                  </a:lnTo>
                  <a:lnTo>
                    <a:pt x="642619" y="628650"/>
                  </a:lnTo>
                  <a:lnTo>
                    <a:pt x="516889" y="628650"/>
                  </a:lnTo>
                  <a:lnTo>
                    <a:pt x="677544" y="838200"/>
                  </a:lnTo>
                  <a:lnTo>
                    <a:pt x="838200" y="628650"/>
                  </a:lnTo>
                  <a:lnTo>
                    <a:pt x="712469" y="628650"/>
                  </a:lnTo>
                  <a:lnTo>
                    <a:pt x="712469" y="0"/>
                  </a:lnTo>
                  <a:lnTo>
                    <a:pt x="0" y="0"/>
                  </a:lnTo>
                  <a:lnTo>
                    <a:pt x="0" y="6985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790" y="461899"/>
            <a:ext cx="68091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rlito"/>
                <a:cs typeface="Carlito"/>
              </a:rPr>
              <a:t>How </a:t>
            </a:r>
            <a:r>
              <a:rPr sz="4400" b="1" spc="-30" dirty="0">
                <a:latin typeface="Carlito"/>
                <a:cs typeface="Carlito"/>
              </a:rPr>
              <a:t>to </a:t>
            </a:r>
            <a:r>
              <a:rPr sz="4400" b="1" dirty="0">
                <a:latin typeface="Carlito"/>
                <a:cs typeface="Carlito"/>
              </a:rPr>
              <a:t>I see </a:t>
            </a:r>
            <a:r>
              <a:rPr sz="4400" b="1" spc="-15" dirty="0">
                <a:latin typeface="Carlito"/>
                <a:cs typeface="Carlito"/>
              </a:rPr>
              <a:t>what </a:t>
            </a:r>
            <a:r>
              <a:rPr sz="4400" b="1" spc="-20" dirty="0">
                <a:latin typeface="Carlito"/>
                <a:cs typeface="Carlito"/>
              </a:rPr>
              <a:t>was</a:t>
            </a:r>
            <a:r>
              <a:rPr sz="4400" b="1" spc="-15" dirty="0">
                <a:latin typeface="Carlito"/>
                <a:cs typeface="Carlito"/>
              </a:rPr>
              <a:t> </a:t>
            </a:r>
            <a:r>
              <a:rPr sz="4400" b="1" spc="-5" dirty="0">
                <a:latin typeface="Carlito"/>
                <a:cs typeface="Carlito"/>
              </a:rPr>
              <a:t>done?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1783" y="1607261"/>
            <a:ext cx="10414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</a:t>
            </a:r>
            <a:r>
              <a:rPr sz="3200" spc="-6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log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2667000"/>
            <a:ext cx="6379463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200" y="355090"/>
            <a:ext cx="6148070" cy="6477000"/>
            <a:chOff x="838200" y="355090"/>
            <a:chExt cx="6148070" cy="6477000"/>
          </a:xfrm>
        </p:grpSpPr>
        <p:sp>
          <p:nvSpPr>
            <p:cNvPr id="3" name="object 3"/>
            <p:cNvSpPr/>
            <p:nvPr/>
          </p:nvSpPr>
          <p:spPr>
            <a:xfrm>
              <a:off x="838200" y="355090"/>
              <a:ext cx="5821680" cy="647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62628" y="522731"/>
              <a:ext cx="2720339" cy="1540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0361" y="655574"/>
              <a:ext cx="2520950" cy="1344930"/>
            </a:xfrm>
            <a:custGeom>
              <a:avLst/>
              <a:gdLst/>
              <a:ahLst/>
              <a:cxnLst/>
              <a:rect l="l" t="t" r="r" b="b"/>
              <a:pathLst>
                <a:path w="2520950" h="1344930">
                  <a:moveTo>
                    <a:pt x="71026" y="27947"/>
                  </a:moveTo>
                  <a:lnTo>
                    <a:pt x="45411" y="29032"/>
                  </a:lnTo>
                  <a:lnTo>
                    <a:pt x="59098" y="51005"/>
                  </a:lnTo>
                  <a:lnTo>
                    <a:pt x="2508504" y="1344929"/>
                  </a:lnTo>
                  <a:lnTo>
                    <a:pt x="2520695" y="1322070"/>
                  </a:lnTo>
                  <a:lnTo>
                    <a:pt x="71026" y="27947"/>
                  </a:lnTo>
                  <a:close/>
                </a:path>
                <a:path w="2520950" h="1344930">
                  <a:moveTo>
                    <a:pt x="119125" y="0"/>
                  </a:moveTo>
                  <a:lnTo>
                    <a:pt x="112013" y="380"/>
                  </a:lnTo>
                  <a:lnTo>
                    <a:pt x="0" y="5079"/>
                  </a:lnTo>
                  <a:lnTo>
                    <a:pt x="62991" y="106425"/>
                  </a:lnTo>
                  <a:lnTo>
                    <a:pt x="70992" y="108203"/>
                  </a:lnTo>
                  <a:lnTo>
                    <a:pt x="77088" y="104393"/>
                  </a:lnTo>
                  <a:lnTo>
                    <a:pt x="83185" y="100711"/>
                  </a:lnTo>
                  <a:lnTo>
                    <a:pt x="84962" y="92710"/>
                  </a:lnTo>
                  <a:lnTo>
                    <a:pt x="81279" y="86613"/>
                  </a:lnTo>
                  <a:lnTo>
                    <a:pt x="59098" y="51005"/>
                  </a:lnTo>
                  <a:lnTo>
                    <a:pt x="16637" y="28575"/>
                  </a:lnTo>
                  <a:lnTo>
                    <a:pt x="28701" y="5587"/>
                  </a:lnTo>
                  <a:lnTo>
                    <a:pt x="125222" y="5587"/>
                  </a:lnTo>
                  <a:lnTo>
                    <a:pt x="119125" y="0"/>
                  </a:lnTo>
                  <a:close/>
                </a:path>
                <a:path w="2520950" h="1344930">
                  <a:moveTo>
                    <a:pt x="28701" y="5587"/>
                  </a:moveTo>
                  <a:lnTo>
                    <a:pt x="16637" y="28575"/>
                  </a:lnTo>
                  <a:lnTo>
                    <a:pt x="59098" y="51005"/>
                  </a:lnTo>
                  <a:lnTo>
                    <a:pt x="45996" y="29972"/>
                  </a:lnTo>
                  <a:lnTo>
                    <a:pt x="23240" y="29972"/>
                  </a:lnTo>
                  <a:lnTo>
                    <a:pt x="33654" y="10160"/>
                  </a:lnTo>
                  <a:lnTo>
                    <a:pt x="37356" y="10160"/>
                  </a:lnTo>
                  <a:lnTo>
                    <a:pt x="28701" y="5587"/>
                  </a:lnTo>
                  <a:close/>
                </a:path>
                <a:path w="2520950" h="1344930">
                  <a:moveTo>
                    <a:pt x="33654" y="10160"/>
                  </a:moveTo>
                  <a:lnTo>
                    <a:pt x="23240" y="29972"/>
                  </a:lnTo>
                  <a:lnTo>
                    <a:pt x="45411" y="29032"/>
                  </a:lnTo>
                  <a:lnTo>
                    <a:pt x="33654" y="10160"/>
                  </a:lnTo>
                  <a:close/>
                </a:path>
                <a:path w="2520950" h="1344930">
                  <a:moveTo>
                    <a:pt x="45411" y="29032"/>
                  </a:moveTo>
                  <a:lnTo>
                    <a:pt x="23240" y="29972"/>
                  </a:lnTo>
                  <a:lnTo>
                    <a:pt x="45996" y="29972"/>
                  </a:lnTo>
                  <a:lnTo>
                    <a:pt x="45411" y="29032"/>
                  </a:lnTo>
                  <a:close/>
                </a:path>
                <a:path w="2520950" h="1344930">
                  <a:moveTo>
                    <a:pt x="37356" y="10160"/>
                  </a:moveTo>
                  <a:lnTo>
                    <a:pt x="33654" y="10160"/>
                  </a:lnTo>
                  <a:lnTo>
                    <a:pt x="45411" y="29032"/>
                  </a:lnTo>
                  <a:lnTo>
                    <a:pt x="71026" y="27947"/>
                  </a:lnTo>
                  <a:lnTo>
                    <a:pt x="37356" y="10160"/>
                  </a:lnTo>
                  <a:close/>
                </a:path>
                <a:path w="2520950" h="1344930">
                  <a:moveTo>
                    <a:pt x="125222" y="5587"/>
                  </a:moveTo>
                  <a:lnTo>
                    <a:pt x="28701" y="5587"/>
                  </a:lnTo>
                  <a:lnTo>
                    <a:pt x="71026" y="27947"/>
                  </a:lnTo>
                  <a:lnTo>
                    <a:pt x="120268" y="25908"/>
                  </a:lnTo>
                  <a:lnTo>
                    <a:pt x="125857" y="19938"/>
                  </a:lnTo>
                  <a:lnTo>
                    <a:pt x="125475" y="12700"/>
                  </a:lnTo>
                  <a:lnTo>
                    <a:pt x="125222" y="5587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62628" y="1322832"/>
              <a:ext cx="2717292" cy="7421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20361" y="1423035"/>
              <a:ext cx="2517775" cy="579120"/>
            </a:xfrm>
            <a:custGeom>
              <a:avLst/>
              <a:gdLst/>
              <a:ahLst/>
              <a:cxnLst/>
              <a:rect l="l" t="t" r="r" b="b"/>
              <a:pathLst>
                <a:path w="2517775" h="579119">
                  <a:moveTo>
                    <a:pt x="74543" y="40196"/>
                  </a:moveTo>
                  <a:lnTo>
                    <a:pt x="50240" y="48263"/>
                  </a:lnTo>
                  <a:lnTo>
                    <a:pt x="69322" y="65495"/>
                  </a:lnTo>
                  <a:lnTo>
                    <a:pt x="2511933" y="578738"/>
                  </a:lnTo>
                  <a:lnTo>
                    <a:pt x="2517266" y="553338"/>
                  </a:lnTo>
                  <a:lnTo>
                    <a:pt x="74543" y="40196"/>
                  </a:lnTo>
                  <a:close/>
                </a:path>
                <a:path w="2517775" h="579119">
                  <a:moveTo>
                    <a:pt x="113157" y="0"/>
                  </a:moveTo>
                  <a:lnTo>
                    <a:pt x="0" y="37718"/>
                  </a:lnTo>
                  <a:lnTo>
                    <a:pt x="88518" y="117728"/>
                  </a:lnTo>
                  <a:lnTo>
                    <a:pt x="96647" y="117348"/>
                  </a:lnTo>
                  <a:lnTo>
                    <a:pt x="69322" y="65495"/>
                  </a:lnTo>
                  <a:lnTo>
                    <a:pt x="22351" y="55625"/>
                  </a:lnTo>
                  <a:lnTo>
                    <a:pt x="27686" y="30352"/>
                  </a:lnTo>
                  <a:lnTo>
                    <a:pt x="104195" y="30352"/>
                  </a:lnTo>
                  <a:lnTo>
                    <a:pt x="121412" y="24637"/>
                  </a:lnTo>
                  <a:lnTo>
                    <a:pt x="125095" y="17272"/>
                  </a:lnTo>
                  <a:lnTo>
                    <a:pt x="122809" y="10540"/>
                  </a:lnTo>
                  <a:lnTo>
                    <a:pt x="120523" y="3682"/>
                  </a:lnTo>
                  <a:lnTo>
                    <a:pt x="113157" y="0"/>
                  </a:lnTo>
                  <a:close/>
                </a:path>
                <a:path w="2517775" h="579119">
                  <a:moveTo>
                    <a:pt x="27686" y="30352"/>
                  </a:moveTo>
                  <a:lnTo>
                    <a:pt x="22351" y="55625"/>
                  </a:lnTo>
                  <a:lnTo>
                    <a:pt x="69322" y="65495"/>
                  </a:lnTo>
                  <a:lnTo>
                    <a:pt x="57971" y="55244"/>
                  </a:lnTo>
                  <a:lnTo>
                    <a:pt x="29210" y="55244"/>
                  </a:lnTo>
                  <a:lnTo>
                    <a:pt x="33782" y="33400"/>
                  </a:lnTo>
                  <a:lnTo>
                    <a:pt x="42195" y="33400"/>
                  </a:lnTo>
                  <a:lnTo>
                    <a:pt x="27686" y="30352"/>
                  </a:lnTo>
                  <a:close/>
                </a:path>
                <a:path w="2517775" h="579119">
                  <a:moveTo>
                    <a:pt x="33782" y="33400"/>
                  </a:moveTo>
                  <a:lnTo>
                    <a:pt x="29210" y="55244"/>
                  </a:lnTo>
                  <a:lnTo>
                    <a:pt x="50240" y="48263"/>
                  </a:lnTo>
                  <a:lnTo>
                    <a:pt x="33782" y="33400"/>
                  </a:lnTo>
                  <a:close/>
                </a:path>
                <a:path w="2517775" h="579119">
                  <a:moveTo>
                    <a:pt x="50240" y="48263"/>
                  </a:moveTo>
                  <a:lnTo>
                    <a:pt x="29210" y="55244"/>
                  </a:lnTo>
                  <a:lnTo>
                    <a:pt x="57971" y="55244"/>
                  </a:lnTo>
                  <a:lnTo>
                    <a:pt x="50240" y="48263"/>
                  </a:lnTo>
                  <a:close/>
                </a:path>
                <a:path w="2517775" h="579119">
                  <a:moveTo>
                    <a:pt x="42195" y="33400"/>
                  </a:moveTo>
                  <a:lnTo>
                    <a:pt x="33782" y="33400"/>
                  </a:lnTo>
                  <a:lnTo>
                    <a:pt x="50240" y="48263"/>
                  </a:lnTo>
                  <a:lnTo>
                    <a:pt x="74543" y="40196"/>
                  </a:lnTo>
                  <a:lnTo>
                    <a:pt x="42195" y="33400"/>
                  </a:lnTo>
                  <a:close/>
                </a:path>
                <a:path w="2517775" h="579119">
                  <a:moveTo>
                    <a:pt x="104195" y="30352"/>
                  </a:moveTo>
                  <a:lnTo>
                    <a:pt x="27686" y="30352"/>
                  </a:lnTo>
                  <a:lnTo>
                    <a:pt x="74543" y="40196"/>
                  </a:lnTo>
                  <a:lnTo>
                    <a:pt x="104195" y="3035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2628" y="1953767"/>
              <a:ext cx="2715768" cy="4754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20361" y="1976755"/>
              <a:ext cx="2516505" cy="323850"/>
            </a:xfrm>
            <a:custGeom>
              <a:avLst/>
              <a:gdLst/>
              <a:ahLst/>
              <a:cxnLst/>
              <a:rect l="l" t="t" r="r" b="b"/>
              <a:pathLst>
                <a:path w="2516504" h="323850">
                  <a:moveTo>
                    <a:pt x="96265" y="203962"/>
                  </a:moveTo>
                  <a:lnTo>
                    <a:pt x="90424" y="208153"/>
                  </a:lnTo>
                  <a:lnTo>
                    <a:pt x="0" y="274447"/>
                  </a:lnTo>
                  <a:lnTo>
                    <a:pt x="108712" y="323596"/>
                  </a:lnTo>
                  <a:lnTo>
                    <a:pt x="116332" y="320675"/>
                  </a:lnTo>
                  <a:lnTo>
                    <a:pt x="119252" y="314198"/>
                  </a:lnTo>
                  <a:lnTo>
                    <a:pt x="122300" y="307594"/>
                  </a:lnTo>
                  <a:lnTo>
                    <a:pt x="119379" y="299974"/>
                  </a:lnTo>
                  <a:lnTo>
                    <a:pt x="85377" y="284607"/>
                  </a:lnTo>
                  <a:lnTo>
                    <a:pt x="26797" y="284607"/>
                  </a:lnTo>
                  <a:lnTo>
                    <a:pt x="24129" y="258953"/>
                  </a:lnTo>
                  <a:lnTo>
                    <a:pt x="71715" y="254002"/>
                  </a:lnTo>
                  <a:lnTo>
                    <a:pt x="111505" y="224917"/>
                  </a:lnTo>
                  <a:lnTo>
                    <a:pt x="112775" y="216789"/>
                  </a:lnTo>
                  <a:lnTo>
                    <a:pt x="108585" y="210947"/>
                  </a:lnTo>
                  <a:lnTo>
                    <a:pt x="104393" y="205232"/>
                  </a:lnTo>
                  <a:lnTo>
                    <a:pt x="96265" y="203962"/>
                  </a:lnTo>
                  <a:close/>
                </a:path>
                <a:path w="2516504" h="323850">
                  <a:moveTo>
                    <a:pt x="71715" y="254002"/>
                  </a:moveTo>
                  <a:lnTo>
                    <a:pt x="24129" y="258953"/>
                  </a:lnTo>
                  <a:lnTo>
                    <a:pt x="26797" y="284607"/>
                  </a:lnTo>
                  <a:lnTo>
                    <a:pt x="49992" y="282194"/>
                  </a:lnTo>
                  <a:lnTo>
                    <a:pt x="33147" y="282194"/>
                  </a:lnTo>
                  <a:lnTo>
                    <a:pt x="30861" y="259969"/>
                  </a:lnTo>
                  <a:lnTo>
                    <a:pt x="63552" y="259969"/>
                  </a:lnTo>
                  <a:lnTo>
                    <a:pt x="71715" y="254002"/>
                  </a:lnTo>
                  <a:close/>
                </a:path>
                <a:path w="2516504" h="323850">
                  <a:moveTo>
                    <a:pt x="74416" y="279653"/>
                  </a:moveTo>
                  <a:lnTo>
                    <a:pt x="26797" y="284607"/>
                  </a:lnTo>
                  <a:lnTo>
                    <a:pt x="85377" y="284607"/>
                  </a:lnTo>
                  <a:lnTo>
                    <a:pt x="74416" y="279653"/>
                  </a:lnTo>
                  <a:close/>
                </a:path>
                <a:path w="2516504" h="323850">
                  <a:moveTo>
                    <a:pt x="30861" y="259969"/>
                  </a:moveTo>
                  <a:lnTo>
                    <a:pt x="33147" y="282194"/>
                  </a:lnTo>
                  <a:lnTo>
                    <a:pt x="51062" y="269098"/>
                  </a:lnTo>
                  <a:lnTo>
                    <a:pt x="30861" y="259969"/>
                  </a:lnTo>
                  <a:close/>
                </a:path>
                <a:path w="2516504" h="323850">
                  <a:moveTo>
                    <a:pt x="51062" y="269098"/>
                  </a:moveTo>
                  <a:lnTo>
                    <a:pt x="33147" y="282194"/>
                  </a:lnTo>
                  <a:lnTo>
                    <a:pt x="49992" y="282194"/>
                  </a:lnTo>
                  <a:lnTo>
                    <a:pt x="74416" y="279653"/>
                  </a:lnTo>
                  <a:lnTo>
                    <a:pt x="51062" y="269098"/>
                  </a:lnTo>
                  <a:close/>
                </a:path>
                <a:path w="2516504" h="323850">
                  <a:moveTo>
                    <a:pt x="2513203" y="0"/>
                  </a:moveTo>
                  <a:lnTo>
                    <a:pt x="71715" y="254002"/>
                  </a:lnTo>
                  <a:lnTo>
                    <a:pt x="51062" y="269098"/>
                  </a:lnTo>
                  <a:lnTo>
                    <a:pt x="74416" y="279653"/>
                  </a:lnTo>
                  <a:lnTo>
                    <a:pt x="2515996" y="25654"/>
                  </a:lnTo>
                  <a:lnTo>
                    <a:pt x="2513203" y="0"/>
                  </a:lnTo>
                  <a:close/>
                </a:path>
                <a:path w="2516504" h="323850">
                  <a:moveTo>
                    <a:pt x="63552" y="259969"/>
                  </a:moveTo>
                  <a:lnTo>
                    <a:pt x="30861" y="259969"/>
                  </a:lnTo>
                  <a:lnTo>
                    <a:pt x="51062" y="269098"/>
                  </a:lnTo>
                  <a:lnTo>
                    <a:pt x="63552" y="259969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2628" y="1955291"/>
              <a:ext cx="2720339" cy="13228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0361" y="1977771"/>
              <a:ext cx="2520315" cy="1135380"/>
            </a:xfrm>
            <a:custGeom>
              <a:avLst/>
              <a:gdLst/>
              <a:ahLst/>
              <a:cxnLst/>
              <a:rect l="l" t="t" r="r" b="b"/>
              <a:pathLst>
                <a:path w="2520315" h="1135380">
                  <a:moveTo>
                    <a:pt x="78104" y="1023874"/>
                  </a:moveTo>
                  <a:lnTo>
                    <a:pt x="69976" y="1025143"/>
                  </a:lnTo>
                  <a:lnTo>
                    <a:pt x="65786" y="1030986"/>
                  </a:lnTo>
                  <a:lnTo>
                    <a:pt x="0" y="1121790"/>
                  </a:lnTo>
                  <a:lnTo>
                    <a:pt x="111378" y="1134364"/>
                  </a:lnTo>
                  <a:lnTo>
                    <a:pt x="118490" y="1135252"/>
                  </a:lnTo>
                  <a:lnTo>
                    <a:pt x="124967" y="1130045"/>
                  </a:lnTo>
                  <a:lnTo>
                    <a:pt x="125689" y="1123314"/>
                  </a:lnTo>
                  <a:lnTo>
                    <a:pt x="28701" y="1123314"/>
                  </a:lnTo>
                  <a:lnTo>
                    <a:pt x="18161" y="1099565"/>
                  </a:lnTo>
                  <a:lnTo>
                    <a:pt x="62093" y="1080175"/>
                  </a:lnTo>
                  <a:lnTo>
                    <a:pt x="86740" y="1046226"/>
                  </a:lnTo>
                  <a:lnTo>
                    <a:pt x="90932" y="1040383"/>
                  </a:lnTo>
                  <a:lnTo>
                    <a:pt x="89662" y="1032255"/>
                  </a:lnTo>
                  <a:lnTo>
                    <a:pt x="83820" y="1028064"/>
                  </a:lnTo>
                  <a:lnTo>
                    <a:pt x="78104" y="1023874"/>
                  </a:lnTo>
                  <a:close/>
                </a:path>
                <a:path w="2520315" h="1135380">
                  <a:moveTo>
                    <a:pt x="62093" y="1080175"/>
                  </a:moveTo>
                  <a:lnTo>
                    <a:pt x="18161" y="1099565"/>
                  </a:lnTo>
                  <a:lnTo>
                    <a:pt x="28701" y="1123314"/>
                  </a:lnTo>
                  <a:lnTo>
                    <a:pt x="38483" y="1118996"/>
                  </a:lnTo>
                  <a:lnTo>
                    <a:pt x="33909" y="1118996"/>
                  </a:lnTo>
                  <a:lnTo>
                    <a:pt x="24891" y="1098550"/>
                  </a:lnTo>
                  <a:lnTo>
                    <a:pt x="48753" y="1098550"/>
                  </a:lnTo>
                  <a:lnTo>
                    <a:pt x="62093" y="1080175"/>
                  </a:lnTo>
                  <a:close/>
                </a:path>
                <a:path w="2520315" h="1135380">
                  <a:moveTo>
                    <a:pt x="72536" y="1103964"/>
                  </a:moveTo>
                  <a:lnTo>
                    <a:pt x="28701" y="1123314"/>
                  </a:lnTo>
                  <a:lnTo>
                    <a:pt x="125689" y="1123314"/>
                  </a:lnTo>
                  <a:lnTo>
                    <a:pt x="126491" y="1115821"/>
                  </a:lnTo>
                  <a:lnTo>
                    <a:pt x="121412" y="1109471"/>
                  </a:lnTo>
                  <a:lnTo>
                    <a:pt x="72536" y="1103964"/>
                  </a:lnTo>
                  <a:close/>
                </a:path>
                <a:path w="2520315" h="1135380">
                  <a:moveTo>
                    <a:pt x="24891" y="1098550"/>
                  </a:moveTo>
                  <a:lnTo>
                    <a:pt x="33909" y="1118996"/>
                  </a:lnTo>
                  <a:lnTo>
                    <a:pt x="46935" y="1101054"/>
                  </a:lnTo>
                  <a:lnTo>
                    <a:pt x="24891" y="1098550"/>
                  </a:lnTo>
                  <a:close/>
                </a:path>
                <a:path w="2520315" h="1135380">
                  <a:moveTo>
                    <a:pt x="46935" y="1101054"/>
                  </a:moveTo>
                  <a:lnTo>
                    <a:pt x="33909" y="1118996"/>
                  </a:lnTo>
                  <a:lnTo>
                    <a:pt x="38483" y="1118996"/>
                  </a:lnTo>
                  <a:lnTo>
                    <a:pt x="72536" y="1103964"/>
                  </a:lnTo>
                  <a:lnTo>
                    <a:pt x="46935" y="1101054"/>
                  </a:lnTo>
                  <a:close/>
                </a:path>
                <a:path w="2520315" h="1135380">
                  <a:moveTo>
                    <a:pt x="2509392" y="0"/>
                  </a:moveTo>
                  <a:lnTo>
                    <a:pt x="62093" y="1080175"/>
                  </a:lnTo>
                  <a:lnTo>
                    <a:pt x="46935" y="1101054"/>
                  </a:lnTo>
                  <a:lnTo>
                    <a:pt x="72536" y="1103964"/>
                  </a:lnTo>
                  <a:lnTo>
                    <a:pt x="2519807" y="23621"/>
                  </a:lnTo>
                  <a:lnTo>
                    <a:pt x="2509392" y="0"/>
                  </a:lnTo>
                  <a:close/>
                </a:path>
                <a:path w="2520315" h="1135380">
                  <a:moveTo>
                    <a:pt x="48753" y="1098550"/>
                  </a:moveTo>
                  <a:lnTo>
                    <a:pt x="24891" y="1098550"/>
                  </a:lnTo>
                  <a:lnTo>
                    <a:pt x="46935" y="1101054"/>
                  </a:lnTo>
                  <a:lnTo>
                    <a:pt x="48753" y="109855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62628" y="1956816"/>
              <a:ext cx="2723387" cy="22280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20361" y="1979422"/>
              <a:ext cx="2522855" cy="2026920"/>
            </a:xfrm>
            <a:custGeom>
              <a:avLst/>
              <a:gdLst/>
              <a:ahLst/>
              <a:cxnLst/>
              <a:rect l="l" t="t" r="r" b="b"/>
              <a:pathLst>
                <a:path w="2522854" h="2026920">
                  <a:moveTo>
                    <a:pt x="50291" y="1912239"/>
                  </a:moveTo>
                  <a:lnTo>
                    <a:pt x="42799" y="1915540"/>
                  </a:lnTo>
                  <a:lnTo>
                    <a:pt x="40132" y="1922271"/>
                  </a:lnTo>
                  <a:lnTo>
                    <a:pt x="0" y="2026920"/>
                  </a:lnTo>
                  <a:lnTo>
                    <a:pt x="39231" y="2021077"/>
                  </a:lnTo>
                  <a:lnTo>
                    <a:pt x="28066" y="2021077"/>
                  </a:lnTo>
                  <a:lnTo>
                    <a:pt x="11937" y="2000758"/>
                  </a:lnTo>
                  <a:lnTo>
                    <a:pt x="49310" y="1970783"/>
                  </a:lnTo>
                  <a:lnTo>
                    <a:pt x="64388" y="1931542"/>
                  </a:lnTo>
                  <a:lnTo>
                    <a:pt x="66928" y="1924811"/>
                  </a:lnTo>
                  <a:lnTo>
                    <a:pt x="63626" y="1917319"/>
                  </a:lnTo>
                  <a:lnTo>
                    <a:pt x="50291" y="1912239"/>
                  </a:lnTo>
                  <a:close/>
                </a:path>
                <a:path w="2522854" h="2026920">
                  <a:moveTo>
                    <a:pt x="49310" y="1970783"/>
                  </a:moveTo>
                  <a:lnTo>
                    <a:pt x="11937" y="2000758"/>
                  </a:lnTo>
                  <a:lnTo>
                    <a:pt x="28066" y="2021077"/>
                  </a:lnTo>
                  <a:lnTo>
                    <a:pt x="35034" y="2015489"/>
                  </a:lnTo>
                  <a:lnTo>
                    <a:pt x="32130" y="2015489"/>
                  </a:lnTo>
                  <a:lnTo>
                    <a:pt x="18161" y="1998090"/>
                  </a:lnTo>
                  <a:lnTo>
                    <a:pt x="40080" y="1994803"/>
                  </a:lnTo>
                  <a:lnTo>
                    <a:pt x="49310" y="1970783"/>
                  </a:lnTo>
                  <a:close/>
                </a:path>
                <a:path w="2522854" h="2026920">
                  <a:moveTo>
                    <a:pt x="114173" y="1983739"/>
                  </a:moveTo>
                  <a:lnTo>
                    <a:pt x="65601" y="1990974"/>
                  </a:lnTo>
                  <a:lnTo>
                    <a:pt x="28066" y="2021077"/>
                  </a:lnTo>
                  <a:lnTo>
                    <a:pt x="39231" y="2021077"/>
                  </a:lnTo>
                  <a:lnTo>
                    <a:pt x="117983" y="2009394"/>
                  </a:lnTo>
                  <a:lnTo>
                    <a:pt x="122936" y="2002789"/>
                  </a:lnTo>
                  <a:lnTo>
                    <a:pt x="121792" y="1995677"/>
                  </a:lnTo>
                  <a:lnTo>
                    <a:pt x="120776" y="1988692"/>
                  </a:lnTo>
                  <a:lnTo>
                    <a:pt x="114173" y="1983739"/>
                  </a:lnTo>
                  <a:close/>
                </a:path>
                <a:path w="2522854" h="2026920">
                  <a:moveTo>
                    <a:pt x="40080" y="1994803"/>
                  </a:moveTo>
                  <a:lnTo>
                    <a:pt x="18161" y="1998090"/>
                  </a:lnTo>
                  <a:lnTo>
                    <a:pt x="32130" y="2015489"/>
                  </a:lnTo>
                  <a:lnTo>
                    <a:pt x="40080" y="1994803"/>
                  </a:lnTo>
                  <a:close/>
                </a:path>
                <a:path w="2522854" h="2026920">
                  <a:moveTo>
                    <a:pt x="65601" y="1990974"/>
                  </a:moveTo>
                  <a:lnTo>
                    <a:pt x="40080" y="1994803"/>
                  </a:lnTo>
                  <a:lnTo>
                    <a:pt x="32130" y="2015489"/>
                  </a:lnTo>
                  <a:lnTo>
                    <a:pt x="35034" y="2015489"/>
                  </a:lnTo>
                  <a:lnTo>
                    <a:pt x="65601" y="1990974"/>
                  </a:lnTo>
                  <a:close/>
                </a:path>
                <a:path w="2522854" h="2026920">
                  <a:moveTo>
                    <a:pt x="2506471" y="0"/>
                  </a:moveTo>
                  <a:lnTo>
                    <a:pt x="49310" y="1970783"/>
                  </a:lnTo>
                  <a:lnTo>
                    <a:pt x="40080" y="1994803"/>
                  </a:lnTo>
                  <a:lnTo>
                    <a:pt x="65601" y="1990974"/>
                  </a:lnTo>
                  <a:lnTo>
                    <a:pt x="2522728" y="20319"/>
                  </a:lnTo>
                  <a:lnTo>
                    <a:pt x="250647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988429" y="1586352"/>
            <a:ext cx="1969770" cy="240728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8100" marR="30480">
              <a:lnSpc>
                <a:spcPct val="108900"/>
              </a:lnSpc>
              <a:spcBef>
                <a:spcPts val="545"/>
              </a:spcBef>
            </a:pPr>
            <a:r>
              <a:rPr sz="2800" b="0" spc="-615" dirty="0">
                <a:solidFill>
                  <a:srgbClr val="FF6600"/>
                </a:solidFill>
                <a:latin typeface="Carlito"/>
                <a:cs typeface="Carlito"/>
              </a:rPr>
              <a:t>C</a:t>
            </a:r>
            <a:r>
              <a:rPr sz="4800" b="0" spc="-922" baseline="-5208" dirty="0">
                <a:solidFill>
                  <a:srgbClr val="FF6600"/>
                </a:solidFill>
                <a:latin typeface="Carlito"/>
                <a:cs typeface="Carlito"/>
              </a:rPr>
              <a:t>“</a:t>
            </a:r>
            <a:r>
              <a:rPr sz="2800" b="0" spc="-615" dirty="0">
                <a:solidFill>
                  <a:srgbClr val="FF6600"/>
                </a:solidFill>
                <a:latin typeface="Carlito"/>
                <a:cs typeface="Carlito"/>
              </a:rPr>
              <a:t>h</a:t>
            </a:r>
            <a:r>
              <a:rPr sz="4800" b="0" spc="-922" baseline="-5208" dirty="0">
                <a:solidFill>
                  <a:srgbClr val="FF6600"/>
                </a:solidFill>
                <a:latin typeface="Carlito"/>
                <a:cs typeface="Carlito"/>
              </a:rPr>
              <a:t>S</a:t>
            </a:r>
            <a:r>
              <a:rPr sz="2800" b="0" spc="-615" dirty="0">
                <a:solidFill>
                  <a:srgbClr val="FF6600"/>
                </a:solidFill>
                <a:latin typeface="Carlito"/>
                <a:cs typeface="Carlito"/>
              </a:rPr>
              <a:t>e</a:t>
            </a:r>
            <a:r>
              <a:rPr sz="4800" b="0" spc="-922" baseline="-5208" dirty="0">
                <a:solidFill>
                  <a:srgbClr val="FF6600"/>
                </a:solidFill>
                <a:latin typeface="Carlito"/>
                <a:cs typeface="Carlito"/>
              </a:rPr>
              <a:t>H</a:t>
            </a:r>
            <a:r>
              <a:rPr sz="2800" b="0" spc="-615" dirty="0">
                <a:solidFill>
                  <a:srgbClr val="FF6600"/>
                </a:solidFill>
                <a:latin typeface="Carlito"/>
                <a:cs typeface="Carlito"/>
              </a:rPr>
              <a:t>ck</a:t>
            </a:r>
            <a:r>
              <a:rPr sz="4800" b="0" spc="-922" baseline="-5208" dirty="0">
                <a:solidFill>
                  <a:srgbClr val="FF6600"/>
                </a:solidFill>
                <a:latin typeface="Carlito"/>
                <a:cs typeface="Carlito"/>
              </a:rPr>
              <a:t>A</a:t>
            </a:r>
            <a:r>
              <a:rPr sz="2800" b="0" spc="-615" dirty="0">
                <a:solidFill>
                  <a:srgbClr val="FF6600"/>
                </a:solidFill>
                <a:latin typeface="Carlito"/>
                <a:cs typeface="Carlito"/>
              </a:rPr>
              <a:t>s</a:t>
            </a:r>
            <a:r>
              <a:rPr sz="4200" b="0" spc="-922" baseline="-5952" dirty="0">
                <a:solidFill>
                  <a:srgbClr val="FF6600"/>
                </a:solidFill>
                <a:latin typeface="Carlito"/>
                <a:cs typeface="Carlito"/>
              </a:rPr>
              <a:t>s</a:t>
            </a:r>
            <a:r>
              <a:rPr sz="2800" b="0" spc="-615" dirty="0">
                <a:solidFill>
                  <a:srgbClr val="FF6600"/>
                </a:solidFill>
                <a:latin typeface="Carlito"/>
                <a:cs typeface="Carlito"/>
              </a:rPr>
              <a:t>u</a:t>
            </a:r>
            <a:r>
              <a:rPr sz="4800" b="0" spc="-922" baseline="-5208" dirty="0">
                <a:solidFill>
                  <a:srgbClr val="FF6600"/>
                </a:solidFill>
                <a:latin typeface="Carlito"/>
                <a:cs typeface="Carlito"/>
              </a:rPr>
              <a:t>”</a:t>
            </a:r>
            <a:r>
              <a:rPr sz="2800" b="0" spc="-615" dirty="0">
                <a:solidFill>
                  <a:srgbClr val="FF6600"/>
                </a:solidFill>
                <a:latin typeface="Carlito"/>
                <a:cs typeface="Carlito"/>
              </a:rPr>
              <a:t>ms  </a:t>
            </a:r>
            <a:r>
              <a:rPr sz="2800" b="0" spc="-20" dirty="0">
                <a:solidFill>
                  <a:srgbClr val="FF6600"/>
                </a:solidFill>
                <a:latin typeface="Carlito"/>
                <a:cs typeface="Carlito"/>
              </a:rPr>
              <a:t>generated</a:t>
            </a:r>
            <a:r>
              <a:rPr sz="2800" b="0" spc="-70" dirty="0">
                <a:solidFill>
                  <a:srgbClr val="FF6600"/>
                </a:solidFill>
                <a:latin typeface="Carlito"/>
                <a:cs typeface="Carlito"/>
              </a:rPr>
              <a:t> </a:t>
            </a:r>
            <a:r>
              <a:rPr sz="2800" b="0" spc="-15" dirty="0">
                <a:solidFill>
                  <a:srgbClr val="FF6600"/>
                </a:solidFill>
                <a:latin typeface="Carlito"/>
                <a:cs typeface="Carlito"/>
              </a:rPr>
              <a:t>by  </a:t>
            </a:r>
            <a:r>
              <a:rPr sz="2800" b="0" spc="-10" dirty="0">
                <a:solidFill>
                  <a:srgbClr val="FF6600"/>
                </a:solidFill>
                <a:latin typeface="Carlito"/>
                <a:cs typeface="Carlito"/>
              </a:rPr>
              <a:t>SHA1</a:t>
            </a:r>
            <a:endParaRPr sz="2800">
              <a:latin typeface="Carlito"/>
              <a:cs typeface="Carlito"/>
            </a:endParaRPr>
          </a:p>
          <a:p>
            <a:pPr marL="38100" marR="363855">
              <a:lnSpc>
                <a:spcPct val="100000"/>
              </a:lnSpc>
            </a:pPr>
            <a:r>
              <a:rPr sz="2800" b="0" spc="-5" dirty="0">
                <a:solidFill>
                  <a:srgbClr val="FF6600"/>
                </a:solidFill>
                <a:latin typeface="Carlito"/>
                <a:cs typeface="Carlito"/>
              </a:rPr>
              <a:t>enc</a:t>
            </a:r>
            <a:r>
              <a:rPr sz="2800" b="0" spc="10" dirty="0">
                <a:solidFill>
                  <a:srgbClr val="FF6600"/>
                </a:solidFill>
                <a:latin typeface="Carlito"/>
                <a:cs typeface="Carlito"/>
              </a:rPr>
              <a:t>r</a:t>
            </a:r>
            <a:r>
              <a:rPr sz="2800" b="0" spc="-5" dirty="0">
                <a:solidFill>
                  <a:srgbClr val="FF6600"/>
                </a:solidFill>
                <a:latin typeface="Carlito"/>
                <a:cs typeface="Carlito"/>
              </a:rPr>
              <a:t>y</a:t>
            </a:r>
            <a:r>
              <a:rPr sz="2800" b="0" spc="-25" dirty="0">
                <a:solidFill>
                  <a:srgbClr val="FF6600"/>
                </a:solidFill>
                <a:latin typeface="Carlito"/>
                <a:cs typeface="Carlito"/>
              </a:rPr>
              <a:t>p</a:t>
            </a:r>
            <a:r>
              <a:rPr sz="2800" b="0" spc="-5" dirty="0">
                <a:solidFill>
                  <a:srgbClr val="FF6600"/>
                </a:solidFill>
                <a:latin typeface="Carlito"/>
                <a:cs typeface="Carlito"/>
              </a:rPr>
              <a:t>tion  </a:t>
            </a:r>
            <a:r>
              <a:rPr sz="2800" b="0" spc="-10" dirty="0">
                <a:solidFill>
                  <a:srgbClr val="FF6600"/>
                </a:solidFill>
                <a:latin typeface="Carlito"/>
                <a:cs typeface="Carlito"/>
              </a:rPr>
              <a:t>algorithm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4145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The </a:t>
            </a:r>
            <a:r>
              <a:rPr sz="4400" spc="-15" dirty="0"/>
              <a:t>HEAD</a:t>
            </a:r>
            <a:r>
              <a:rPr sz="4400" spc="-85" dirty="0"/>
              <a:t> </a:t>
            </a:r>
            <a:r>
              <a:rPr sz="4400" spc="-15" dirty="0"/>
              <a:t>pointer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169436" y="666933"/>
            <a:ext cx="3469702" cy="2876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616709"/>
            <a:ext cx="762635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points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specific commit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repo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rlito"/>
              <a:cs typeface="Carlito"/>
            </a:endParaRPr>
          </a:p>
          <a:p>
            <a:pPr marL="355600" marR="328041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as </a:t>
            </a:r>
            <a:r>
              <a:rPr sz="2000" spc="-5" dirty="0">
                <a:latin typeface="Carlito"/>
                <a:cs typeface="Carlito"/>
              </a:rPr>
              <a:t>new commits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dirty="0">
                <a:latin typeface="Carlito"/>
                <a:cs typeface="Carlito"/>
              </a:rPr>
              <a:t>made, the </a:t>
            </a:r>
            <a:r>
              <a:rPr sz="2000" spc="-10" dirty="0">
                <a:latin typeface="Carlito"/>
                <a:cs typeface="Carlito"/>
              </a:rPr>
              <a:t>pointer  </a:t>
            </a:r>
            <a:r>
              <a:rPr sz="2000" dirty="0">
                <a:latin typeface="Carlito"/>
                <a:cs typeface="Carlito"/>
              </a:rPr>
              <a:t>changes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0000FF"/>
                </a:solidFill>
                <a:latin typeface="Carlito"/>
                <a:cs typeface="Carlito"/>
              </a:rPr>
              <a:t>HEAD </a:t>
            </a:r>
            <a:r>
              <a:rPr sz="2000" b="1" spc="-15" dirty="0">
                <a:solidFill>
                  <a:srgbClr val="0000FF"/>
                </a:solidFill>
                <a:latin typeface="Carlito"/>
                <a:cs typeface="Carlito"/>
              </a:rPr>
              <a:t>always </a:t>
            </a:r>
            <a:r>
              <a:rPr sz="2000" b="1" spc="-5" dirty="0">
                <a:solidFill>
                  <a:srgbClr val="0000FF"/>
                </a:solidFill>
                <a:latin typeface="Carlito"/>
                <a:cs typeface="Carlito"/>
              </a:rPr>
              <a:t>points </a:t>
            </a:r>
            <a:r>
              <a:rPr sz="2000" b="1" spc="-15" dirty="0">
                <a:solidFill>
                  <a:srgbClr val="0000FF"/>
                </a:solidFill>
                <a:latin typeface="Carlito"/>
                <a:cs typeface="Carlito"/>
              </a:rPr>
              <a:t>to </a:t>
            </a:r>
            <a:r>
              <a:rPr sz="2000" b="1" dirty="0">
                <a:solidFill>
                  <a:srgbClr val="0000FF"/>
                </a:solidFill>
                <a:latin typeface="Carlito"/>
                <a:cs typeface="Carlito"/>
              </a:rPr>
              <a:t>the </a:t>
            </a:r>
            <a:r>
              <a:rPr sz="2000" b="1" spc="-5" dirty="0">
                <a:solidFill>
                  <a:srgbClr val="0000FF"/>
                </a:solidFill>
                <a:latin typeface="Carlito"/>
                <a:cs typeface="Carlito"/>
              </a:rPr>
              <a:t>“tip” </a:t>
            </a:r>
            <a:r>
              <a:rPr sz="2000" b="1" dirty="0">
                <a:solidFill>
                  <a:srgbClr val="0000FF"/>
                </a:solidFill>
                <a:latin typeface="Carlito"/>
                <a:cs typeface="Carlito"/>
              </a:rPr>
              <a:t>of</a:t>
            </a:r>
            <a:r>
              <a:rPr sz="2000" b="1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000" b="1" spc="-10" dirty="0">
                <a:solidFill>
                  <a:srgbClr val="0000FF"/>
                </a:solidFill>
                <a:latin typeface="Carlito"/>
                <a:cs typeface="Carlito"/>
              </a:rPr>
              <a:t>currently checked-out branch </a:t>
            </a:r>
            <a:r>
              <a:rPr sz="2000" b="1" dirty="0">
                <a:solidFill>
                  <a:srgbClr val="0000FF"/>
                </a:solidFill>
                <a:latin typeface="Carlito"/>
                <a:cs typeface="Carlito"/>
              </a:rPr>
              <a:t>in the</a:t>
            </a:r>
            <a:r>
              <a:rPr sz="2000" b="1" spc="-3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rlito"/>
                <a:cs typeface="Carlito"/>
              </a:rPr>
              <a:t>repo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(not the </a:t>
            </a:r>
            <a:r>
              <a:rPr sz="2000" spc="-10" dirty="0">
                <a:latin typeface="Carlito"/>
                <a:cs typeface="Carlito"/>
              </a:rPr>
              <a:t>working directory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staging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index)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last </a:t>
            </a:r>
            <a:r>
              <a:rPr sz="2000" spc="-20" dirty="0">
                <a:latin typeface="Carlito"/>
                <a:cs typeface="Carlito"/>
              </a:rPr>
              <a:t>state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repo </a:t>
            </a:r>
            <a:r>
              <a:rPr sz="2000" spc="-5" dirty="0">
                <a:latin typeface="Carlito"/>
                <a:cs typeface="Carlito"/>
              </a:rPr>
              <a:t>(what </a:t>
            </a:r>
            <a:r>
              <a:rPr sz="2000" spc="-10" dirty="0">
                <a:latin typeface="Carlito"/>
                <a:cs typeface="Carlito"/>
              </a:rPr>
              <a:t>was checked </a:t>
            </a:r>
            <a:r>
              <a:rPr sz="2000" spc="-5" dirty="0">
                <a:latin typeface="Carlito"/>
                <a:cs typeface="Carlito"/>
              </a:rPr>
              <a:t>out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initially)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1950">
              <a:latin typeface="Carlito"/>
              <a:cs typeface="Carlito"/>
            </a:endParaRPr>
          </a:p>
          <a:p>
            <a:pPr marL="354965" marR="5080" indent="-3549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HEAD points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parent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next </a:t>
            </a:r>
            <a:r>
              <a:rPr sz="2000" spc="-5" dirty="0">
                <a:latin typeface="Carlito"/>
                <a:cs typeface="Carlito"/>
              </a:rPr>
              <a:t>commit (where </a:t>
            </a:r>
            <a:r>
              <a:rPr sz="2000" dirty="0">
                <a:latin typeface="Carlito"/>
                <a:cs typeface="Carlito"/>
              </a:rPr>
              <a:t>writing the </a:t>
            </a:r>
            <a:r>
              <a:rPr sz="2000" spc="-10" dirty="0">
                <a:latin typeface="Carlito"/>
                <a:cs typeface="Carlito"/>
              </a:rPr>
              <a:t>next </a:t>
            </a:r>
            <a:r>
              <a:rPr sz="2000" spc="-5" dirty="0">
                <a:latin typeface="Carlito"/>
                <a:cs typeface="Carlito"/>
              </a:rPr>
              <a:t>commit  </a:t>
            </a:r>
            <a:r>
              <a:rPr sz="2000" spc="-20" dirty="0">
                <a:latin typeface="Carlito"/>
                <a:cs typeface="Carlito"/>
              </a:rPr>
              <a:t>takes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place)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6255" y="2756916"/>
            <a:ext cx="1618615" cy="591820"/>
            <a:chOff x="1286255" y="2756916"/>
            <a:chExt cx="1618615" cy="591820"/>
          </a:xfrm>
        </p:grpSpPr>
        <p:sp>
          <p:nvSpPr>
            <p:cNvPr id="3" name="object 3"/>
            <p:cNvSpPr/>
            <p:nvPr/>
          </p:nvSpPr>
          <p:spPr>
            <a:xfrm>
              <a:off x="1286255" y="2756916"/>
              <a:ext cx="1618488" cy="55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3019" y="2782824"/>
              <a:ext cx="158343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333500" y="2756916"/>
            <a:ext cx="7364095" cy="591820"/>
            <a:chOff x="1333500" y="2756916"/>
            <a:chExt cx="7364095" cy="591820"/>
          </a:xfrm>
        </p:grpSpPr>
        <p:sp>
          <p:nvSpPr>
            <p:cNvPr id="6" name="object 6"/>
            <p:cNvSpPr/>
            <p:nvPr/>
          </p:nvSpPr>
          <p:spPr>
            <a:xfrm>
              <a:off x="1333500" y="2781300"/>
              <a:ext cx="1524000" cy="45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14700" y="2781300"/>
              <a:ext cx="1524000" cy="457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19700" y="2781300"/>
              <a:ext cx="1524000" cy="457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24700" y="2781300"/>
              <a:ext cx="1524000" cy="457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77455" y="2756916"/>
              <a:ext cx="1618488" cy="55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74408" y="2782824"/>
              <a:ext cx="1623059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67455" y="2756916"/>
              <a:ext cx="1618488" cy="55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9648" y="2782824"/>
              <a:ext cx="1591055" cy="5654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72455" y="2756916"/>
              <a:ext cx="1618488" cy="55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73979" y="2782824"/>
              <a:ext cx="1613916" cy="5654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814827" y="2974848"/>
            <a:ext cx="5230495" cy="988060"/>
            <a:chOff x="2814827" y="2974848"/>
            <a:chExt cx="5230495" cy="988060"/>
          </a:xfrm>
        </p:grpSpPr>
        <p:sp>
          <p:nvSpPr>
            <p:cNvPr id="17" name="object 17"/>
            <p:cNvSpPr/>
            <p:nvPr/>
          </p:nvSpPr>
          <p:spPr>
            <a:xfrm>
              <a:off x="2814827" y="2974848"/>
              <a:ext cx="556260" cy="1112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96027" y="2974848"/>
              <a:ext cx="480060" cy="1112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01027" y="2974848"/>
              <a:ext cx="480059" cy="1112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29727" y="3227832"/>
              <a:ext cx="315468" cy="7345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27263" y="3365754"/>
              <a:ext cx="120650" cy="533400"/>
            </a:xfrm>
            <a:custGeom>
              <a:avLst/>
              <a:gdLst/>
              <a:ahLst/>
              <a:cxnLst/>
              <a:rect l="l" t="t" r="r" b="b"/>
              <a:pathLst>
                <a:path w="120650" h="533400">
                  <a:moveTo>
                    <a:pt x="60197" y="51289"/>
                  </a:moveTo>
                  <a:lnTo>
                    <a:pt x="47243" y="73496"/>
                  </a:lnTo>
                  <a:lnTo>
                    <a:pt x="47243" y="533400"/>
                  </a:lnTo>
                  <a:lnTo>
                    <a:pt x="73151" y="533400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533400">
                  <a:moveTo>
                    <a:pt x="60197" y="0"/>
                  </a:moveTo>
                  <a:lnTo>
                    <a:pt x="3682" y="96900"/>
                  </a:lnTo>
                  <a:lnTo>
                    <a:pt x="0" y="102997"/>
                  </a:lnTo>
                  <a:lnTo>
                    <a:pt x="2158" y="110998"/>
                  </a:lnTo>
                  <a:lnTo>
                    <a:pt x="8381" y="114554"/>
                  </a:lnTo>
                  <a:lnTo>
                    <a:pt x="14477" y="118110"/>
                  </a:lnTo>
                  <a:lnTo>
                    <a:pt x="22478" y="116078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4"/>
                  </a:lnTo>
                  <a:lnTo>
                    <a:pt x="75160" y="25654"/>
                  </a:lnTo>
                  <a:lnTo>
                    <a:pt x="60197" y="0"/>
                  </a:lnTo>
                  <a:close/>
                </a:path>
                <a:path w="120650" h="533400">
                  <a:moveTo>
                    <a:pt x="75160" y="25654"/>
                  </a:moveTo>
                  <a:lnTo>
                    <a:pt x="73151" y="25654"/>
                  </a:lnTo>
                  <a:lnTo>
                    <a:pt x="73151" y="73496"/>
                  </a:lnTo>
                  <a:lnTo>
                    <a:pt x="94360" y="109855"/>
                  </a:lnTo>
                  <a:lnTo>
                    <a:pt x="97916" y="116078"/>
                  </a:lnTo>
                  <a:lnTo>
                    <a:pt x="105917" y="118110"/>
                  </a:lnTo>
                  <a:lnTo>
                    <a:pt x="112013" y="114554"/>
                  </a:lnTo>
                  <a:lnTo>
                    <a:pt x="118236" y="110998"/>
                  </a:lnTo>
                  <a:lnTo>
                    <a:pt x="120268" y="102997"/>
                  </a:lnTo>
                  <a:lnTo>
                    <a:pt x="75160" y="25654"/>
                  </a:lnTo>
                  <a:close/>
                </a:path>
                <a:path w="120650" h="533400">
                  <a:moveTo>
                    <a:pt x="73151" y="25654"/>
                  </a:moveTo>
                  <a:lnTo>
                    <a:pt x="47243" y="25654"/>
                  </a:lnTo>
                  <a:lnTo>
                    <a:pt x="47243" y="73496"/>
                  </a:lnTo>
                  <a:lnTo>
                    <a:pt x="60197" y="51289"/>
                  </a:lnTo>
                  <a:lnTo>
                    <a:pt x="49021" y="32131"/>
                  </a:lnTo>
                  <a:lnTo>
                    <a:pt x="73151" y="32131"/>
                  </a:lnTo>
                  <a:lnTo>
                    <a:pt x="73151" y="25654"/>
                  </a:lnTo>
                  <a:close/>
                </a:path>
                <a:path w="120650" h="533400">
                  <a:moveTo>
                    <a:pt x="73151" y="32131"/>
                  </a:moveTo>
                  <a:lnTo>
                    <a:pt x="71374" y="32131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120650" h="533400">
                  <a:moveTo>
                    <a:pt x="71374" y="32131"/>
                  </a:moveTo>
                  <a:lnTo>
                    <a:pt x="49021" y="32131"/>
                  </a:lnTo>
                  <a:lnTo>
                    <a:pt x="60197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328927" y="2776727"/>
          <a:ext cx="7329170" cy="46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9362">
                <a:tc rowSpan="2"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Y4f7uiPRRo…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Pu87rRi4DD..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Qs2o0k64ja…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i7Ewd37kL9…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8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7578597" y="4055745"/>
            <a:ext cx="621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rlito"/>
                <a:cs typeface="Carlito"/>
              </a:rPr>
              <a:t>H</a:t>
            </a:r>
            <a:r>
              <a:rPr sz="2000" b="1" spc="-35" dirty="0">
                <a:latin typeface="Carlito"/>
                <a:cs typeface="Carlito"/>
              </a:rPr>
              <a:t>E</a:t>
            </a:r>
            <a:r>
              <a:rPr sz="2000" b="1" dirty="0">
                <a:latin typeface="Carlito"/>
                <a:cs typeface="Carlito"/>
              </a:rPr>
              <a:t>AD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51728" y="1979803"/>
            <a:ext cx="875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Parent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of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415412" y="2212375"/>
            <a:ext cx="825500" cy="426084"/>
            <a:chOff x="6415412" y="2212375"/>
            <a:chExt cx="825500" cy="426084"/>
          </a:xfrm>
        </p:grpSpPr>
        <p:sp>
          <p:nvSpPr>
            <p:cNvPr id="26" name="object 26"/>
            <p:cNvSpPr/>
            <p:nvPr/>
          </p:nvSpPr>
          <p:spPr>
            <a:xfrm>
              <a:off x="6415412" y="2212375"/>
              <a:ext cx="824932" cy="42545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38899" y="2215515"/>
              <a:ext cx="777875" cy="373380"/>
            </a:xfrm>
            <a:custGeom>
              <a:avLst/>
              <a:gdLst/>
              <a:ahLst/>
              <a:cxnLst/>
              <a:rect l="l" t="t" r="r" b="b"/>
              <a:pathLst>
                <a:path w="777875" h="373380">
                  <a:moveTo>
                    <a:pt x="705043" y="342063"/>
                  </a:moveTo>
                  <a:lnTo>
                    <a:pt x="656081" y="347218"/>
                  </a:lnTo>
                  <a:lnTo>
                    <a:pt x="650875" y="353568"/>
                  </a:lnTo>
                  <a:lnTo>
                    <a:pt x="652399" y="367792"/>
                  </a:lnTo>
                  <a:lnTo>
                    <a:pt x="658749" y="372999"/>
                  </a:lnTo>
                  <a:lnTo>
                    <a:pt x="765359" y="361823"/>
                  </a:lnTo>
                  <a:lnTo>
                    <a:pt x="748792" y="361823"/>
                  </a:lnTo>
                  <a:lnTo>
                    <a:pt x="705043" y="342063"/>
                  </a:lnTo>
                  <a:close/>
                </a:path>
                <a:path w="777875" h="373380">
                  <a:moveTo>
                    <a:pt x="730580" y="339382"/>
                  </a:moveTo>
                  <a:lnTo>
                    <a:pt x="705043" y="342063"/>
                  </a:lnTo>
                  <a:lnTo>
                    <a:pt x="748792" y="361823"/>
                  </a:lnTo>
                  <a:lnTo>
                    <a:pt x="750718" y="357505"/>
                  </a:lnTo>
                  <a:lnTo>
                    <a:pt x="743457" y="357505"/>
                  </a:lnTo>
                  <a:lnTo>
                    <a:pt x="730580" y="339382"/>
                  </a:lnTo>
                  <a:close/>
                </a:path>
                <a:path w="777875" h="373380">
                  <a:moveTo>
                    <a:pt x="700151" y="262000"/>
                  </a:moveTo>
                  <a:lnTo>
                    <a:pt x="688594" y="270256"/>
                  </a:lnTo>
                  <a:lnTo>
                    <a:pt x="687197" y="278384"/>
                  </a:lnTo>
                  <a:lnTo>
                    <a:pt x="691388" y="284225"/>
                  </a:lnTo>
                  <a:lnTo>
                    <a:pt x="715751" y="318513"/>
                  </a:lnTo>
                  <a:lnTo>
                    <a:pt x="759332" y="338200"/>
                  </a:lnTo>
                  <a:lnTo>
                    <a:pt x="748792" y="361823"/>
                  </a:lnTo>
                  <a:lnTo>
                    <a:pt x="765359" y="361823"/>
                  </a:lnTo>
                  <a:lnTo>
                    <a:pt x="777494" y="360552"/>
                  </a:lnTo>
                  <a:lnTo>
                    <a:pt x="712470" y="269113"/>
                  </a:lnTo>
                  <a:lnTo>
                    <a:pt x="708278" y="263271"/>
                  </a:lnTo>
                  <a:lnTo>
                    <a:pt x="700151" y="262000"/>
                  </a:lnTo>
                  <a:close/>
                </a:path>
                <a:path w="777875" h="373380">
                  <a:moveTo>
                    <a:pt x="752728" y="337058"/>
                  </a:moveTo>
                  <a:lnTo>
                    <a:pt x="730580" y="339382"/>
                  </a:lnTo>
                  <a:lnTo>
                    <a:pt x="743457" y="357505"/>
                  </a:lnTo>
                  <a:lnTo>
                    <a:pt x="752728" y="337058"/>
                  </a:lnTo>
                  <a:close/>
                </a:path>
                <a:path w="777875" h="373380">
                  <a:moveTo>
                    <a:pt x="756802" y="337058"/>
                  </a:moveTo>
                  <a:lnTo>
                    <a:pt x="752728" y="337058"/>
                  </a:lnTo>
                  <a:lnTo>
                    <a:pt x="743457" y="357505"/>
                  </a:lnTo>
                  <a:lnTo>
                    <a:pt x="750718" y="357505"/>
                  </a:lnTo>
                  <a:lnTo>
                    <a:pt x="759332" y="338200"/>
                  </a:lnTo>
                  <a:lnTo>
                    <a:pt x="756802" y="337058"/>
                  </a:lnTo>
                  <a:close/>
                </a:path>
                <a:path w="777875" h="373380">
                  <a:moveTo>
                    <a:pt x="10667" y="0"/>
                  </a:moveTo>
                  <a:lnTo>
                    <a:pt x="0" y="23622"/>
                  </a:lnTo>
                  <a:lnTo>
                    <a:pt x="705043" y="342063"/>
                  </a:lnTo>
                  <a:lnTo>
                    <a:pt x="730580" y="339382"/>
                  </a:lnTo>
                  <a:lnTo>
                    <a:pt x="715751" y="318513"/>
                  </a:lnTo>
                  <a:lnTo>
                    <a:pt x="10667" y="0"/>
                  </a:lnTo>
                  <a:close/>
                </a:path>
                <a:path w="777875" h="373380">
                  <a:moveTo>
                    <a:pt x="715751" y="318513"/>
                  </a:moveTo>
                  <a:lnTo>
                    <a:pt x="730580" y="339382"/>
                  </a:lnTo>
                  <a:lnTo>
                    <a:pt x="752728" y="337058"/>
                  </a:lnTo>
                  <a:lnTo>
                    <a:pt x="756802" y="337058"/>
                  </a:lnTo>
                  <a:lnTo>
                    <a:pt x="715751" y="31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419347" y="2028190"/>
            <a:ext cx="875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Parent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of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86255" y="1426463"/>
            <a:ext cx="7190740" cy="3724910"/>
            <a:chOff x="1286255" y="1426463"/>
            <a:chExt cx="7190740" cy="3724910"/>
          </a:xfrm>
        </p:grpSpPr>
        <p:sp>
          <p:nvSpPr>
            <p:cNvPr id="30" name="object 30"/>
            <p:cNvSpPr/>
            <p:nvPr/>
          </p:nvSpPr>
          <p:spPr>
            <a:xfrm>
              <a:off x="4514088" y="2241803"/>
              <a:ext cx="978408" cy="5608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56759" y="2264283"/>
              <a:ext cx="777875" cy="373380"/>
            </a:xfrm>
            <a:custGeom>
              <a:avLst/>
              <a:gdLst/>
              <a:ahLst/>
              <a:cxnLst/>
              <a:rect l="l" t="t" r="r" b="b"/>
              <a:pathLst>
                <a:path w="777875" h="373380">
                  <a:moveTo>
                    <a:pt x="704946" y="342073"/>
                  </a:moveTo>
                  <a:lnTo>
                    <a:pt x="656081" y="347217"/>
                  </a:lnTo>
                  <a:lnTo>
                    <a:pt x="650875" y="353567"/>
                  </a:lnTo>
                  <a:lnTo>
                    <a:pt x="652399" y="367791"/>
                  </a:lnTo>
                  <a:lnTo>
                    <a:pt x="658749" y="372999"/>
                  </a:lnTo>
                  <a:lnTo>
                    <a:pt x="765359" y="361822"/>
                  </a:lnTo>
                  <a:lnTo>
                    <a:pt x="748664" y="361822"/>
                  </a:lnTo>
                  <a:lnTo>
                    <a:pt x="704946" y="342073"/>
                  </a:lnTo>
                  <a:close/>
                </a:path>
                <a:path w="777875" h="373380">
                  <a:moveTo>
                    <a:pt x="730580" y="339382"/>
                  </a:moveTo>
                  <a:lnTo>
                    <a:pt x="704946" y="342073"/>
                  </a:lnTo>
                  <a:lnTo>
                    <a:pt x="748664" y="361822"/>
                  </a:lnTo>
                  <a:lnTo>
                    <a:pt x="750615" y="357504"/>
                  </a:lnTo>
                  <a:lnTo>
                    <a:pt x="743457" y="357504"/>
                  </a:lnTo>
                  <a:lnTo>
                    <a:pt x="730580" y="339382"/>
                  </a:lnTo>
                  <a:close/>
                </a:path>
                <a:path w="777875" h="373380">
                  <a:moveTo>
                    <a:pt x="700151" y="262000"/>
                  </a:moveTo>
                  <a:lnTo>
                    <a:pt x="688593" y="270255"/>
                  </a:lnTo>
                  <a:lnTo>
                    <a:pt x="687197" y="278383"/>
                  </a:lnTo>
                  <a:lnTo>
                    <a:pt x="691388" y="284225"/>
                  </a:lnTo>
                  <a:lnTo>
                    <a:pt x="715751" y="318513"/>
                  </a:lnTo>
                  <a:lnTo>
                    <a:pt x="759332" y="338200"/>
                  </a:lnTo>
                  <a:lnTo>
                    <a:pt x="748664" y="361822"/>
                  </a:lnTo>
                  <a:lnTo>
                    <a:pt x="765359" y="361822"/>
                  </a:lnTo>
                  <a:lnTo>
                    <a:pt x="777493" y="360552"/>
                  </a:lnTo>
                  <a:lnTo>
                    <a:pt x="712469" y="269113"/>
                  </a:lnTo>
                  <a:lnTo>
                    <a:pt x="708278" y="263270"/>
                  </a:lnTo>
                  <a:lnTo>
                    <a:pt x="700151" y="262000"/>
                  </a:lnTo>
                  <a:close/>
                </a:path>
                <a:path w="777875" h="373380">
                  <a:moveTo>
                    <a:pt x="752728" y="337057"/>
                  </a:moveTo>
                  <a:lnTo>
                    <a:pt x="730580" y="339382"/>
                  </a:lnTo>
                  <a:lnTo>
                    <a:pt x="743457" y="357504"/>
                  </a:lnTo>
                  <a:lnTo>
                    <a:pt x="752728" y="337057"/>
                  </a:lnTo>
                  <a:close/>
                </a:path>
                <a:path w="777875" h="373380">
                  <a:moveTo>
                    <a:pt x="756802" y="337057"/>
                  </a:moveTo>
                  <a:lnTo>
                    <a:pt x="752728" y="337057"/>
                  </a:lnTo>
                  <a:lnTo>
                    <a:pt x="743457" y="357504"/>
                  </a:lnTo>
                  <a:lnTo>
                    <a:pt x="750615" y="357504"/>
                  </a:lnTo>
                  <a:lnTo>
                    <a:pt x="759332" y="338200"/>
                  </a:lnTo>
                  <a:lnTo>
                    <a:pt x="756802" y="337057"/>
                  </a:lnTo>
                  <a:close/>
                </a:path>
                <a:path w="777875" h="373380">
                  <a:moveTo>
                    <a:pt x="10667" y="0"/>
                  </a:moveTo>
                  <a:lnTo>
                    <a:pt x="0" y="23621"/>
                  </a:lnTo>
                  <a:lnTo>
                    <a:pt x="704946" y="342073"/>
                  </a:lnTo>
                  <a:lnTo>
                    <a:pt x="730580" y="339382"/>
                  </a:lnTo>
                  <a:lnTo>
                    <a:pt x="715751" y="318513"/>
                  </a:lnTo>
                  <a:lnTo>
                    <a:pt x="10667" y="0"/>
                  </a:lnTo>
                  <a:close/>
                </a:path>
                <a:path w="777875" h="373380">
                  <a:moveTo>
                    <a:pt x="715751" y="318513"/>
                  </a:moveTo>
                  <a:lnTo>
                    <a:pt x="730580" y="339382"/>
                  </a:lnTo>
                  <a:lnTo>
                    <a:pt x="752728" y="337057"/>
                  </a:lnTo>
                  <a:lnTo>
                    <a:pt x="756802" y="337057"/>
                  </a:lnTo>
                  <a:lnTo>
                    <a:pt x="715751" y="31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20695" y="2241803"/>
              <a:ext cx="978407" cy="5608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63367" y="2264283"/>
              <a:ext cx="777875" cy="373380"/>
            </a:xfrm>
            <a:custGeom>
              <a:avLst/>
              <a:gdLst/>
              <a:ahLst/>
              <a:cxnLst/>
              <a:rect l="l" t="t" r="r" b="b"/>
              <a:pathLst>
                <a:path w="777875" h="373380">
                  <a:moveTo>
                    <a:pt x="705043" y="342063"/>
                  </a:moveTo>
                  <a:lnTo>
                    <a:pt x="656082" y="347217"/>
                  </a:lnTo>
                  <a:lnTo>
                    <a:pt x="650875" y="353567"/>
                  </a:lnTo>
                  <a:lnTo>
                    <a:pt x="652399" y="367791"/>
                  </a:lnTo>
                  <a:lnTo>
                    <a:pt x="658749" y="372999"/>
                  </a:lnTo>
                  <a:lnTo>
                    <a:pt x="765359" y="361822"/>
                  </a:lnTo>
                  <a:lnTo>
                    <a:pt x="748792" y="361822"/>
                  </a:lnTo>
                  <a:lnTo>
                    <a:pt x="705043" y="342063"/>
                  </a:lnTo>
                  <a:close/>
                </a:path>
                <a:path w="777875" h="373380">
                  <a:moveTo>
                    <a:pt x="730580" y="339382"/>
                  </a:moveTo>
                  <a:lnTo>
                    <a:pt x="705043" y="342063"/>
                  </a:lnTo>
                  <a:lnTo>
                    <a:pt x="748792" y="361822"/>
                  </a:lnTo>
                  <a:lnTo>
                    <a:pt x="750718" y="357504"/>
                  </a:lnTo>
                  <a:lnTo>
                    <a:pt x="743457" y="357504"/>
                  </a:lnTo>
                  <a:lnTo>
                    <a:pt x="730580" y="339382"/>
                  </a:lnTo>
                  <a:close/>
                </a:path>
                <a:path w="777875" h="373380">
                  <a:moveTo>
                    <a:pt x="700151" y="262000"/>
                  </a:moveTo>
                  <a:lnTo>
                    <a:pt x="688594" y="270255"/>
                  </a:lnTo>
                  <a:lnTo>
                    <a:pt x="687196" y="278383"/>
                  </a:lnTo>
                  <a:lnTo>
                    <a:pt x="691387" y="284225"/>
                  </a:lnTo>
                  <a:lnTo>
                    <a:pt x="715751" y="318513"/>
                  </a:lnTo>
                  <a:lnTo>
                    <a:pt x="759332" y="338200"/>
                  </a:lnTo>
                  <a:lnTo>
                    <a:pt x="748792" y="361822"/>
                  </a:lnTo>
                  <a:lnTo>
                    <a:pt x="765359" y="361822"/>
                  </a:lnTo>
                  <a:lnTo>
                    <a:pt x="777494" y="360552"/>
                  </a:lnTo>
                  <a:lnTo>
                    <a:pt x="712469" y="269113"/>
                  </a:lnTo>
                  <a:lnTo>
                    <a:pt x="708279" y="263270"/>
                  </a:lnTo>
                  <a:lnTo>
                    <a:pt x="700151" y="262000"/>
                  </a:lnTo>
                  <a:close/>
                </a:path>
                <a:path w="777875" h="373380">
                  <a:moveTo>
                    <a:pt x="752729" y="337057"/>
                  </a:moveTo>
                  <a:lnTo>
                    <a:pt x="730580" y="339382"/>
                  </a:lnTo>
                  <a:lnTo>
                    <a:pt x="743457" y="357504"/>
                  </a:lnTo>
                  <a:lnTo>
                    <a:pt x="752729" y="337057"/>
                  </a:lnTo>
                  <a:close/>
                </a:path>
                <a:path w="777875" h="373380">
                  <a:moveTo>
                    <a:pt x="756802" y="337057"/>
                  </a:moveTo>
                  <a:lnTo>
                    <a:pt x="752729" y="337057"/>
                  </a:lnTo>
                  <a:lnTo>
                    <a:pt x="743457" y="357504"/>
                  </a:lnTo>
                  <a:lnTo>
                    <a:pt x="750718" y="357504"/>
                  </a:lnTo>
                  <a:lnTo>
                    <a:pt x="759332" y="338200"/>
                  </a:lnTo>
                  <a:lnTo>
                    <a:pt x="756802" y="337057"/>
                  </a:lnTo>
                  <a:close/>
                </a:path>
                <a:path w="777875" h="373380">
                  <a:moveTo>
                    <a:pt x="10668" y="0"/>
                  </a:moveTo>
                  <a:lnTo>
                    <a:pt x="0" y="23621"/>
                  </a:lnTo>
                  <a:lnTo>
                    <a:pt x="705043" y="342063"/>
                  </a:lnTo>
                  <a:lnTo>
                    <a:pt x="730580" y="339382"/>
                  </a:lnTo>
                  <a:lnTo>
                    <a:pt x="715751" y="318513"/>
                  </a:lnTo>
                  <a:lnTo>
                    <a:pt x="10668" y="0"/>
                  </a:lnTo>
                  <a:close/>
                </a:path>
                <a:path w="777875" h="373380">
                  <a:moveTo>
                    <a:pt x="715751" y="318513"/>
                  </a:moveTo>
                  <a:lnTo>
                    <a:pt x="730580" y="339382"/>
                  </a:lnTo>
                  <a:lnTo>
                    <a:pt x="752729" y="337057"/>
                  </a:lnTo>
                  <a:lnTo>
                    <a:pt x="756802" y="337057"/>
                  </a:lnTo>
                  <a:lnTo>
                    <a:pt x="715751" y="31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30539" y="1426463"/>
              <a:ext cx="345948" cy="137769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40140" y="1448688"/>
              <a:ext cx="193675" cy="1177290"/>
            </a:xfrm>
            <a:custGeom>
              <a:avLst/>
              <a:gdLst/>
              <a:ahLst/>
              <a:cxnLst/>
              <a:rect l="l" t="t" r="r" b="b"/>
              <a:pathLst>
                <a:path w="193675" h="1177289">
                  <a:moveTo>
                    <a:pt x="16001" y="1054100"/>
                  </a:moveTo>
                  <a:lnTo>
                    <a:pt x="2920" y="1059941"/>
                  </a:lnTo>
                  <a:lnTo>
                    <a:pt x="0" y="1067562"/>
                  </a:lnTo>
                  <a:lnTo>
                    <a:pt x="2793" y="1074039"/>
                  </a:lnTo>
                  <a:lnTo>
                    <a:pt x="48132" y="1176782"/>
                  </a:lnTo>
                  <a:lnTo>
                    <a:pt x="66102" y="1152652"/>
                  </a:lnTo>
                  <a:lnTo>
                    <a:pt x="63880" y="1152652"/>
                  </a:lnTo>
                  <a:lnTo>
                    <a:pt x="38100" y="1149731"/>
                  </a:lnTo>
                  <a:lnTo>
                    <a:pt x="43486" y="1102020"/>
                  </a:lnTo>
                  <a:lnTo>
                    <a:pt x="23622" y="1057021"/>
                  </a:lnTo>
                  <a:lnTo>
                    <a:pt x="16001" y="1054100"/>
                  </a:lnTo>
                  <a:close/>
                </a:path>
                <a:path w="193675" h="1177289">
                  <a:moveTo>
                    <a:pt x="43486" y="1102020"/>
                  </a:moveTo>
                  <a:lnTo>
                    <a:pt x="38100" y="1149731"/>
                  </a:lnTo>
                  <a:lnTo>
                    <a:pt x="63880" y="1152652"/>
                  </a:lnTo>
                  <a:lnTo>
                    <a:pt x="64640" y="1145921"/>
                  </a:lnTo>
                  <a:lnTo>
                    <a:pt x="62864" y="1145921"/>
                  </a:lnTo>
                  <a:lnTo>
                    <a:pt x="40639" y="1143381"/>
                  </a:lnTo>
                  <a:lnTo>
                    <a:pt x="53889" y="1125589"/>
                  </a:lnTo>
                  <a:lnTo>
                    <a:pt x="43486" y="1102020"/>
                  </a:lnTo>
                  <a:close/>
                </a:path>
                <a:path w="193675" h="1177289">
                  <a:moveTo>
                    <a:pt x="106806" y="1064387"/>
                  </a:moveTo>
                  <a:lnTo>
                    <a:pt x="98678" y="1065530"/>
                  </a:lnTo>
                  <a:lnTo>
                    <a:pt x="94360" y="1071245"/>
                  </a:lnTo>
                  <a:lnTo>
                    <a:pt x="69266" y="1104941"/>
                  </a:lnTo>
                  <a:lnTo>
                    <a:pt x="63880" y="1152652"/>
                  </a:lnTo>
                  <a:lnTo>
                    <a:pt x="66102" y="1152652"/>
                  </a:lnTo>
                  <a:lnTo>
                    <a:pt x="115188" y="1086739"/>
                  </a:lnTo>
                  <a:lnTo>
                    <a:pt x="119506" y="1081024"/>
                  </a:lnTo>
                  <a:lnTo>
                    <a:pt x="118236" y="1072896"/>
                  </a:lnTo>
                  <a:lnTo>
                    <a:pt x="112522" y="1068577"/>
                  </a:lnTo>
                  <a:lnTo>
                    <a:pt x="106806" y="1064387"/>
                  </a:lnTo>
                  <a:close/>
                </a:path>
                <a:path w="193675" h="1177289">
                  <a:moveTo>
                    <a:pt x="53889" y="1125589"/>
                  </a:moveTo>
                  <a:lnTo>
                    <a:pt x="40639" y="1143381"/>
                  </a:lnTo>
                  <a:lnTo>
                    <a:pt x="62864" y="1145921"/>
                  </a:lnTo>
                  <a:lnTo>
                    <a:pt x="53889" y="1125589"/>
                  </a:lnTo>
                  <a:close/>
                </a:path>
                <a:path w="193675" h="1177289">
                  <a:moveTo>
                    <a:pt x="69266" y="1104941"/>
                  </a:moveTo>
                  <a:lnTo>
                    <a:pt x="53889" y="1125589"/>
                  </a:lnTo>
                  <a:lnTo>
                    <a:pt x="62864" y="1145921"/>
                  </a:lnTo>
                  <a:lnTo>
                    <a:pt x="64640" y="1145921"/>
                  </a:lnTo>
                  <a:lnTo>
                    <a:pt x="69266" y="1104941"/>
                  </a:lnTo>
                  <a:close/>
                </a:path>
                <a:path w="193675" h="1177289">
                  <a:moveTo>
                    <a:pt x="167893" y="0"/>
                  </a:moveTo>
                  <a:lnTo>
                    <a:pt x="43486" y="1102020"/>
                  </a:lnTo>
                  <a:lnTo>
                    <a:pt x="53889" y="1125589"/>
                  </a:lnTo>
                  <a:lnTo>
                    <a:pt x="69266" y="1104941"/>
                  </a:lnTo>
                  <a:lnTo>
                    <a:pt x="193675" y="2794"/>
                  </a:lnTo>
                  <a:lnTo>
                    <a:pt x="16789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86255" y="4559808"/>
              <a:ext cx="1618488" cy="55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22831" y="4585715"/>
              <a:ext cx="1543812" cy="5654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33499" y="4584191"/>
              <a:ext cx="1524000" cy="4572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14827" y="3329940"/>
              <a:ext cx="4280916" cy="14401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72561" y="3353308"/>
              <a:ext cx="4080510" cy="1266825"/>
            </a:xfrm>
            <a:custGeom>
              <a:avLst/>
              <a:gdLst/>
              <a:ahLst/>
              <a:cxnLst/>
              <a:rect l="l" t="t" r="r" b="b"/>
              <a:pathLst>
                <a:path w="4080509" h="1266825">
                  <a:moveTo>
                    <a:pt x="89535" y="1151000"/>
                  </a:moveTo>
                  <a:lnTo>
                    <a:pt x="81280" y="1151254"/>
                  </a:lnTo>
                  <a:lnTo>
                    <a:pt x="0" y="1238503"/>
                  </a:lnTo>
                  <a:lnTo>
                    <a:pt x="115950" y="1266443"/>
                  </a:lnTo>
                  <a:lnTo>
                    <a:pt x="122936" y="1262125"/>
                  </a:lnTo>
                  <a:lnTo>
                    <a:pt x="124587" y="1255140"/>
                  </a:lnTo>
                  <a:lnTo>
                    <a:pt x="126364" y="1248283"/>
                  </a:lnTo>
                  <a:lnTo>
                    <a:pt x="123512" y="1243583"/>
                  </a:lnTo>
                  <a:lnTo>
                    <a:pt x="28193" y="1243583"/>
                  </a:lnTo>
                  <a:lnTo>
                    <a:pt x="20700" y="1218691"/>
                  </a:lnTo>
                  <a:lnTo>
                    <a:pt x="66715" y="1204853"/>
                  </a:lnTo>
                  <a:lnTo>
                    <a:pt x="95376" y="1174114"/>
                  </a:lnTo>
                  <a:lnTo>
                    <a:pt x="100330" y="1168908"/>
                  </a:lnTo>
                  <a:lnTo>
                    <a:pt x="99949" y="1160779"/>
                  </a:lnTo>
                  <a:lnTo>
                    <a:pt x="94742" y="1155827"/>
                  </a:lnTo>
                  <a:lnTo>
                    <a:pt x="89535" y="1151000"/>
                  </a:lnTo>
                  <a:close/>
                </a:path>
                <a:path w="4080509" h="1266825">
                  <a:moveTo>
                    <a:pt x="66715" y="1204853"/>
                  </a:moveTo>
                  <a:lnTo>
                    <a:pt x="20700" y="1218691"/>
                  </a:lnTo>
                  <a:lnTo>
                    <a:pt x="28193" y="1243583"/>
                  </a:lnTo>
                  <a:lnTo>
                    <a:pt x="40440" y="1239900"/>
                  </a:lnTo>
                  <a:lnTo>
                    <a:pt x="34036" y="1239900"/>
                  </a:lnTo>
                  <a:lnTo>
                    <a:pt x="27558" y="1218564"/>
                  </a:lnTo>
                  <a:lnTo>
                    <a:pt x="53930" y="1218564"/>
                  </a:lnTo>
                  <a:lnTo>
                    <a:pt x="66715" y="1204853"/>
                  </a:lnTo>
                  <a:close/>
                </a:path>
                <a:path w="4080509" h="1266825">
                  <a:moveTo>
                    <a:pt x="74224" y="1229740"/>
                  </a:moveTo>
                  <a:lnTo>
                    <a:pt x="28193" y="1243583"/>
                  </a:lnTo>
                  <a:lnTo>
                    <a:pt x="123512" y="1243583"/>
                  </a:lnTo>
                  <a:lnTo>
                    <a:pt x="122046" y="1241170"/>
                  </a:lnTo>
                  <a:lnTo>
                    <a:pt x="74224" y="1229740"/>
                  </a:lnTo>
                  <a:close/>
                </a:path>
                <a:path w="4080509" h="1266825">
                  <a:moveTo>
                    <a:pt x="27558" y="1218564"/>
                  </a:moveTo>
                  <a:lnTo>
                    <a:pt x="34036" y="1239900"/>
                  </a:lnTo>
                  <a:lnTo>
                    <a:pt x="49116" y="1223727"/>
                  </a:lnTo>
                  <a:lnTo>
                    <a:pt x="27558" y="1218564"/>
                  </a:lnTo>
                  <a:close/>
                </a:path>
                <a:path w="4080509" h="1266825">
                  <a:moveTo>
                    <a:pt x="49116" y="1223727"/>
                  </a:moveTo>
                  <a:lnTo>
                    <a:pt x="34036" y="1239900"/>
                  </a:lnTo>
                  <a:lnTo>
                    <a:pt x="40440" y="1239900"/>
                  </a:lnTo>
                  <a:lnTo>
                    <a:pt x="74224" y="1229740"/>
                  </a:lnTo>
                  <a:lnTo>
                    <a:pt x="49116" y="1223727"/>
                  </a:lnTo>
                  <a:close/>
                </a:path>
                <a:path w="4080509" h="1266825">
                  <a:moveTo>
                    <a:pt x="4073016" y="0"/>
                  </a:moveTo>
                  <a:lnTo>
                    <a:pt x="66715" y="1204853"/>
                  </a:lnTo>
                  <a:lnTo>
                    <a:pt x="49116" y="1223727"/>
                  </a:lnTo>
                  <a:lnTo>
                    <a:pt x="74224" y="1229740"/>
                  </a:lnTo>
                  <a:lnTo>
                    <a:pt x="4080383" y="24891"/>
                  </a:lnTo>
                  <a:lnTo>
                    <a:pt x="4073016" y="0"/>
                  </a:lnTo>
                  <a:close/>
                </a:path>
                <a:path w="4080509" h="1266825">
                  <a:moveTo>
                    <a:pt x="53930" y="1218564"/>
                  </a:moveTo>
                  <a:lnTo>
                    <a:pt x="27558" y="1218564"/>
                  </a:lnTo>
                  <a:lnTo>
                    <a:pt x="49116" y="1223727"/>
                  </a:lnTo>
                  <a:lnTo>
                    <a:pt x="53930" y="121856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67455" y="4559808"/>
              <a:ext cx="1618488" cy="55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6120" y="4585715"/>
              <a:ext cx="1659635" cy="5654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48655" y="4559808"/>
              <a:ext cx="1618488" cy="55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44084" y="4585715"/>
              <a:ext cx="1626108" cy="5654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575053" y="2028190"/>
            <a:ext cx="875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Parent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of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02042" y="1097660"/>
            <a:ext cx="115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Last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commit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9240" y="2793872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ma</a:t>
            </a:r>
            <a:r>
              <a:rPr sz="1800" b="1" spc="-25" dirty="0">
                <a:latin typeface="Carlito"/>
                <a:cs typeface="Carlito"/>
              </a:rPr>
              <a:t>st</a:t>
            </a:r>
            <a:r>
              <a:rPr sz="1800" b="1" dirty="0">
                <a:latin typeface="Carlito"/>
                <a:cs typeface="Carlito"/>
              </a:rPr>
              <a:t>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9240" y="4610227"/>
            <a:ext cx="68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b</a:t>
            </a:r>
            <a:r>
              <a:rPr sz="1800" b="1" spc="-45" dirty="0">
                <a:latin typeface="Carlito"/>
                <a:cs typeface="Carlito"/>
              </a:rPr>
              <a:t>r</a:t>
            </a:r>
            <a:r>
              <a:rPr sz="1800" b="1" dirty="0">
                <a:latin typeface="Carlito"/>
                <a:cs typeface="Carlito"/>
              </a:rPr>
              <a:t>an</a:t>
            </a:r>
            <a:r>
              <a:rPr sz="1800" b="1" spc="5" dirty="0">
                <a:latin typeface="Carlito"/>
                <a:cs typeface="Carlito"/>
              </a:rPr>
              <a:t>c</a:t>
            </a:r>
            <a:r>
              <a:rPr sz="1800" b="1" dirty="0">
                <a:latin typeface="Carlito"/>
                <a:cs typeface="Carlito"/>
              </a:rPr>
              <a:t>h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314700" y="4584191"/>
            <a:ext cx="3505200" cy="457200"/>
            <a:chOff x="3314700" y="4584191"/>
            <a:chExt cx="3505200" cy="457200"/>
          </a:xfrm>
        </p:grpSpPr>
        <p:sp>
          <p:nvSpPr>
            <p:cNvPr id="50" name="object 50"/>
            <p:cNvSpPr/>
            <p:nvPr/>
          </p:nvSpPr>
          <p:spPr>
            <a:xfrm>
              <a:off x="3314700" y="4584191"/>
              <a:ext cx="1524000" cy="4572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95900" y="4584191"/>
              <a:ext cx="1524000" cy="4572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2814827" y="4764023"/>
            <a:ext cx="2537460" cy="125095"/>
            <a:chOff x="2814827" y="4764023"/>
            <a:chExt cx="2537460" cy="125095"/>
          </a:xfrm>
        </p:grpSpPr>
        <p:sp>
          <p:nvSpPr>
            <p:cNvPr id="53" name="object 53"/>
            <p:cNvSpPr/>
            <p:nvPr/>
          </p:nvSpPr>
          <p:spPr>
            <a:xfrm>
              <a:off x="2814827" y="4764023"/>
              <a:ext cx="556260" cy="1112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96027" y="4777739"/>
              <a:ext cx="556260" cy="1112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1328927" y="4579620"/>
          <a:ext cx="5500370" cy="46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504">
                <a:tc rowSpan="2"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9i5Tyh67dg..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747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oe48Hr3Gh9..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d3Ui94Hje4...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747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0285" marR="5080" indent="-864235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Carlito"/>
                <a:cs typeface="Carlito"/>
              </a:rPr>
              <a:t>Which </a:t>
            </a:r>
            <a:r>
              <a:rPr spc="-10" dirty="0"/>
              <a:t>files </a:t>
            </a:r>
            <a:r>
              <a:rPr spc="-30" dirty="0"/>
              <a:t>were </a:t>
            </a:r>
            <a:r>
              <a:rPr spc="-15" dirty="0"/>
              <a:t>changed </a:t>
            </a:r>
            <a:r>
              <a:rPr spc="-5" dirty="0"/>
              <a:t>and </a:t>
            </a:r>
            <a:r>
              <a:rPr spc="-15" dirty="0"/>
              <a:t>where  </a:t>
            </a:r>
            <a:r>
              <a:rPr spc="-5" dirty="0"/>
              <a:t>do </a:t>
            </a:r>
            <a:r>
              <a:rPr spc="-15" dirty="0"/>
              <a:t>they </a:t>
            </a:r>
            <a:r>
              <a:rPr dirty="0"/>
              <a:t>sit </a:t>
            </a:r>
            <a:r>
              <a:rPr spc="-5" dirty="0"/>
              <a:t>in the </a:t>
            </a:r>
            <a:r>
              <a:rPr spc="-15" dirty="0"/>
              <a:t>three</a:t>
            </a:r>
            <a:r>
              <a:rPr spc="40" dirty="0"/>
              <a:t> </a:t>
            </a:r>
            <a:r>
              <a:rPr spc="-15" dirty="0"/>
              <a:t>tree?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69302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3200" spc="-20" dirty="0">
                <a:solidFill>
                  <a:srgbClr val="0000FF"/>
                </a:solidFill>
                <a:latin typeface="Carlito"/>
                <a:cs typeface="Carlito"/>
              </a:rPr>
              <a:t>status </a:t>
            </a:r>
            <a:r>
              <a:rPr sz="3200" dirty="0">
                <a:latin typeface="Carlito"/>
                <a:cs typeface="Carlito"/>
              </a:rPr>
              <a:t>– </a:t>
            </a:r>
            <a:r>
              <a:rPr sz="3200" spc="-10" dirty="0">
                <a:latin typeface="Carlito"/>
                <a:cs typeface="Carlito"/>
              </a:rPr>
              <a:t>allows </a:t>
            </a:r>
            <a:r>
              <a:rPr sz="3200" dirty="0">
                <a:latin typeface="Carlito"/>
                <a:cs typeface="Carlito"/>
              </a:rPr>
              <a:t>one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see </a:t>
            </a:r>
            <a:r>
              <a:rPr sz="3200" spc="-10" dirty="0">
                <a:latin typeface="Carlito"/>
                <a:cs typeface="Carlito"/>
              </a:rPr>
              <a:t>where </a:t>
            </a:r>
            <a:r>
              <a:rPr sz="3200" spc="-5" dirty="0">
                <a:latin typeface="Carlito"/>
                <a:cs typeface="Carlito"/>
              </a:rPr>
              <a:t>files </a:t>
            </a:r>
            <a:r>
              <a:rPr sz="3200" spc="-10" dirty="0">
                <a:latin typeface="Carlito"/>
                <a:cs typeface="Carlito"/>
              </a:rPr>
              <a:t>are </a:t>
            </a:r>
            <a:r>
              <a:rPr sz="3200" dirty="0">
                <a:latin typeface="Carlito"/>
                <a:cs typeface="Carlito"/>
              </a:rPr>
              <a:t>in  the </a:t>
            </a:r>
            <a:r>
              <a:rPr sz="3200" spc="-10" dirty="0">
                <a:latin typeface="Carlito"/>
                <a:cs typeface="Carlito"/>
              </a:rPr>
              <a:t>three tree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scheme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4724400"/>
            <a:ext cx="570738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267956" y="4066032"/>
            <a:ext cx="1633855" cy="923925"/>
            <a:chOff x="7267956" y="4066032"/>
            <a:chExt cx="1633855" cy="923925"/>
          </a:xfrm>
        </p:grpSpPr>
        <p:sp>
          <p:nvSpPr>
            <p:cNvPr id="6" name="object 6"/>
            <p:cNvSpPr/>
            <p:nvPr/>
          </p:nvSpPr>
          <p:spPr>
            <a:xfrm>
              <a:off x="7267956" y="4110228"/>
              <a:ext cx="1633727" cy="7574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11796" y="4066032"/>
              <a:ext cx="1199388" cy="923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310628" y="4130040"/>
            <a:ext cx="1548765" cy="67246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6510" rIns="0" bIns="0" rtlCol="0">
            <a:spAutoFit/>
          </a:bodyPr>
          <a:lstStyle/>
          <a:p>
            <a:pPr marL="496570" marR="389890" indent="-99060">
              <a:lnSpc>
                <a:spcPct val="100000"/>
              </a:lnSpc>
              <a:spcBef>
                <a:spcPts val="130"/>
              </a:spcBef>
            </a:pPr>
            <a:r>
              <a:rPr sz="2000" spc="-5" dirty="0">
                <a:latin typeface="Carlito"/>
                <a:cs typeface="Carlito"/>
              </a:rPr>
              <a:t>S</a:t>
            </a:r>
            <a:r>
              <a:rPr sz="2000" spc="-25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aging  </a:t>
            </a:r>
            <a:r>
              <a:rPr sz="2000" spc="-10" dirty="0">
                <a:latin typeface="Carlito"/>
                <a:cs typeface="Carlito"/>
              </a:rPr>
              <a:t>index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84719" y="5385815"/>
            <a:ext cx="1633855" cy="786765"/>
            <a:chOff x="7284719" y="5385815"/>
            <a:chExt cx="1633855" cy="786765"/>
          </a:xfrm>
        </p:grpSpPr>
        <p:sp>
          <p:nvSpPr>
            <p:cNvPr id="10" name="object 10"/>
            <p:cNvSpPr/>
            <p:nvPr/>
          </p:nvSpPr>
          <p:spPr>
            <a:xfrm>
              <a:off x="7284719" y="5385815"/>
              <a:ext cx="1633727" cy="7559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79207" y="5446775"/>
              <a:ext cx="1444752" cy="7254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31963" y="5410199"/>
              <a:ext cx="1539240" cy="6614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31964" y="5410200"/>
            <a:ext cx="1539240" cy="66167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015"/>
              </a:spcBef>
            </a:pPr>
            <a:r>
              <a:rPr sz="2400" spc="-10" dirty="0">
                <a:latin typeface="Carlito"/>
                <a:cs typeface="Carlito"/>
              </a:rPr>
              <a:t>working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94804" y="2840735"/>
            <a:ext cx="1845945" cy="788035"/>
            <a:chOff x="7194804" y="2840735"/>
            <a:chExt cx="1845945" cy="788035"/>
          </a:xfrm>
        </p:grpSpPr>
        <p:sp>
          <p:nvSpPr>
            <p:cNvPr id="15" name="object 15"/>
            <p:cNvSpPr/>
            <p:nvPr/>
          </p:nvSpPr>
          <p:spPr>
            <a:xfrm>
              <a:off x="7267956" y="2840735"/>
              <a:ext cx="1633727" cy="757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94804" y="2903219"/>
              <a:ext cx="1845563" cy="7254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15200" y="2865120"/>
            <a:ext cx="1539240" cy="662940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20"/>
              </a:spcBef>
            </a:pPr>
            <a:r>
              <a:rPr sz="2400" spc="-5" dirty="0">
                <a:latin typeface="Carlito"/>
                <a:cs typeface="Carlito"/>
              </a:rPr>
              <a:t>Repository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25842" y="5005578"/>
            <a:ext cx="37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add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49743" y="3750945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commit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996428" y="3390900"/>
            <a:ext cx="315595" cy="807720"/>
            <a:chOff x="7996428" y="3390900"/>
            <a:chExt cx="315595" cy="807720"/>
          </a:xfrm>
        </p:grpSpPr>
        <p:sp>
          <p:nvSpPr>
            <p:cNvPr id="21" name="object 21"/>
            <p:cNvSpPr/>
            <p:nvPr/>
          </p:nvSpPr>
          <p:spPr>
            <a:xfrm>
              <a:off x="7996428" y="3390900"/>
              <a:ext cx="315468" cy="8077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93964" y="3528821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7" y="51289"/>
                  </a:moveTo>
                  <a:lnTo>
                    <a:pt x="47243" y="73496"/>
                  </a:lnTo>
                  <a:lnTo>
                    <a:pt x="47243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607695">
                  <a:moveTo>
                    <a:pt x="60197" y="0"/>
                  </a:moveTo>
                  <a:lnTo>
                    <a:pt x="3682" y="96900"/>
                  </a:lnTo>
                  <a:lnTo>
                    <a:pt x="0" y="102996"/>
                  </a:lnTo>
                  <a:lnTo>
                    <a:pt x="2158" y="110997"/>
                  </a:lnTo>
                  <a:lnTo>
                    <a:pt x="8381" y="114553"/>
                  </a:lnTo>
                  <a:lnTo>
                    <a:pt x="14477" y="118109"/>
                  </a:lnTo>
                  <a:lnTo>
                    <a:pt x="22478" y="116077"/>
                  </a:lnTo>
                  <a:lnTo>
                    <a:pt x="26034" y="109854"/>
                  </a:lnTo>
                  <a:lnTo>
                    <a:pt x="47243" y="73496"/>
                  </a:lnTo>
                  <a:lnTo>
                    <a:pt x="47243" y="25653"/>
                  </a:lnTo>
                  <a:lnTo>
                    <a:pt x="75160" y="25653"/>
                  </a:lnTo>
                  <a:lnTo>
                    <a:pt x="60197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4"/>
                  </a:lnTo>
                  <a:lnTo>
                    <a:pt x="97916" y="116077"/>
                  </a:lnTo>
                  <a:lnTo>
                    <a:pt x="105917" y="118109"/>
                  </a:lnTo>
                  <a:lnTo>
                    <a:pt x="112013" y="114553"/>
                  </a:lnTo>
                  <a:lnTo>
                    <a:pt x="118236" y="110997"/>
                  </a:lnTo>
                  <a:lnTo>
                    <a:pt x="120268" y="102996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3" y="25653"/>
                  </a:lnTo>
                  <a:lnTo>
                    <a:pt x="47243" y="73496"/>
                  </a:lnTo>
                  <a:lnTo>
                    <a:pt x="60197" y="51289"/>
                  </a:lnTo>
                  <a:lnTo>
                    <a:pt x="49021" y="32130"/>
                  </a:lnTo>
                  <a:lnTo>
                    <a:pt x="73151" y="32130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0"/>
                  </a:moveTo>
                  <a:lnTo>
                    <a:pt x="71374" y="32130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0"/>
                  </a:lnTo>
                  <a:close/>
                </a:path>
                <a:path w="120650" h="607695">
                  <a:moveTo>
                    <a:pt x="71374" y="32130"/>
                  </a:moveTo>
                  <a:lnTo>
                    <a:pt x="49021" y="32130"/>
                  </a:lnTo>
                  <a:lnTo>
                    <a:pt x="60197" y="51289"/>
                  </a:lnTo>
                  <a:lnTo>
                    <a:pt x="71374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996428" y="4664964"/>
            <a:ext cx="315595" cy="807720"/>
            <a:chOff x="7996428" y="4664964"/>
            <a:chExt cx="315595" cy="807720"/>
          </a:xfrm>
        </p:grpSpPr>
        <p:sp>
          <p:nvSpPr>
            <p:cNvPr id="24" name="object 24"/>
            <p:cNvSpPr/>
            <p:nvPr/>
          </p:nvSpPr>
          <p:spPr>
            <a:xfrm>
              <a:off x="7996428" y="4664964"/>
              <a:ext cx="315468" cy="8077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93964" y="4802886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7" y="51289"/>
                  </a:moveTo>
                  <a:lnTo>
                    <a:pt x="47243" y="73496"/>
                  </a:lnTo>
                  <a:lnTo>
                    <a:pt x="47243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607695">
                  <a:moveTo>
                    <a:pt x="60197" y="0"/>
                  </a:moveTo>
                  <a:lnTo>
                    <a:pt x="3682" y="96900"/>
                  </a:lnTo>
                  <a:lnTo>
                    <a:pt x="0" y="102996"/>
                  </a:lnTo>
                  <a:lnTo>
                    <a:pt x="2158" y="110997"/>
                  </a:lnTo>
                  <a:lnTo>
                    <a:pt x="8381" y="114553"/>
                  </a:lnTo>
                  <a:lnTo>
                    <a:pt x="14477" y="118109"/>
                  </a:lnTo>
                  <a:lnTo>
                    <a:pt x="22478" y="116077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3"/>
                  </a:lnTo>
                  <a:lnTo>
                    <a:pt x="75160" y="25653"/>
                  </a:lnTo>
                  <a:lnTo>
                    <a:pt x="60197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5"/>
                  </a:lnTo>
                  <a:lnTo>
                    <a:pt x="97916" y="116077"/>
                  </a:lnTo>
                  <a:lnTo>
                    <a:pt x="105917" y="118109"/>
                  </a:lnTo>
                  <a:lnTo>
                    <a:pt x="112013" y="114553"/>
                  </a:lnTo>
                  <a:lnTo>
                    <a:pt x="118236" y="110997"/>
                  </a:lnTo>
                  <a:lnTo>
                    <a:pt x="120268" y="102996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3" y="25653"/>
                  </a:lnTo>
                  <a:lnTo>
                    <a:pt x="47243" y="73496"/>
                  </a:lnTo>
                  <a:lnTo>
                    <a:pt x="60197" y="51289"/>
                  </a:lnTo>
                  <a:lnTo>
                    <a:pt x="49021" y="32131"/>
                  </a:lnTo>
                  <a:lnTo>
                    <a:pt x="73151" y="32131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1"/>
                  </a:moveTo>
                  <a:lnTo>
                    <a:pt x="71374" y="32131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1" y="32131"/>
                  </a:lnTo>
                  <a:lnTo>
                    <a:pt x="60197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28600" y="2816351"/>
            <a:ext cx="6743700" cy="16504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621" y="496950"/>
            <a:ext cx="7679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dirty="0">
                <a:latin typeface="Carlito"/>
                <a:cs typeface="Carlito"/>
              </a:rPr>
              <a:t>What </a:t>
            </a:r>
            <a:r>
              <a:rPr spc="-15" dirty="0"/>
              <a:t>changed </a:t>
            </a:r>
            <a:r>
              <a:rPr spc="-5" dirty="0"/>
              <a:t>in </a:t>
            </a:r>
            <a:r>
              <a:rPr spc="-10" dirty="0"/>
              <a:t>working</a:t>
            </a:r>
            <a:r>
              <a:rPr spc="20" dirty="0"/>
              <a:t> </a:t>
            </a:r>
            <a:r>
              <a:rPr spc="-15" dirty="0"/>
              <a:t>directory?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28281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3200" spc="-15" dirty="0">
                <a:solidFill>
                  <a:srgbClr val="0000FF"/>
                </a:solidFill>
                <a:latin typeface="Carlito"/>
                <a:cs typeface="Carlito"/>
              </a:rPr>
              <a:t>diff </a:t>
            </a:r>
            <a:r>
              <a:rPr sz="3200" dirty="0">
                <a:latin typeface="Carlito"/>
                <a:cs typeface="Carlito"/>
              </a:rPr>
              <a:t>– </a:t>
            </a:r>
            <a:r>
              <a:rPr sz="3200" spc="-10" dirty="0">
                <a:latin typeface="Carlito"/>
                <a:cs typeface="Carlito"/>
              </a:rPr>
              <a:t>compares </a:t>
            </a:r>
            <a:r>
              <a:rPr sz="3200" spc="-5" dirty="0">
                <a:latin typeface="Carlito"/>
                <a:cs typeface="Carlito"/>
              </a:rPr>
              <a:t>changes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files </a:t>
            </a:r>
            <a:r>
              <a:rPr sz="3200" spc="-10" dirty="0">
                <a:latin typeface="Carlito"/>
                <a:cs typeface="Carlito"/>
              </a:rPr>
              <a:t>between  repo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working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directory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600" y="2883407"/>
            <a:ext cx="6019800" cy="1664335"/>
            <a:chOff x="609600" y="2883407"/>
            <a:chExt cx="6019800" cy="1664335"/>
          </a:xfrm>
        </p:grpSpPr>
        <p:sp>
          <p:nvSpPr>
            <p:cNvPr id="5" name="object 5"/>
            <p:cNvSpPr/>
            <p:nvPr/>
          </p:nvSpPr>
          <p:spPr>
            <a:xfrm>
              <a:off x="609600" y="2883407"/>
              <a:ext cx="6019800" cy="16642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2827" y="3546347"/>
              <a:ext cx="2468879" cy="5943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0561" y="3569334"/>
              <a:ext cx="2268220" cy="436245"/>
            </a:xfrm>
            <a:custGeom>
              <a:avLst/>
              <a:gdLst/>
              <a:ahLst/>
              <a:cxnLst/>
              <a:rect l="l" t="t" r="r" b="b"/>
              <a:pathLst>
                <a:path w="2268220" h="436245">
                  <a:moveTo>
                    <a:pt x="91567" y="317500"/>
                  </a:moveTo>
                  <a:lnTo>
                    <a:pt x="0" y="393826"/>
                  </a:lnTo>
                  <a:lnTo>
                    <a:pt x="111632" y="435990"/>
                  </a:lnTo>
                  <a:lnTo>
                    <a:pt x="118999" y="432688"/>
                  </a:lnTo>
                  <a:lnTo>
                    <a:pt x="124079" y="419226"/>
                  </a:lnTo>
                  <a:lnTo>
                    <a:pt x="120776" y="411860"/>
                  </a:lnTo>
                  <a:lnTo>
                    <a:pt x="95611" y="402335"/>
                  </a:lnTo>
                  <a:lnTo>
                    <a:pt x="27431" y="402335"/>
                  </a:lnTo>
                  <a:lnTo>
                    <a:pt x="23113" y="376808"/>
                  </a:lnTo>
                  <a:lnTo>
                    <a:pt x="70355" y="368863"/>
                  </a:lnTo>
                  <a:lnTo>
                    <a:pt x="108204" y="337312"/>
                  </a:lnTo>
                  <a:lnTo>
                    <a:pt x="108965" y="329183"/>
                  </a:lnTo>
                  <a:lnTo>
                    <a:pt x="104393" y="323722"/>
                  </a:lnTo>
                  <a:lnTo>
                    <a:pt x="99821" y="318134"/>
                  </a:lnTo>
                  <a:lnTo>
                    <a:pt x="91567" y="317500"/>
                  </a:lnTo>
                  <a:close/>
                </a:path>
                <a:path w="2268220" h="436245">
                  <a:moveTo>
                    <a:pt x="70355" y="368863"/>
                  </a:moveTo>
                  <a:lnTo>
                    <a:pt x="23113" y="376808"/>
                  </a:lnTo>
                  <a:lnTo>
                    <a:pt x="27431" y="402335"/>
                  </a:lnTo>
                  <a:lnTo>
                    <a:pt x="44049" y="399541"/>
                  </a:lnTo>
                  <a:lnTo>
                    <a:pt x="33527" y="399541"/>
                  </a:lnTo>
                  <a:lnTo>
                    <a:pt x="29844" y="377444"/>
                  </a:lnTo>
                  <a:lnTo>
                    <a:pt x="60055" y="377444"/>
                  </a:lnTo>
                  <a:lnTo>
                    <a:pt x="70355" y="368863"/>
                  </a:lnTo>
                  <a:close/>
                </a:path>
                <a:path w="2268220" h="436245">
                  <a:moveTo>
                    <a:pt x="74640" y="394398"/>
                  </a:moveTo>
                  <a:lnTo>
                    <a:pt x="27431" y="402335"/>
                  </a:lnTo>
                  <a:lnTo>
                    <a:pt x="95611" y="402335"/>
                  </a:lnTo>
                  <a:lnTo>
                    <a:pt x="74640" y="394398"/>
                  </a:lnTo>
                  <a:close/>
                </a:path>
                <a:path w="2268220" h="436245">
                  <a:moveTo>
                    <a:pt x="29844" y="377444"/>
                  </a:moveTo>
                  <a:lnTo>
                    <a:pt x="33527" y="399541"/>
                  </a:lnTo>
                  <a:lnTo>
                    <a:pt x="50617" y="385306"/>
                  </a:lnTo>
                  <a:lnTo>
                    <a:pt x="29844" y="377444"/>
                  </a:lnTo>
                  <a:close/>
                </a:path>
                <a:path w="2268220" h="436245">
                  <a:moveTo>
                    <a:pt x="50617" y="385306"/>
                  </a:moveTo>
                  <a:lnTo>
                    <a:pt x="33527" y="399541"/>
                  </a:lnTo>
                  <a:lnTo>
                    <a:pt x="44049" y="399541"/>
                  </a:lnTo>
                  <a:lnTo>
                    <a:pt x="74640" y="394398"/>
                  </a:lnTo>
                  <a:lnTo>
                    <a:pt x="50617" y="385306"/>
                  </a:lnTo>
                  <a:close/>
                </a:path>
                <a:path w="2268220" h="436245">
                  <a:moveTo>
                    <a:pt x="2263521" y="0"/>
                  </a:moveTo>
                  <a:lnTo>
                    <a:pt x="70355" y="368863"/>
                  </a:lnTo>
                  <a:lnTo>
                    <a:pt x="50617" y="385306"/>
                  </a:lnTo>
                  <a:lnTo>
                    <a:pt x="74640" y="394398"/>
                  </a:lnTo>
                  <a:lnTo>
                    <a:pt x="2267839" y="25653"/>
                  </a:lnTo>
                  <a:lnTo>
                    <a:pt x="2263521" y="0"/>
                  </a:lnTo>
                  <a:close/>
                </a:path>
                <a:path w="2268220" h="436245">
                  <a:moveTo>
                    <a:pt x="60055" y="377444"/>
                  </a:moveTo>
                  <a:lnTo>
                    <a:pt x="29844" y="377444"/>
                  </a:lnTo>
                  <a:lnTo>
                    <a:pt x="50617" y="385306"/>
                  </a:lnTo>
                  <a:lnTo>
                    <a:pt x="60055" y="3774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63011" y="3927347"/>
              <a:ext cx="1397508" cy="4038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0745" y="3950334"/>
              <a:ext cx="1196340" cy="247015"/>
            </a:xfrm>
            <a:custGeom>
              <a:avLst/>
              <a:gdLst/>
              <a:ahLst/>
              <a:cxnLst/>
              <a:rect l="l" t="t" r="r" b="b"/>
              <a:pathLst>
                <a:path w="1196339" h="247014">
                  <a:moveTo>
                    <a:pt x="92329" y="127762"/>
                  </a:moveTo>
                  <a:lnTo>
                    <a:pt x="86741" y="132206"/>
                  </a:lnTo>
                  <a:lnTo>
                    <a:pt x="0" y="203326"/>
                  </a:lnTo>
                  <a:lnTo>
                    <a:pt x="111252" y="246506"/>
                  </a:lnTo>
                  <a:lnTo>
                    <a:pt x="118745" y="243204"/>
                  </a:lnTo>
                  <a:lnTo>
                    <a:pt x="121285" y="236473"/>
                  </a:lnTo>
                  <a:lnTo>
                    <a:pt x="123825" y="229869"/>
                  </a:lnTo>
                  <a:lnTo>
                    <a:pt x="120523" y="222376"/>
                  </a:lnTo>
                  <a:lnTo>
                    <a:pt x="113918" y="219709"/>
                  </a:lnTo>
                  <a:lnTo>
                    <a:pt x="94243" y="212089"/>
                  </a:lnTo>
                  <a:lnTo>
                    <a:pt x="27305" y="212089"/>
                  </a:lnTo>
                  <a:lnTo>
                    <a:pt x="23241" y="186435"/>
                  </a:lnTo>
                  <a:lnTo>
                    <a:pt x="70662" y="178873"/>
                  </a:lnTo>
                  <a:lnTo>
                    <a:pt x="108712" y="147700"/>
                  </a:lnTo>
                  <a:lnTo>
                    <a:pt x="109474" y="139572"/>
                  </a:lnTo>
                  <a:lnTo>
                    <a:pt x="104902" y="134112"/>
                  </a:lnTo>
                  <a:lnTo>
                    <a:pt x="100456" y="128523"/>
                  </a:lnTo>
                  <a:lnTo>
                    <a:pt x="92329" y="127762"/>
                  </a:lnTo>
                  <a:close/>
                </a:path>
                <a:path w="1196339" h="247014">
                  <a:moveTo>
                    <a:pt x="70662" y="178873"/>
                  </a:moveTo>
                  <a:lnTo>
                    <a:pt x="23241" y="186435"/>
                  </a:lnTo>
                  <a:lnTo>
                    <a:pt x="27305" y="212089"/>
                  </a:lnTo>
                  <a:lnTo>
                    <a:pt x="44824" y="209295"/>
                  </a:lnTo>
                  <a:lnTo>
                    <a:pt x="33528" y="209295"/>
                  </a:lnTo>
                  <a:lnTo>
                    <a:pt x="29972" y="187197"/>
                  </a:lnTo>
                  <a:lnTo>
                    <a:pt x="60501" y="187197"/>
                  </a:lnTo>
                  <a:lnTo>
                    <a:pt x="70662" y="178873"/>
                  </a:lnTo>
                  <a:close/>
                </a:path>
                <a:path w="1196339" h="247014">
                  <a:moveTo>
                    <a:pt x="74719" y="204528"/>
                  </a:moveTo>
                  <a:lnTo>
                    <a:pt x="27305" y="212089"/>
                  </a:lnTo>
                  <a:lnTo>
                    <a:pt x="94243" y="212089"/>
                  </a:lnTo>
                  <a:lnTo>
                    <a:pt x="74719" y="204528"/>
                  </a:lnTo>
                  <a:close/>
                </a:path>
                <a:path w="1196339" h="247014">
                  <a:moveTo>
                    <a:pt x="29972" y="187197"/>
                  </a:moveTo>
                  <a:lnTo>
                    <a:pt x="33528" y="209295"/>
                  </a:lnTo>
                  <a:lnTo>
                    <a:pt x="50701" y="195226"/>
                  </a:lnTo>
                  <a:lnTo>
                    <a:pt x="29972" y="187197"/>
                  </a:lnTo>
                  <a:close/>
                </a:path>
                <a:path w="1196339" h="247014">
                  <a:moveTo>
                    <a:pt x="50701" y="195226"/>
                  </a:moveTo>
                  <a:lnTo>
                    <a:pt x="33528" y="209295"/>
                  </a:lnTo>
                  <a:lnTo>
                    <a:pt x="44824" y="209295"/>
                  </a:lnTo>
                  <a:lnTo>
                    <a:pt x="74719" y="204528"/>
                  </a:lnTo>
                  <a:lnTo>
                    <a:pt x="50701" y="195226"/>
                  </a:lnTo>
                  <a:close/>
                </a:path>
                <a:path w="1196339" h="247014">
                  <a:moveTo>
                    <a:pt x="1192276" y="0"/>
                  </a:moveTo>
                  <a:lnTo>
                    <a:pt x="70662" y="178873"/>
                  </a:lnTo>
                  <a:lnTo>
                    <a:pt x="50701" y="195226"/>
                  </a:lnTo>
                  <a:lnTo>
                    <a:pt x="74719" y="204528"/>
                  </a:lnTo>
                  <a:lnTo>
                    <a:pt x="1196340" y="25653"/>
                  </a:lnTo>
                  <a:lnTo>
                    <a:pt x="1192276" y="0"/>
                  </a:lnTo>
                  <a:close/>
                </a:path>
                <a:path w="1196339" h="247014">
                  <a:moveTo>
                    <a:pt x="60501" y="187197"/>
                  </a:moveTo>
                  <a:lnTo>
                    <a:pt x="29972" y="187197"/>
                  </a:lnTo>
                  <a:lnTo>
                    <a:pt x="50701" y="195226"/>
                  </a:lnTo>
                  <a:lnTo>
                    <a:pt x="60501" y="1871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8340" y="5427675"/>
            <a:ext cx="5625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Carlito"/>
                <a:cs typeface="Carlito"/>
              </a:rPr>
              <a:t>Note</a:t>
            </a:r>
            <a:r>
              <a:rPr sz="2000" spc="-5" dirty="0">
                <a:latin typeface="Carlito"/>
                <a:cs typeface="Carlito"/>
              </a:rPr>
              <a:t>: </a:t>
            </a:r>
            <a:r>
              <a:rPr sz="20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2000" spc="-10" dirty="0">
                <a:solidFill>
                  <a:srgbClr val="0000FF"/>
                </a:solidFill>
                <a:latin typeface="Carlito"/>
                <a:cs typeface="Carlito"/>
              </a:rPr>
              <a:t>diff --staged </a:t>
            </a:r>
            <a:r>
              <a:rPr sz="2000" dirty="0">
                <a:solidFill>
                  <a:srgbClr val="0000FF"/>
                </a:solidFill>
                <a:latin typeface="Carlito"/>
                <a:cs typeface="Carlito"/>
              </a:rPr>
              <a:t>- </a:t>
            </a:r>
            <a:r>
              <a:rPr sz="2000" spc="-10" dirty="0">
                <a:latin typeface="Carlito"/>
                <a:cs typeface="Carlito"/>
              </a:rPr>
              <a:t>compares staging index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repo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40" y="6037275"/>
            <a:ext cx="4326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Carlito"/>
                <a:cs typeface="Carlito"/>
              </a:rPr>
              <a:t>Note</a:t>
            </a:r>
            <a:r>
              <a:rPr sz="2000" spc="-5" dirty="0">
                <a:latin typeface="Carlito"/>
                <a:cs typeface="Carlito"/>
              </a:rPr>
              <a:t>: </a:t>
            </a:r>
            <a:r>
              <a:rPr sz="20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2000" spc="-10" dirty="0">
                <a:solidFill>
                  <a:srgbClr val="0000FF"/>
                </a:solidFill>
                <a:latin typeface="Carlito"/>
                <a:cs typeface="Carlito"/>
              </a:rPr>
              <a:t>diff </a:t>
            </a:r>
            <a:r>
              <a:rPr sz="2000" spc="-5" dirty="0">
                <a:solidFill>
                  <a:srgbClr val="0000FF"/>
                </a:solidFill>
                <a:latin typeface="Carlito"/>
                <a:cs typeface="Carlito"/>
              </a:rPr>
              <a:t>filename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5" dirty="0">
                <a:latin typeface="Carlito"/>
                <a:cs typeface="Carlito"/>
              </a:rPr>
              <a:t>well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51192" y="4399788"/>
            <a:ext cx="1633855" cy="923925"/>
            <a:chOff x="7251192" y="4399788"/>
            <a:chExt cx="1633855" cy="923925"/>
          </a:xfrm>
        </p:grpSpPr>
        <p:sp>
          <p:nvSpPr>
            <p:cNvPr id="13" name="object 13"/>
            <p:cNvSpPr/>
            <p:nvPr/>
          </p:nvSpPr>
          <p:spPr>
            <a:xfrm>
              <a:off x="7251192" y="4443984"/>
              <a:ext cx="1633727" cy="7574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95032" y="4399788"/>
              <a:ext cx="1199387" cy="9235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98436" y="4468368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1539240" y="0"/>
                  </a:moveTo>
                  <a:lnTo>
                    <a:pt x="0" y="0"/>
                  </a:lnTo>
                  <a:lnTo>
                    <a:pt x="0" y="662940"/>
                  </a:lnTo>
                  <a:lnTo>
                    <a:pt x="1539240" y="662940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98436" y="4468368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0" y="662940"/>
                  </a:moveTo>
                  <a:lnTo>
                    <a:pt x="1539240" y="662940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2940"/>
                  </a:lnTo>
                  <a:close/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78673" y="4466971"/>
            <a:ext cx="7785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 marR="5080" indent="-9906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S</a:t>
            </a:r>
            <a:r>
              <a:rPr sz="2000" spc="-25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aging  </a:t>
            </a:r>
            <a:r>
              <a:rPr sz="2000" spc="-10" dirty="0">
                <a:latin typeface="Carlito"/>
                <a:cs typeface="Carlito"/>
              </a:rPr>
              <a:t>index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267956" y="5719571"/>
            <a:ext cx="1633855" cy="786765"/>
            <a:chOff x="7267956" y="5719571"/>
            <a:chExt cx="1633855" cy="786765"/>
          </a:xfrm>
        </p:grpSpPr>
        <p:sp>
          <p:nvSpPr>
            <p:cNvPr id="19" name="object 19"/>
            <p:cNvSpPr/>
            <p:nvPr/>
          </p:nvSpPr>
          <p:spPr>
            <a:xfrm>
              <a:off x="7267956" y="5719571"/>
              <a:ext cx="1633727" cy="7559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62444" y="5780531"/>
              <a:ext cx="1444752" cy="7254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5200" y="5743955"/>
              <a:ext cx="1539240" cy="6614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5200" y="5743955"/>
              <a:ext cx="1539240" cy="661670"/>
            </a:xfrm>
            <a:custGeom>
              <a:avLst/>
              <a:gdLst/>
              <a:ahLst/>
              <a:cxnLst/>
              <a:rect l="l" t="t" r="r" b="b"/>
              <a:pathLst>
                <a:path w="1539240" h="661670">
                  <a:moveTo>
                    <a:pt x="0" y="661416"/>
                  </a:moveTo>
                  <a:lnTo>
                    <a:pt x="1539240" y="661416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576819" y="5860491"/>
            <a:ext cx="1019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working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78040" y="3174492"/>
            <a:ext cx="1845945" cy="788035"/>
            <a:chOff x="7178040" y="3174492"/>
            <a:chExt cx="1845945" cy="788035"/>
          </a:xfrm>
        </p:grpSpPr>
        <p:sp>
          <p:nvSpPr>
            <p:cNvPr id="25" name="object 25"/>
            <p:cNvSpPr/>
            <p:nvPr/>
          </p:nvSpPr>
          <p:spPr>
            <a:xfrm>
              <a:off x="7251192" y="3174492"/>
              <a:ext cx="1633727" cy="7574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40" y="3236976"/>
              <a:ext cx="1845563" cy="7254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98436" y="3198876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1539240" y="0"/>
                  </a:moveTo>
                  <a:lnTo>
                    <a:pt x="0" y="0"/>
                  </a:lnTo>
                  <a:lnTo>
                    <a:pt x="0" y="662940"/>
                  </a:lnTo>
                  <a:lnTo>
                    <a:pt x="1539240" y="662940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298435" y="3198876"/>
            <a:ext cx="1539240" cy="662940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19"/>
              </a:spcBef>
            </a:pPr>
            <a:r>
              <a:rPr sz="2400" spc="-10" dirty="0">
                <a:latin typeface="Carlito"/>
                <a:cs typeface="Carlito"/>
              </a:rPr>
              <a:t>Repository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08823" y="5339333"/>
            <a:ext cx="37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add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32726" y="4084701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commit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979664" y="3724655"/>
            <a:ext cx="315595" cy="2082164"/>
            <a:chOff x="7979664" y="3724655"/>
            <a:chExt cx="315595" cy="2082164"/>
          </a:xfrm>
        </p:grpSpPr>
        <p:sp>
          <p:nvSpPr>
            <p:cNvPr id="32" name="object 32"/>
            <p:cNvSpPr/>
            <p:nvPr/>
          </p:nvSpPr>
          <p:spPr>
            <a:xfrm>
              <a:off x="7979664" y="3724655"/>
              <a:ext cx="315468" cy="8077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77200" y="3862577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314"/>
                  </a:lnTo>
                  <a:lnTo>
                    <a:pt x="73151" y="607314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2" y="96901"/>
                  </a:lnTo>
                  <a:lnTo>
                    <a:pt x="0" y="102997"/>
                  </a:lnTo>
                  <a:lnTo>
                    <a:pt x="2158" y="110998"/>
                  </a:lnTo>
                  <a:lnTo>
                    <a:pt x="8381" y="114554"/>
                  </a:lnTo>
                  <a:lnTo>
                    <a:pt x="14477" y="118110"/>
                  </a:lnTo>
                  <a:lnTo>
                    <a:pt x="22478" y="116078"/>
                  </a:lnTo>
                  <a:lnTo>
                    <a:pt x="26034" y="109855"/>
                  </a:lnTo>
                  <a:lnTo>
                    <a:pt x="47244" y="73496"/>
                  </a:lnTo>
                  <a:lnTo>
                    <a:pt x="47244" y="25654"/>
                  </a:lnTo>
                  <a:lnTo>
                    <a:pt x="75160" y="25654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4"/>
                  </a:moveTo>
                  <a:lnTo>
                    <a:pt x="73151" y="25654"/>
                  </a:lnTo>
                  <a:lnTo>
                    <a:pt x="73151" y="73496"/>
                  </a:lnTo>
                  <a:lnTo>
                    <a:pt x="94360" y="109855"/>
                  </a:lnTo>
                  <a:lnTo>
                    <a:pt x="97917" y="116078"/>
                  </a:lnTo>
                  <a:lnTo>
                    <a:pt x="105918" y="118110"/>
                  </a:lnTo>
                  <a:lnTo>
                    <a:pt x="112014" y="114554"/>
                  </a:lnTo>
                  <a:lnTo>
                    <a:pt x="118236" y="110998"/>
                  </a:lnTo>
                  <a:lnTo>
                    <a:pt x="120269" y="102997"/>
                  </a:lnTo>
                  <a:lnTo>
                    <a:pt x="75160" y="25654"/>
                  </a:lnTo>
                  <a:close/>
                </a:path>
                <a:path w="120650" h="607695">
                  <a:moveTo>
                    <a:pt x="73151" y="25654"/>
                  </a:moveTo>
                  <a:lnTo>
                    <a:pt x="47244" y="25654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1" y="32131"/>
                  </a:lnTo>
                  <a:lnTo>
                    <a:pt x="73151" y="25654"/>
                  </a:lnTo>
                  <a:close/>
                </a:path>
                <a:path w="120650" h="607695">
                  <a:moveTo>
                    <a:pt x="73151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79664" y="4998719"/>
              <a:ext cx="315468" cy="8077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77200" y="5136641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275"/>
                  </a:lnTo>
                  <a:lnTo>
                    <a:pt x="73151" y="607275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2" y="96900"/>
                  </a:lnTo>
                  <a:lnTo>
                    <a:pt x="0" y="102996"/>
                  </a:lnTo>
                  <a:lnTo>
                    <a:pt x="2158" y="110997"/>
                  </a:lnTo>
                  <a:lnTo>
                    <a:pt x="8381" y="114553"/>
                  </a:lnTo>
                  <a:lnTo>
                    <a:pt x="14477" y="118109"/>
                  </a:lnTo>
                  <a:lnTo>
                    <a:pt x="22478" y="116077"/>
                  </a:lnTo>
                  <a:lnTo>
                    <a:pt x="26034" y="109854"/>
                  </a:lnTo>
                  <a:lnTo>
                    <a:pt x="47244" y="73496"/>
                  </a:lnTo>
                  <a:lnTo>
                    <a:pt x="47244" y="25653"/>
                  </a:lnTo>
                  <a:lnTo>
                    <a:pt x="75160" y="25653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4"/>
                  </a:lnTo>
                  <a:lnTo>
                    <a:pt x="97917" y="116077"/>
                  </a:lnTo>
                  <a:lnTo>
                    <a:pt x="105918" y="118109"/>
                  </a:lnTo>
                  <a:lnTo>
                    <a:pt x="112014" y="114553"/>
                  </a:lnTo>
                  <a:lnTo>
                    <a:pt x="118236" y="110997"/>
                  </a:lnTo>
                  <a:lnTo>
                    <a:pt x="120269" y="102996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4" y="25653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0"/>
                  </a:lnTo>
                  <a:lnTo>
                    <a:pt x="73151" y="32130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0"/>
                  </a:moveTo>
                  <a:lnTo>
                    <a:pt x="71374" y="32130"/>
                  </a:lnTo>
                  <a:lnTo>
                    <a:pt x="60198" y="51289"/>
                  </a:lnTo>
                  <a:lnTo>
                    <a:pt x="73151" y="73496"/>
                  </a:lnTo>
                  <a:lnTo>
                    <a:pt x="73151" y="32130"/>
                  </a:lnTo>
                  <a:close/>
                </a:path>
                <a:path w="120650" h="607695">
                  <a:moveTo>
                    <a:pt x="71374" y="32130"/>
                  </a:moveTo>
                  <a:lnTo>
                    <a:pt x="49022" y="32130"/>
                  </a:lnTo>
                  <a:lnTo>
                    <a:pt x="60198" y="51289"/>
                  </a:lnTo>
                  <a:lnTo>
                    <a:pt x="71374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194175" y="3300476"/>
            <a:ext cx="2209800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0680">
              <a:lnSpc>
                <a:spcPct val="1258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Line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numbers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in file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Removed</a:t>
            </a:r>
            <a:endParaRPr sz="1800">
              <a:latin typeface="Carlito"/>
              <a:cs typeface="Carlito"/>
            </a:endParaRPr>
          </a:p>
          <a:p>
            <a:pPr marL="546100">
              <a:lnSpc>
                <a:spcPct val="100000"/>
              </a:lnSpc>
              <a:spcBef>
                <a:spcPts val="1005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Added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93620" y="4273296"/>
            <a:ext cx="2397760" cy="317500"/>
            <a:chOff x="2293620" y="4273296"/>
            <a:chExt cx="2397760" cy="317500"/>
          </a:xfrm>
        </p:grpSpPr>
        <p:sp>
          <p:nvSpPr>
            <p:cNvPr id="38" name="object 38"/>
            <p:cNvSpPr/>
            <p:nvPr/>
          </p:nvSpPr>
          <p:spPr>
            <a:xfrm>
              <a:off x="2293620" y="4273296"/>
              <a:ext cx="2397252" cy="3169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51354" y="4322064"/>
              <a:ext cx="2197735" cy="146685"/>
            </a:xfrm>
            <a:custGeom>
              <a:avLst/>
              <a:gdLst/>
              <a:ahLst/>
              <a:cxnLst/>
              <a:rect l="l" t="t" r="r" b="b"/>
              <a:pathLst>
                <a:path w="2197735" h="146685">
                  <a:moveTo>
                    <a:pt x="100837" y="26288"/>
                  </a:moveTo>
                  <a:lnTo>
                    <a:pt x="0" y="90043"/>
                  </a:lnTo>
                  <a:lnTo>
                    <a:pt x="98806" y="143129"/>
                  </a:lnTo>
                  <a:lnTo>
                    <a:pt x="105028" y="146558"/>
                  </a:lnTo>
                  <a:lnTo>
                    <a:pt x="112902" y="144144"/>
                  </a:lnTo>
                  <a:lnTo>
                    <a:pt x="116331" y="137794"/>
                  </a:lnTo>
                  <a:lnTo>
                    <a:pt x="119633" y="131572"/>
                  </a:lnTo>
                  <a:lnTo>
                    <a:pt x="117347" y="123698"/>
                  </a:lnTo>
                  <a:lnTo>
                    <a:pt x="77169" y="102108"/>
                  </a:lnTo>
                  <a:lnTo>
                    <a:pt x="26034" y="102108"/>
                  </a:lnTo>
                  <a:lnTo>
                    <a:pt x="25145" y="76200"/>
                  </a:lnTo>
                  <a:lnTo>
                    <a:pt x="73008" y="74520"/>
                  </a:lnTo>
                  <a:lnTo>
                    <a:pt x="114681" y="48260"/>
                  </a:lnTo>
                  <a:lnTo>
                    <a:pt x="116458" y="40259"/>
                  </a:lnTo>
                  <a:lnTo>
                    <a:pt x="108838" y="28067"/>
                  </a:lnTo>
                  <a:lnTo>
                    <a:pt x="100837" y="26288"/>
                  </a:lnTo>
                  <a:close/>
                </a:path>
                <a:path w="2197735" h="146685">
                  <a:moveTo>
                    <a:pt x="73008" y="74520"/>
                  </a:moveTo>
                  <a:lnTo>
                    <a:pt x="25145" y="76200"/>
                  </a:lnTo>
                  <a:lnTo>
                    <a:pt x="26034" y="102108"/>
                  </a:lnTo>
                  <a:lnTo>
                    <a:pt x="74032" y="100423"/>
                  </a:lnTo>
                  <a:lnTo>
                    <a:pt x="73384" y="100075"/>
                  </a:lnTo>
                  <a:lnTo>
                    <a:pt x="32512" y="100075"/>
                  </a:lnTo>
                  <a:lnTo>
                    <a:pt x="31750" y="77724"/>
                  </a:lnTo>
                  <a:lnTo>
                    <a:pt x="67932" y="77724"/>
                  </a:lnTo>
                  <a:lnTo>
                    <a:pt x="73008" y="74520"/>
                  </a:lnTo>
                  <a:close/>
                </a:path>
                <a:path w="2197735" h="146685">
                  <a:moveTo>
                    <a:pt x="74032" y="100423"/>
                  </a:moveTo>
                  <a:lnTo>
                    <a:pt x="26034" y="102108"/>
                  </a:lnTo>
                  <a:lnTo>
                    <a:pt x="77169" y="102108"/>
                  </a:lnTo>
                  <a:lnTo>
                    <a:pt x="74032" y="100423"/>
                  </a:lnTo>
                  <a:close/>
                </a:path>
                <a:path w="2197735" h="146685">
                  <a:moveTo>
                    <a:pt x="2196592" y="0"/>
                  </a:moveTo>
                  <a:lnTo>
                    <a:pt x="73008" y="74520"/>
                  </a:lnTo>
                  <a:lnTo>
                    <a:pt x="51300" y="88219"/>
                  </a:lnTo>
                  <a:lnTo>
                    <a:pt x="74032" y="100423"/>
                  </a:lnTo>
                  <a:lnTo>
                    <a:pt x="2197608" y="25908"/>
                  </a:lnTo>
                  <a:lnTo>
                    <a:pt x="2196592" y="0"/>
                  </a:lnTo>
                  <a:close/>
                </a:path>
                <a:path w="2197735" h="146685">
                  <a:moveTo>
                    <a:pt x="31750" y="77724"/>
                  </a:moveTo>
                  <a:lnTo>
                    <a:pt x="32512" y="100075"/>
                  </a:lnTo>
                  <a:lnTo>
                    <a:pt x="51300" y="88219"/>
                  </a:lnTo>
                  <a:lnTo>
                    <a:pt x="31750" y="77724"/>
                  </a:lnTo>
                  <a:close/>
                </a:path>
                <a:path w="2197735" h="146685">
                  <a:moveTo>
                    <a:pt x="51300" y="88219"/>
                  </a:moveTo>
                  <a:lnTo>
                    <a:pt x="32512" y="100075"/>
                  </a:lnTo>
                  <a:lnTo>
                    <a:pt x="73384" y="100075"/>
                  </a:lnTo>
                  <a:lnTo>
                    <a:pt x="51300" y="88219"/>
                  </a:lnTo>
                  <a:close/>
                </a:path>
                <a:path w="2197735" h="146685">
                  <a:moveTo>
                    <a:pt x="67932" y="77724"/>
                  </a:moveTo>
                  <a:lnTo>
                    <a:pt x="31750" y="77724"/>
                  </a:lnTo>
                  <a:lnTo>
                    <a:pt x="51300" y="88219"/>
                  </a:lnTo>
                  <a:lnTo>
                    <a:pt x="67932" y="77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980" y="461899"/>
            <a:ext cx="6398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Deleting files </a:t>
            </a:r>
            <a:r>
              <a:rPr sz="4400" spc="-15" dirty="0"/>
              <a:t>from </a:t>
            </a:r>
            <a:r>
              <a:rPr sz="4400" spc="-5" dirty="0"/>
              <a:t>the</a:t>
            </a:r>
            <a:r>
              <a:rPr sz="4400" spc="-90" dirty="0"/>
              <a:t> </a:t>
            </a:r>
            <a:r>
              <a:rPr sz="4400" spc="-20" dirty="0"/>
              <a:t>repo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30886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 rm</a:t>
            </a:r>
            <a:r>
              <a:rPr sz="3200" spc="-5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filename.txt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34538"/>
            <a:ext cx="638619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54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moves deleted </a:t>
            </a:r>
            <a:r>
              <a:rPr sz="3200" spc="-5" dirty="0">
                <a:latin typeface="Carlito"/>
                <a:cs typeface="Carlito"/>
              </a:rPr>
              <a:t>file change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10" dirty="0">
                <a:latin typeface="Carlito"/>
                <a:cs typeface="Carlito"/>
              </a:rPr>
              <a:t>staging  area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095369"/>
            <a:ext cx="618045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54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It is </a:t>
            </a:r>
            <a:r>
              <a:rPr sz="3200" spc="-5" dirty="0">
                <a:latin typeface="Carlito"/>
                <a:cs typeface="Carlito"/>
              </a:rPr>
              <a:t>not </a:t>
            </a:r>
            <a:r>
              <a:rPr sz="3200" dirty="0">
                <a:latin typeface="Carlito"/>
                <a:cs typeface="Carlito"/>
              </a:rPr>
              <a:t>enough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10" dirty="0">
                <a:latin typeface="Carlito"/>
                <a:cs typeface="Carlito"/>
              </a:rPr>
              <a:t>delete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file </a:t>
            </a:r>
            <a:r>
              <a:rPr sz="3200" dirty="0">
                <a:latin typeface="Carlito"/>
                <a:cs typeface="Carlito"/>
              </a:rPr>
              <a:t>in  </a:t>
            </a:r>
            <a:r>
              <a:rPr sz="3200" spc="-10" dirty="0">
                <a:latin typeface="Carlito"/>
                <a:cs typeface="Carlito"/>
              </a:rPr>
              <a:t>your </a:t>
            </a:r>
            <a:r>
              <a:rPr sz="3200" spc="-5" dirty="0">
                <a:latin typeface="Carlito"/>
                <a:cs typeface="Carlito"/>
              </a:rPr>
              <a:t>working </a:t>
            </a:r>
            <a:r>
              <a:rPr sz="3200" spc="-30" dirty="0">
                <a:latin typeface="Carlito"/>
                <a:cs typeface="Carlito"/>
              </a:rPr>
              <a:t>directory. </a:t>
            </a:r>
            <a:r>
              <a:rPr sz="3200" spc="-80" dirty="0">
                <a:latin typeface="Carlito"/>
                <a:cs typeface="Carlito"/>
              </a:rPr>
              <a:t>You </a:t>
            </a:r>
            <a:r>
              <a:rPr sz="3200" spc="-10" dirty="0">
                <a:latin typeface="Carlito"/>
                <a:cs typeface="Carlito"/>
              </a:rPr>
              <a:t>must  commit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change.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71004" y="3105911"/>
            <a:ext cx="1633855" cy="923925"/>
            <a:chOff x="7271004" y="3105911"/>
            <a:chExt cx="1633855" cy="923925"/>
          </a:xfrm>
        </p:grpSpPr>
        <p:sp>
          <p:nvSpPr>
            <p:cNvPr id="7" name="object 7"/>
            <p:cNvSpPr/>
            <p:nvPr/>
          </p:nvSpPr>
          <p:spPr>
            <a:xfrm>
              <a:off x="7271004" y="3150107"/>
              <a:ext cx="1633727" cy="757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14844" y="3105911"/>
              <a:ext cx="1199388" cy="923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13676" y="3169920"/>
            <a:ext cx="1548765" cy="67246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5240" rIns="0" bIns="0" rtlCol="0">
            <a:spAutoFit/>
          </a:bodyPr>
          <a:lstStyle/>
          <a:p>
            <a:pPr marL="496570" marR="389890" indent="-9906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latin typeface="Carlito"/>
                <a:cs typeface="Carlito"/>
              </a:rPr>
              <a:t>S</a:t>
            </a:r>
            <a:r>
              <a:rPr sz="2000" spc="-25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aging  </a:t>
            </a:r>
            <a:r>
              <a:rPr sz="2000" spc="-10" dirty="0">
                <a:latin typeface="Carlito"/>
                <a:cs typeface="Carlito"/>
              </a:rPr>
              <a:t>index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87768" y="4424171"/>
            <a:ext cx="1633855" cy="788035"/>
            <a:chOff x="7287768" y="4424171"/>
            <a:chExt cx="1633855" cy="788035"/>
          </a:xfrm>
        </p:grpSpPr>
        <p:sp>
          <p:nvSpPr>
            <p:cNvPr id="11" name="object 11"/>
            <p:cNvSpPr/>
            <p:nvPr/>
          </p:nvSpPr>
          <p:spPr>
            <a:xfrm>
              <a:off x="7287768" y="4424171"/>
              <a:ext cx="1633727" cy="757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82256" y="4486655"/>
              <a:ext cx="1444752" cy="7254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35012" y="4448555"/>
              <a:ext cx="1539240" cy="6629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335011" y="4448555"/>
            <a:ext cx="1539240" cy="66294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025"/>
              </a:spcBef>
            </a:pPr>
            <a:r>
              <a:rPr sz="2400" spc="-10" dirty="0">
                <a:latin typeface="Carlito"/>
                <a:cs typeface="Carlito"/>
              </a:rPr>
              <a:t>working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97852" y="1880616"/>
            <a:ext cx="1845945" cy="786765"/>
            <a:chOff x="7197852" y="1880616"/>
            <a:chExt cx="1845945" cy="786765"/>
          </a:xfrm>
        </p:grpSpPr>
        <p:sp>
          <p:nvSpPr>
            <p:cNvPr id="16" name="object 16"/>
            <p:cNvSpPr/>
            <p:nvPr/>
          </p:nvSpPr>
          <p:spPr>
            <a:xfrm>
              <a:off x="7271004" y="1880616"/>
              <a:ext cx="1633727" cy="757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97852" y="1941576"/>
              <a:ext cx="1845563" cy="7254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18247" y="1905000"/>
            <a:ext cx="1539240" cy="662940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15"/>
              </a:spcBef>
            </a:pPr>
            <a:r>
              <a:rPr sz="2400" spc="-10" dirty="0">
                <a:latin typeface="Carlito"/>
                <a:cs typeface="Carlito"/>
              </a:rPr>
              <a:t>Repository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28635" y="4044822"/>
            <a:ext cx="37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add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52538" y="2790190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commit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01000" y="2430779"/>
            <a:ext cx="315595" cy="807720"/>
            <a:chOff x="8001000" y="2430779"/>
            <a:chExt cx="315595" cy="807720"/>
          </a:xfrm>
        </p:grpSpPr>
        <p:sp>
          <p:nvSpPr>
            <p:cNvPr id="22" name="object 22"/>
            <p:cNvSpPr/>
            <p:nvPr/>
          </p:nvSpPr>
          <p:spPr>
            <a:xfrm>
              <a:off x="8001000" y="2430779"/>
              <a:ext cx="315468" cy="8077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98663" y="2568701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4">
                  <a:moveTo>
                    <a:pt x="60070" y="51289"/>
                  </a:moveTo>
                  <a:lnTo>
                    <a:pt x="47116" y="73496"/>
                  </a:lnTo>
                  <a:lnTo>
                    <a:pt x="47116" y="607313"/>
                  </a:lnTo>
                  <a:lnTo>
                    <a:pt x="73025" y="607313"/>
                  </a:lnTo>
                  <a:lnTo>
                    <a:pt x="73025" y="73496"/>
                  </a:lnTo>
                  <a:lnTo>
                    <a:pt x="60070" y="51289"/>
                  </a:lnTo>
                  <a:close/>
                </a:path>
                <a:path w="120650" h="607694">
                  <a:moveTo>
                    <a:pt x="60070" y="0"/>
                  </a:moveTo>
                  <a:lnTo>
                    <a:pt x="0" y="102997"/>
                  </a:lnTo>
                  <a:lnTo>
                    <a:pt x="2031" y="110998"/>
                  </a:lnTo>
                  <a:lnTo>
                    <a:pt x="8254" y="114553"/>
                  </a:lnTo>
                  <a:lnTo>
                    <a:pt x="14350" y="118110"/>
                  </a:lnTo>
                  <a:lnTo>
                    <a:pt x="22351" y="116077"/>
                  </a:lnTo>
                  <a:lnTo>
                    <a:pt x="25907" y="109855"/>
                  </a:lnTo>
                  <a:lnTo>
                    <a:pt x="47116" y="73496"/>
                  </a:lnTo>
                  <a:lnTo>
                    <a:pt x="47116" y="25653"/>
                  </a:lnTo>
                  <a:lnTo>
                    <a:pt x="75033" y="25653"/>
                  </a:lnTo>
                  <a:lnTo>
                    <a:pt x="60070" y="0"/>
                  </a:lnTo>
                  <a:close/>
                </a:path>
                <a:path w="120650" h="607694">
                  <a:moveTo>
                    <a:pt x="75033" y="25653"/>
                  </a:moveTo>
                  <a:lnTo>
                    <a:pt x="73025" y="25653"/>
                  </a:lnTo>
                  <a:lnTo>
                    <a:pt x="73025" y="73496"/>
                  </a:lnTo>
                  <a:lnTo>
                    <a:pt x="94233" y="109855"/>
                  </a:lnTo>
                  <a:lnTo>
                    <a:pt x="97789" y="116077"/>
                  </a:lnTo>
                  <a:lnTo>
                    <a:pt x="105790" y="118110"/>
                  </a:lnTo>
                  <a:lnTo>
                    <a:pt x="111886" y="114553"/>
                  </a:lnTo>
                  <a:lnTo>
                    <a:pt x="118109" y="110998"/>
                  </a:lnTo>
                  <a:lnTo>
                    <a:pt x="120141" y="102997"/>
                  </a:lnTo>
                  <a:lnTo>
                    <a:pt x="75033" y="25653"/>
                  </a:lnTo>
                  <a:close/>
                </a:path>
                <a:path w="120650" h="607694">
                  <a:moveTo>
                    <a:pt x="73025" y="25653"/>
                  </a:moveTo>
                  <a:lnTo>
                    <a:pt x="47116" y="25653"/>
                  </a:lnTo>
                  <a:lnTo>
                    <a:pt x="47116" y="73496"/>
                  </a:lnTo>
                  <a:lnTo>
                    <a:pt x="60070" y="51289"/>
                  </a:lnTo>
                  <a:lnTo>
                    <a:pt x="48894" y="32131"/>
                  </a:lnTo>
                  <a:lnTo>
                    <a:pt x="73025" y="32131"/>
                  </a:lnTo>
                  <a:lnTo>
                    <a:pt x="73025" y="25653"/>
                  </a:lnTo>
                  <a:close/>
                </a:path>
                <a:path w="120650" h="607694">
                  <a:moveTo>
                    <a:pt x="73025" y="32131"/>
                  </a:moveTo>
                  <a:lnTo>
                    <a:pt x="71246" y="32131"/>
                  </a:lnTo>
                  <a:lnTo>
                    <a:pt x="60070" y="51289"/>
                  </a:lnTo>
                  <a:lnTo>
                    <a:pt x="73025" y="73496"/>
                  </a:lnTo>
                  <a:lnTo>
                    <a:pt x="73025" y="32131"/>
                  </a:lnTo>
                  <a:close/>
                </a:path>
                <a:path w="120650" h="607694">
                  <a:moveTo>
                    <a:pt x="71246" y="32131"/>
                  </a:moveTo>
                  <a:lnTo>
                    <a:pt x="48894" y="32131"/>
                  </a:lnTo>
                  <a:lnTo>
                    <a:pt x="60070" y="51289"/>
                  </a:lnTo>
                  <a:lnTo>
                    <a:pt x="71246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001000" y="3704844"/>
            <a:ext cx="315595" cy="807720"/>
            <a:chOff x="8001000" y="3704844"/>
            <a:chExt cx="315595" cy="807720"/>
          </a:xfrm>
        </p:grpSpPr>
        <p:sp>
          <p:nvSpPr>
            <p:cNvPr id="25" name="object 25"/>
            <p:cNvSpPr/>
            <p:nvPr/>
          </p:nvSpPr>
          <p:spPr>
            <a:xfrm>
              <a:off x="8001000" y="3704844"/>
              <a:ext cx="315468" cy="8077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98663" y="3842766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070" y="51289"/>
                  </a:moveTo>
                  <a:lnTo>
                    <a:pt x="47116" y="73496"/>
                  </a:lnTo>
                  <a:lnTo>
                    <a:pt x="47116" y="607313"/>
                  </a:lnTo>
                  <a:lnTo>
                    <a:pt x="73025" y="607313"/>
                  </a:lnTo>
                  <a:lnTo>
                    <a:pt x="73025" y="73496"/>
                  </a:lnTo>
                  <a:lnTo>
                    <a:pt x="60070" y="51289"/>
                  </a:lnTo>
                  <a:close/>
                </a:path>
                <a:path w="120650" h="607695">
                  <a:moveTo>
                    <a:pt x="60070" y="0"/>
                  </a:moveTo>
                  <a:lnTo>
                    <a:pt x="0" y="102996"/>
                  </a:lnTo>
                  <a:lnTo>
                    <a:pt x="2031" y="110997"/>
                  </a:lnTo>
                  <a:lnTo>
                    <a:pt x="8254" y="114553"/>
                  </a:lnTo>
                  <a:lnTo>
                    <a:pt x="14350" y="118109"/>
                  </a:lnTo>
                  <a:lnTo>
                    <a:pt x="22351" y="116077"/>
                  </a:lnTo>
                  <a:lnTo>
                    <a:pt x="25907" y="109854"/>
                  </a:lnTo>
                  <a:lnTo>
                    <a:pt x="47116" y="73496"/>
                  </a:lnTo>
                  <a:lnTo>
                    <a:pt x="47116" y="25653"/>
                  </a:lnTo>
                  <a:lnTo>
                    <a:pt x="75033" y="25653"/>
                  </a:lnTo>
                  <a:lnTo>
                    <a:pt x="60070" y="0"/>
                  </a:lnTo>
                  <a:close/>
                </a:path>
                <a:path w="120650" h="607695">
                  <a:moveTo>
                    <a:pt x="75033" y="25653"/>
                  </a:moveTo>
                  <a:lnTo>
                    <a:pt x="73025" y="25653"/>
                  </a:lnTo>
                  <a:lnTo>
                    <a:pt x="73025" y="73496"/>
                  </a:lnTo>
                  <a:lnTo>
                    <a:pt x="94233" y="109854"/>
                  </a:lnTo>
                  <a:lnTo>
                    <a:pt x="97789" y="116077"/>
                  </a:lnTo>
                  <a:lnTo>
                    <a:pt x="105790" y="118109"/>
                  </a:lnTo>
                  <a:lnTo>
                    <a:pt x="111886" y="114553"/>
                  </a:lnTo>
                  <a:lnTo>
                    <a:pt x="118109" y="110997"/>
                  </a:lnTo>
                  <a:lnTo>
                    <a:pt x="120141" y="102996"/>
                  </a:lnTo>
                  <a:lnTo>
                    <a:pt x="75033" y="25653"/>
                  </a:lnTo>
                  <a:close/>
                </a:path>
                <a:path w="120650" h="607695">
                  <a:moveTo>
                    <a:pt x="73025" y="25653"/>
                  </a:moveTo>
                  <a:lnTo>
                    <a:pt x="47116" y="25653"/>
                  </a:lnTo>
                  <a:lnTo>
                    <a:pt x="47116" y="73496"/>
                  </a:lnTo>
                  <a:lnTo>
                    <a:pt x="60070" y="51289"/>
                  </a:lnTo>
                  <a:lnTo>
                    <a:pt x="48894" y="32130"/>
                  </a:lnTo>
                  <a:lnTo>
                    <a:pt x="73025" y="32130"/>
                  </a:lnTo>
                  <a:lnTo>
                    <a:pt x="73025" y="25653"/>
                  </a:lnTo>
                  <a:close/>
                </a:path>
                <a:path w="120650" h="607695">
                  <a:moveTo>
                    <a:pt x="73025" y="32130"/>
                  </a:moveTo>
                  <a:lnTo>
                    <a:pt x="71246" y="32130"/>
                  </a:lnTo>
                  <a:lnTo>
                    <a:pt x="60070" y="51289"/>
                  </a:lnTo>
                  <a:lnTo>
                    <a:pt x="73025" y="73496"/>
                  </a:lnTo>
                  <a:lnTo>
                    <a:pt x="73025" y="32130"/>
                  </a:lnTo>
                  <a:close/>
                </a:path>
                <a:path w="120650" h="607695">
                  <a:moveTo>
                    <a:pt x="71246" y="32130"/>
                  </a:moveTo>
                  <a:lnTo>
                    <a:pt x="48894" y="32130"/>
                  </a:lnTo>
                  <a:lnTo>
                    <a:pt x="60070" y="51289"/>
                  </a:lnTo>
                  <a:lnTo>
                    <a:pt x="71246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66" y="496950"/>
            <a:ext cx="7343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What </a:t>
            </a:r>
            <a:r>
              <a:rPr spc="-5" dirty="0"/>
              <a:t>is a </a:t>
            </a:r>
            <a:r>
              <a:rPr spc="-15" dirty="0"/>
              <a:t>‘version </a:t>
            </a:r>
            <a:r>
              <a:rPr spc="-20" dirty="0"/>
              <a:t>control</a:t>
            </a:r>
            <a:r>
              <a:rPr spc="55" dirty="0"/>
              <a:t> </a:t>
            </a:r>
            <a:r>
              <a:rPr spc="-25" dirty="0"/>
              <a:t>system?’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6501765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30" dirty="0">
                <a:latin typeface="Carlito"/>
                <a:cs typeface="Carlito"/>
              </a:rPr>
              <a:t>way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manage </a:t>
            </a:r>
            <a:r>
              <a:rPr sz="3200" spc="-5" dirty="0">
                <a:latin typeface="Carlito"/>
                <a:cs typeface="Carlito"/>
              </a:rPr>
              <a:t>files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directories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track </a:t>
            </a:r>
            <a:r>
              <a:rPr sz="3200" spc="-5" dirty="0">
                <a:latin typeface="Carlito"/>
                <a:cs typeface="Carlito"/>
              </a:rPr>
              <a:t>changes </a:t>
            </a:r>
            <a:r>
              <a:rPr sz="3200" spc="-10" dirty="0">
                <a:latin typeface="Carlito"/>
                <a:cs typeface="Carlito"/>
              </a:rPr>
              <a:t>over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time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recall previous</a:t>
            </a:r>
            <a:r>
              <a:rPr sz="3200" spc="-20" dirty="0">
                <a:latin typeface="Carlito"/>
                <a:cs typeface="Carlito"/>
              </a:rPr>
              <a:t> versions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‘source </a:t>
            </a:r>
            <a:r>
              <a:rPr sz="3200" spc="-15" dirty="0">
                <a:latin typeface="Carlito"/>
                <a:cs typeface="Carlito"/>
              </a:rPr>
              <a:t>control’ </a:t>
            </a:r>
            <a:r>
              <a:rPr sz="3200" dirty="0">
                <a:latin typeface="Carlito"/>
                <a:cs typeface="Carlito"/>
              </a:rPr>
              <a:t>is a </a:t>
            </a:r>
            <a:r>
              <a:rPr sz="3200" spc="-10" dirty="0">
                <a:latin typeface="Carlito"/>
                <a:cs typeface="Carlito"/>
              </a:rPr>
              <a:t>subset </a:t>
            </a:r>
            <a:r>
              <a:rPr sz="3200" dirty="0">
                <a:latin typeface="Carlito"/>
                <a:cs typeface="Carlito"/>
              </a:rPr>
              <a:t>of a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VCS.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980" y="461899"/>
            <a:ext cx="6398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Deleting files </a:t>
            </a:r>
            <a:r>
              <a:rPr sz="4400" spc="-15" dirty="0"/>
              <a:t>from </a:t>
            </a:r>
            <a:r>
              <a:rPr sz="4400" spc="-5" dirty="0"/>
              <a:t>the</a:t>
            </a:r>
            <a:r>
              <a:rPr sz="4400" spc="-90" dirty="0"/>
              <a:t> </a:t>
            </a:r>
            <a:r>
              <a:rPr sz="4400" spc="-20" dirty="0"/>
              <a:t>repo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83691" y="1600200"/>
            <a:ext cx="7100316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5544311"/>
            <a:ext cx="7074408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5757" y="461899"/>
            <a:ext cx="5415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latin typeface="Carlito"/>
                <a:cs typeface="Carlito"/>
              </a:rPr>
              <a:t>Moving </a:t>
            </a:r>
            <a:r>
              <a:rPr sz="4400" b="0" spc="-10" dirty="0">
                <a:latin typeface="Carlito"/>
                <a:cs typeface="Carlito"/>
              </a:rPr>
              <a:t>(renaming)</a:t>
            </a:r>
            <a:r>
              <a:rPr sz="4400" b="0" spc="-15" dirty="0">
                <a:latin typeface="Carlito"/>
                <a:cs typeface="Carlito"/>
              </a:rPr>
              <a:t> </a:t>
            </a:r>
            <a:r>
              <a:rPr sz="4400" b="0" spc="-5" dirty="0">
                <a:latin typeface="Carlito"/>
                <a:cs typeface="Carlito"/>
              </a:rPr>
              <a:t>files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991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06195" algn="l"/>
                <a:tab pos="3782060" algn="l"/>
              </a:tabLst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3200" spc="-25" dirty="0">
                <a:solidFill>
                  <a:srgbClr val="0000FF"/>
                </a:solidFill>
                <a:latin typeface="Carlito"/>
                <a:cs typeface="Carlito"/>
              </a:rPr>
              <a:t>mv	</a:t>
            </a:r>
            <a:r>
              <a:rPr sz="3200" spc="-10" dirty="0">
                <a:latin typeface="Carlito"/>
                <a:cs typeface="Carlito"/>
              </a:rPr>
              <a:t>filename1.txt	filename2.txt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514600"/>
            <a:ext cx="6693408" cy="133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4040" y="4406010"/>
            <a:ext cx="4569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rlito"/>
                <a:cs typeface="Carlito"/>
              </a:rPr>
              <a:t>Note</a:t>
            </a:r>
            <a:r>
              <a:rPr sz="1800" spc="-5" dirty="0">
                <a:latin typeface="Carlito"/>
                <a:cs typeface="Carlito"/>
              </a:rPr>
              <a:t>: </a:t>
            </a:r>
            <a:r>
              <a:rPr sz="1800" spc="-10" dirty="0">
                <a:latin typeface="Carlito"/>
                <a:cs typeface="Carlito"/>
              </a:rPr>
              <a:t>File file1.txt was </a:t>
            </a:r>
            <a:r>
              <a:rPr sz="1800" spc="-15" dirty="0">
                <a:latin typeface="Carlito"/>
                <a:cs typeface="Carlito"/>
              </a:rPr>
              <a:t>committed </a:t>
            </a:r>
            <a:r>
              <a:rPr sz="1800" spc="-10" dirty="0">
                <a:latin typeface="Carlito"/>
                <a:cs typeface="Carlito"/>
              </a:rPr>
              <a:t>to repo</a:t>
            </a:r>
            <a:r>
              <a:rPr sz="1800" spc="114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earlier.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45680" y="4553711"/>
            <a:ext cx="1633855" cy="923925"/>
            <a:chOff x="7345680" y="4553711"/>
            <a:chExt cx="1633855" cy="923925"/>
          </a:xfrm>
        </p:grpSpPr>
        <p:sp>
          <p:nvSpPr>
            <p:cNvPr id="7" name="object 7"/>
            <p:cNvSpPr/>
            <p:nvPr/>
          </p:nvSpPr>
          <p:spPr>
            <a:xfrm>
              <a:off x="7345680" y="4597907"/>
              <a:ext cx="1633727" cy="757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89520" y="4553711"/>
              <a:ext cx="1199387" cy="923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88352" y="4617720"/>
            <a:ext cx="1548765" cy="67246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5875" rIns="0" bIns="0" rtlCol="0">
            <a:spAutoFit/>
          </a:bodyPr>
          <a:lstStyle/>
          <a:p>
            <a:pPr marL="496570" marR="389890" indent="-9906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latin typeface="Carlito"/>
                <a:cs typeface="Carlito"/>
              </a:rPr>
              <a:t>S</a:t>
            </a:r>
            <a:r>
              <a:rPr sz="2000" spc="-25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aging  </a:t>
            </a:r>
            <a:r>
              <a:rPr sz="2000" spc="-10" dirty="0">
                <a:latin typeface="Carlito"/>
                <a:cs typeface="Carlito"/>
              </a:rPr>
              <a:t>index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362443" y="5871971"/>
            <a:ext cx="1633855" cy="788035"/>
            <a:chOff x="7362443" y="5871971"/>
            <a:chExt cx="1633855" cy="788035"/>
          </a:xfrm>
        </p:grpSpPr>
        <p:sp>
          <p:nvSpPr>
            <p:cNvPr id="11" name="object 11"/>
            <p:cNvSpPr/>
            <p:nvPr/>
          </p:nvSpPr>
          <p:spPr>
            <a:xfrm>
              <a:off x="7362443" y="5871971"/>
              <a:ext cx="1633727" cy="7574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56931" y="5934455"/>
              <a:ext cx="1444752" cy="7254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09687" y="5896355"/>
              <a:ext cx="1539240" cy="6629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409688" y="5896355"/>
            <a:ext cx="1539240" cy="66294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025"/>
              </a:spcBef>
            </a:pPr>
            <a:r>
              <a:rPr sz="2400" spc="-10" dirty="0">
                <a:latin typeface="Carlito"/>
                <a:cs typeface="Carlito"/>
              </a:rPr>
              <a:t>working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72528" y="3328415"/>
            <a:ext cx="1845945" cy="786765"/>
            <a:chOff x="7272528" y="3328415"/>
            <a:chExt cx="1845945" cy="786765"/>
          </a:xfrm>
        </p:grpSpPr>
        <p:sp>
          <p:nvSpPr>
            <p:cNvPr id="16" name="object 16"/>
            <p:cNvSpPr/>
            <p:nvPr/>
          </p:nvSpPr>
          <p:spPr>
            <a:xfrm>
              <a:off x="7345680" y="3328415"/>
              <a:ext cx="1633727" cy="7574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72528" y="3389375"/>
              <a:ext cx="1845564" cy="7254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92923" y="3352800"/>
            <a:ext cx="1539240" cy="662940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15"/>
              </a:spcBef>
            </a:pPr>
            <a:r>
              <a:rPr sz="2400" spc="-10" dirty="0">
                <a:latin typeface="Carlito"/>
                <a:cs typeface="Carlito"/>
              </a:rPr>
              <a:t>Repository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03566" y="5492902"/>
            <a:ext cx="37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add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27468" y="4238370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commit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75676" y="3878579"/>
            <a:ext cx="315595" cy="807720"/>
            <a:chOff x="8075676" y="3878579"/>
            <a:chExt cx="315595" cy="807720"/>
          </a:xfrm>
        </p:grpSpPr>
        <p:sp>
          <p:nvSpPr>
            <p:cNvPr id="22" name="object 22"/>
            <p:cNvSpPr/>
            <p:nvPr/>
          </p:nvSpPr>
          <p:spPr>
            <a:xfrm>
              <a:off x="8075676" y="3878579"/>
              <a:ext cx="315468" cy="8077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73212" y="4016501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314"/>
                  </a:lnTo>
                  <a:lnTo>
                    <a:pt x="73152" y="607314"/>
                  </a:lnTo>
                  <a:lnTo>
                    <a:pt x="73152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3" y="96900"/>
                  </a:lnTo>
                  <a:lnTo>
                    <a:pt x="0" y="102997"/>
                  </a:lnTo>
                  <a:lnTo>
                    <a:pt x="2159" y="110998"/>
                  </a:lnTo>
                  <a:lnTo>
                    <a:pt x="8382" y="114554"/>
                  </a:lnTo>
                  <a:lnTo>
                    <a:pt x="14478" y="118110"/>
                  </a:lnTo>
                  <a:lnTo>
                    <a:pt x="22479" y="116078"/>
                  </a:lnTo>
                  <a:lnTo>
                    <a:pt x="26035" y="109855"/>
                  </a:lnTo>
                  <a:lnTo>
                    <a:pt x="47243" y="73496"/>
                  </a:lnTo>
                  <a:lnTo>
                    <a:pt x="47244" y="25654"/>
                  </a:lnTo>
                  <a:lnTo>
                    <a:pt x="75160" y="25654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4"/>
                  </a:moveTo>
                  <a:lnTo>
                    <a:pt x="73152" y="25654"/>
                  </a:lnTo>
                  <a:lnTo>
                    <a:pt x="73152" y="73496"/>
                  </a:lnTo>
                  <a:lnTo>
                    <a:pt x="94361" y="109855"/>
                  </a:lnTo>
                  <a:lnTo>
                    <a:pt x="97917" y="116078"/>
                  </a:lnTo>
                  <a:lnTo>
                    <a:pt x="105918" y="118110"/>
                  </a:lnTo>
                  <a:lnTo>
                    <a:pt x="112014" y="114554"/>
                  </a:lnTo>
                  <a:lnTo>
                    <a:pt x="118237" y="110998"/>
                  </a:lnTo>
                  <a:lnTo>
                    <a:pt x="120269" y="102997"/>
                  </a:lnTo>
                  <a:lnTo>
                    <a:pt x="75160" y="25654"/>
                  </a:lnTo>
                  <a:close/>
                </a:path>
                <a:path w="120650" h="607695">
                  <a:moveTo>
                    <a:pt x="73152" y="25654"/>
                  </a:moveTo>
                  <a:lnTo>
                    <a:pt x="47244" y="25654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2" y="32131"/>
                  </a:lnTo>
                  <a:lnTo>
                    <a:pt x="73152" y="25654"/>
                  </a:lnTo>
                  <a:close/>
                </a:path>
                <a:path w="120650" h="607695">
                  <a:moveTo>
                    <a:pt x="73152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2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075676" y="5152644"/>
            <a:ext cx="315595" cy="807720"/>
            <a:chOff x="8075676" y="5152644"/>
            <a:chExt cx="315595" cy="807720"/>
          </a:xfrm>
        </p:grpSpPr>
        <p:sp>
          <p:nvSpPr>
            <p:cNvPr id="25" name="object 25"/>
            <p:cNvSpPr/>
            <p:nvPr/>
          </p:nvSpPr>
          <p:spPr>
            <a:xfrm>
              <a:off x="8075676" y="5152644"/>
              <a:ext cx="315468" cy="8077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73212" y="5290566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275"/>
                  </a:lnTo>
                  <a:lnTo>
                    <a:pt x="73152" y="607275"/>
                  </a:lnTo>
                  <a:lnTo>
                    <a:pt x="73152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3" y="96901"/>
                  </a:lnTo>
                  <a:lnTo>
                    <a:pt x="0" y="102997"/>
                  </a:lnTo>
                  <a:lnTo>
                    <a:pt x="2159" y="110998"/>
                  </a:lnTo>
                  <a:lnTo>
                    <a:pt x="8382" y="114554"/>
                  </a:lnTo>
                  <a:lnTo>
                    <a:pt x="14478" y="118110"/>
                  </a:lnTo>
                  <a:lnTo>
                    <a:pt x="22479" y="116078"/>
                  </a:lnTo>
                  <a:lnTo>
                    <a:pt x="26035" y="109855"/>
                  </a:lnTo>
                  <a:lnTo>
                    <a:pt x="47244" y="73496"/>
                  </a:lnTo>
                  <a:lnTo>
                    <a:pt x="47244" y="25654"/>
                  </a:lnTo>
                  <a:lnTo>
                    <a:pt x="75160" y="25654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4"/>
                  </a:moveTo>
                  <a:lnTo>
                    <a:pt x="73152" y="25654"/>
                  </a:lnTo>
                  <a:lnTo>
                    <a:pt x="73152" y="73496"/>
                  </a:lnTo>
                  <a:lnTo>
                    <a:pt x="94361" y="109855"/>
                  </a:lnTo>
                  <a:lnTo>
                    <a:pt x="97917" y="116078"/>
                  </a:lnTo>
                  <a:lnTo>
                    <a:pt x="105918" y="118110"/>
                  </a:lnTo>
                  <a:lnTo>
                    <a:pt x="112014" y="114554"/>
                  </a:lnTo>
                  <a:lnTo>
                    <a:pt x="118237" y="110998"/>
                  </a:lnTo>
                  <a:lnTo>
                    <a:pt x="120269" y="102997"/>
                  </a:lnTo>
                  <a:lnTo>
                    <a:pt x="75160" y="25654"/>
                  </a:lnTo>
                  <a:close/>
                </a:path>
                <a:path w="120650" h="607695">
                  <a:moveTo>
                    <a:pt x="73152" y="25654"/>
                  </a:moveTo>
                  <a:lnTo>
                    <a:pt x="47244" y="25654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2" y="32131"/>
                  </a:lnTo>
                  <a:lnTo>
                    <a:pt x="73152" y="25654"/>
                  </a:lnTo>
                  <a:close/>
                </a:path>
                <a:path w="120650" h="607695">
                  <a:moveTo>
                    <a:pt x="73152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2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4307" y="1739588"/>
            <a:ext cx="6015355" cy="4048760"/>
            <a:chOff x="2464307" y="1739588"/>
            <a:chExt cx="6015355" cy="4048760"/>
          </a:xfrm>
        </p:grpSpPr>
        <p:sp>
          <p:nvSpPr>
            <p:cNvPr id="3" name="object 3"/>
            <p:cNvSpPr/>
            <p:nvPr/>
          </p:nvSpPr>
          <p:spPr>
            <a:xfrm>
              <a:off x="5103875" y="2423160"/>
              <a:ext cx="3375660" cy="3067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51647" y="2448804"/>
              <a:ext cx="3281045" cy="2972435"/>
            </a:xfrm>
            <a:custGeom>
              <a:avLst/>
              <a:gdLst/>
              <a:ahLst/>
              <a:cxnLst/>
              <a:rect l="l" t="t" r="r" b="b"/>
              <a:pathLst>
                <a:path w="3281045" h="2972435">
                  <a:moveTo>
                    <a:pt x="2556388" y="106"/>
                  </a:moveTo>
                  <a:lnTo>
                    <a:pt x="2516008" y="1486"/>
                  </a:lnTo>
                  <a:lnTo>
                    <a:pt x="2475990" y="8271"/>
                  </a:lnTo>
                  <a:lnTo>
                    <a:pt x="2436723" y="20423"/>
                  </a:lnTo>
                  <a:lnTo>
                    <a:pt x="2398597" y="37901"/>
                  </a:lnTo>
                  <a:lnTo>
                    <a:pt x="2361999" y="60665"/>
                  </a:lnTo>
                  <a:lnTo>
                    <a:pt x="2327321" y="88677"/>
                  </a:lnTo>
                  <a:lnTo>
                    <a:pt x="2294951" y="121897"/>
                  </a:lnTo>
                  <a:lnTo>
                    <a:pt x="2265278" y="160283"/>
                  </a:lnTo>
                  <a:lnTo>
                    <a:pt x="2240633" y="124775"/>
                  </a:lnTo>
                  <a:lnTo>
                    <a:pt x="2212986" y="93100"/>
                  </a:lnTo>
                  <a:lnTo>
                    <a:pt x="2182625" y="65522"/>
                  </a:lnTo>
                  <a:lnTo>
                    <a:pt x="2149835" y="42300"/>
                  </a:lnTo>
                  <a:lnTo>
                    <a:pt x="2108268" y="20867"/>
                  </a:lnTo>
                  <a:lnTo>
                    <a:pt x="2065767" y="6840"/>
                  </a:lnTo>
                  <a:lnTo>
                    <a:pt x="2022863" y="0"/>
                  </a:lnTo>
                  <a:lnTo>
                    <a:pt x="1980084" y="127"/>
                  </a:lnTo>
                  <a:lnTo>
                    <a:pt x="1937956" y="7003"/>
                  </a:lnTo>
                  <a:lnTo>
                    <a:pt x="1897010" y="20409"/>
                  </a:lnTo>
                  <a:lnTo>
                    <a:pt x="1857773" y="40125"/>
                  </a:lnTo>
                  <a:lnTo>
                    <a:pt x="1820774" y="65932"/>
                  </a:lnTo>
                  <a:lnTo>
                    <a:pt x="1786540" y="97611"/>
                  </a:lnTo>
                  <a:lnTo>
                    <a:pt x="1755600" y="134943"/>
                  </a:lnTo>
                  <a:lnTo>
                    <a:pt x="1728483" y="177708"/>
                  </a:lnTo>
                  <a:lnTo>
                    <a:pt x="1705716" y="225688"/>
                  </a:lnTo>
                  <a:lnTo>
                    <a:pt x="1684156" y="201247"/>
                  </a:lnTo>
                  <a:lnTo>
                    <a:pt x="1637083" y="158555"/>
                  </a:lnTo>
                  <a:lnTo>
                    <a:pt x="1571709" y="117506"/>
                  </a:lnTo>
                  <a:lnTo>
                    <a:pt x="1530743" y="100340"/>
                  </a:lnTo>
                  <a:lnTo>
                    <a:pt x="1489171" y="88848"/>
                  </a:lnTo>
                  <a:lnTo>
                    <a:pt x="1447329" y="82904"/>
                  </a:lnTo>
                  <a:lnTo>
                    <a:pt x="1405550" y="82381"/>
                  </a:lnTo>
                  <a:lnTo>
                    <a:pt x="1364168" y="87152"/>
                  </a:lnTo>
                  <a:lnTo>
                    <a:pt x="1323517" y="97091"/>
                  </a:lnTo>
                  <a:lnTo>
                    <a:pt x="1283933" y="112072"/>
                  </a:lnTo>
                  <a:lnTo>
                    <a:pt x="1245748" y="131968"/>
                  </a:lnTo>
                  <a:lnTo>
                    <a:pt x="1209297" y="156652"/>
                  </a:lnTo>
                  <a:lnTo>
                    <a:pt x="1174914" y="185999"/>
                  </a:lnTo>
                  <a:lnTo>
                    <a:pt x="1142934" y="219882"/>
                  </a:lnTo>
                  <a:lnTo>
                    <a:pt x="1113690" y="258174"/>
                  </a:lnTo>
                  <a:lnTo>
                    <a:pt x="1087516" y="300750"/>
                  </a:lnTo>
                  <a:lnTo>
                    <a:pt x="1064747" y="347481"/>
                  </a:lnTo>
                  <a:lnTo>
                    <a:pt x="1021391" y="319480"/>
                  </a:lnTo>
                  <a:lnTo>
                    <a:pt x="976334" y="296817"/>
                  </a:lnTo>
                  <a:lnTo>
                    <a:pt x="929900" y="279575"/>
                  </a:lnTo>
                  <a:lnTo>
                    <a:pt x="882411" y="267835"/>
                  </a:lnTo>
                  <a:lnTo>
                    <a:pt x="834189" y="261681"/>
                  </a:lnTo>
                  <a:lnTo>
                    <a:pt x="785556" y="261193"/>
                  </a:lnTo>
                  <a:lnTo>
                    <a:pt x="736833" y="266455"/>
                  </a:lnTo>
                  <a:lnTo>
                    <a:pt x="695439" y="275529"/>
                  </a:lnTo>
                  <a:lnTo>
                    <a:pt x="655416" y="288492"/>
                  </a:lnTo>
                  <a:lnTo>
                    <a:pt x="616878" y="305162"/>
                  </a:lnTo>
                  <a:lnTo>
                    <a:pt x="579938" y="325355"/>
                  </a:lnTo>
                  <a:lnTo>
                    <a:pt x="544708" y="348888"/>
                  </a:lnTo>
                  <a:lnTo>
                    <a:pt x="511302" y="375579"/>
                  </a:lnTo>
                  <a:lnTo>
                    <a:pt x="479833" y="405243"/>
                  </a:lnTo>
                  <a:lnTo>
                    <a:pt x="450413" y="437698"/>
                  </a:lnTo>
                  <a:lnTo>
                    <a:pt x="423155" y="472761"/>
                  </a:lnTo>
                  <a:lnTo>
                    <a:pt x="398172" y="510248"/>
                  </a:lnTo>
                  <a:lnTo>
                    <a:pt x="375577" y="549976"/>
                  </a:lnTo>
                  <a:lnTo>
                    <a:pt x="355483" y="591762"/>
                  </a:lnTo>
                  <a:lnTo>
                    <a:pt x="338002" y="635424"/>
                  </a:lnTo>
                  <a:lnTo>
                    <a:pt x="323248" y="680777"/>
                  </a:lnTo>
                  <a:lnTo>
                    <a:pt x="311334" y="727638"/>
                  </a:lnTo>
                  <a:lnTo>
                    <a:pt x="302372" y="775825"/>
                  </a:lnTo>
                  <a:lnTo>
                    <a:pt x="296474" y="825154"/>
                  </a:lnTo>
                  <a:lnTo>
                    <a:pt x="293755" y="875442"/>
                  </a:lnTo>
                  <a:lnTo>
                    <a:pt x="294327" y="926507"/>
                  </a:lnTo>
                  <a:lnTo>
                    <a:pt x="298302" y="978163"/>
                  </a:lnTo>
                  <a:lnTo>
                    <a:pt x="295508" y="987434"/>
                  </a:lnTo>
                  <a:lnTo>
                    <a:pt x="251544" y="996815"/>
                  </a:lnTo>
                  <a:lnTo>
                    <a:pt x="209465" y="1013263"/>
                  </a:lnTo>
                  <a:lnTo>
                    <a:pt x="169775" y="1036380"/>
                  </a:lnTo>
                  <a:lnTo>
                    <a:pt x="132975" y="1065769"/>
                  </a:lnTo>
                  <a:lnTo>
                    <a:pt x="99567" y="1101031"/>
                  </a:lnTo>
                  <a:lnTo>
                    <a:pt x="70054" y="1141769"/>
                  </a:lnTo>
                  <a:lnTo>
                    <a:pt x="44937" y="1187586"/>
                  </a:lnTo>
                  <a:lnTo>
                    <a:pt x="26270" y="1233447"/>
                  </a:lnTo>
                  <a:lnTo>
                    <a:pt x="12632" y="1280762"/>
                  </a:lnTo>
                  <a:lnTo>
                    <a:pt x="3912" y="1329006"/>
                  </a:lnTo>
                  <a:lnTo>
                    <a:pt x="0" y="1377656"/>
                  </a:lnTo>
                  <a:lnTo>
                    <a:pt x="783" y="1426186"/>
                  </a:lnTo>
                  <a:lnTo>
                    <a:pt x="6151" y="1474072"/>
                  </a:lnTo>
                  <a:lnTo>
                    <a:pt x="15994" y="1520789"/>
                  </a:lnTo>
                  <a:lnTo>
                    <a:pt x="30200" y="1565811"/>
                  </a:lnTo>
                  <a:lnTo>
                    <a:pt x="48658" y="1608615"/>
                  </a:lnTo>
                  <a:lnTo>
                    <a:pt x="71258" y="1648676"/>
                  </a:lnTo>
                  <a:lnTo>
                    <a:pt x="97887" y="1685468"/>
                  </a:lnTo>
                  <a:lnTo>
                    <a:pt x="128436" y="1718467"/>
                  </a:lnTo>
                  <a:lnTo>
                    <a:pt x="162793" y="1747148"/>
                  </a:lnTo>
                  <a:lnTo>
                    <a:pt x="136427" y="1786493"/>
                  </a:lnTo>
                  <a:lnTo>
                    <a:pt x="114467" y="1829155"/>
                  </a:lnTo>
                  <a:lnTo>
                    <a:pt x="97056" y="1874578"/>
                  </a:lnTo>
                  <a:lnTo>
                    <a:pt x="84339" y="1922207"/>
                  </a:lnTo>
                  <a:lnTo>
                    <a:pt x="76461" y="1971487"/>
                  </a:lnTo>
                  <a:lnTo>
                    <a:pt x="73566" y="2021862"/>
                  </a:lnTo>
                  <a:lnTo>
                    <a:pt x="75798" y="2072776"/>
                  </a:lnTo>
                  <a:lnTo>
                    <a:pt x="83203" y="2123116"/>
                  </a:lnTo>
                  <a:lnTo>
                    <a:pt x="95341" y="2170868"/>
                  </a:lnTo>
                  <a:lnTo>
                    <a:pt x="111868" y="2215696"/>
                  </a:lnTo>
                  <a:lnTo>
                    <a:pt x="132439" y="2257266"/>
                  </a:lnTo>
                  <a:lnTo>
                    <a:pt x="156711" y="2295245"/>
                  </a:lnTo>
                  <a:lnTo>
                    <a:pt x="184340" y="2329297"/>
                  </a:lnTo>
                  <a:lnTo>
                    <a:pt x="214982" y="2359089"/>
                  </a:lnTo>
                  <a:lnTo>
                    <a:pt x="248292" y="2384287"/>
                  </a:lnTo>
                  <a:lnTo>
                    <a:pt x="283926" y="2404554"/>
                  </a:lnTo>
                  <a:lnTo>
                    <a:pt x="321541" y="2419559"/>
                  </a:lnTo>
                  <a:lnTo>
                    <a:pt x="360793" y="2428965"/>
                  </a:lnTo>
                  <a:lnTo>
                    <a:pt x="401337" y="2432439"/>
                  </a:lnTo>
                  <a:lnTo>
                    <a:pt x="442828" y="2429646"/>
                  </a:lnTo>
                  <a:lnTo>
                    <a:pt x="446892" y="2438409"/>
                  </a:lnTo>
                  <a:lnTo>
                    <a:pt x="472928" y="2488091"/>
                  </a:lnTo>
                  <a:lnTo>
                    <a:pt x="499045" y="2530527"/>
                  </a:lnTo>
                  <a:lnTo>
                    <a:pt x="527247" y="2569987"/>
                  </a:lnTo>
                  <a:lnTo>
                    <a:pt x="557379" y="2606424"/>
                  </a:lnTo>
                  <a:lnTo>
                    <a:pt x="589285" y="2639789"/>
                  </a:lnTo>
                  <a:lnTo>
                    <a:pt x="622810" y="2670036"/>
                  </a:lnTo>
                  <a:lnTo>
                    <a:pt x="657798" y="2697115"/>
                  </a:lnTo>
                  <a:lnTo>
                    <a:pt x="694093" y="2720979"/>
                  </a:lnTo>
                  <a:lnTo>
                    <a:pt x="731541" y="2741580"/>
                  </a:lnTo>
                  <a:lnTo>
                    <a:pt x="769986" y="2758870"/>
                  </a:lnTo>
                  <a:lnTo>
                    <a:pt x="809271" y="2772800"/>
                  </a:lnTo>
                  <a:lnTo>
                    <a:pt x="849242" y="2783324"/>
                  </a:lnTo>
                  <a:lnTo>
                    <a:pt x="889744" y="2790393"/>
                  </a:lnTo>
                  <a:lnTo>
                    <a:pt x="930620" y="2793959"/>
                  </a:lnTo>
                  <a:lnTo>
                    <a:pt x="971715" y="2793974"/>
                  </a:lnTo>
                  <a:lnTo>
                    <a:pt x="1012873" y="2790391"/>
                  </a:lnTo>
                  <a:lnTo>
                    <a:pt x="1053940" y="2783161"/>
                  </a:lnTo>
                  <a:lnTo>
                    <a:pt x="1094760" y="2772236"/>
                  </a:lnTo>
                  <a:lnTo>
                    <a:pt x="1135176" y="2757569"/>
                  </a:lnTo>
                  <a:lnTo>
                    <a:pt x="1175034" y="2739111"/>
                  </a:lnTo>
                  <a:lnTo>
                    <a:pt x="1214179" y="2716814"/>
                  </a:lnTo>
                  <a:lnTo>
                    <a:pt x="1252453" y="2690631"/>
                  </a:lnTo>
                  <a:lnTo>
                    <a:pt x="1278644" y="2734863"/>
                  </a:lnTo>
                  <a:lnTo>
                    <a:pt x="1307651" y="2775902"/>
                  </a:lnTo>
                  <a:lnTo>
                    <a:pt x="1339277" y="2813569"/>
                  </a:lnTo>
                  <a:lnTo>
                    <a:pt x="1373326" y="2847683"/>
                  </a:lnTo>
                  <a:lnTo>
                    <a:pt x="1409601" y="2878064"/>
                  </a:lnTo>
                  <a:lnTo>
                    <a:pt x="1447906" y="2904533"/>
                  </a:lnTo>
                  <a:lnTo>
                    <a:pt x="1488045" y="2926909"/>
                  </a:lnTo>
                  <a:lnTo>
                    <a:pt x="1529821" y="2945012"/>
                  </a:lnTo>
                  <a:lnTo>
                    <a:pt x="1572667" y="2958639"/>
                  </a:lnTo>
                  <a:lnTo>
                    <a:pt x="1615573" y="2967558"/>
                  </a:lnTo>
                  <a:lnTo>
                    <a:pt x="1658346" y="2971898"/>
                  </a:lnTo>
                  <a:lnTo>
                    <a:pt x="1700796" y="2971785"/>
                  </a:lnTo>
                  <a:lnTo>
                    <a:pt x="1742730" y="2967346"/>
                  </a:lnTo>
                  <a:lnTo>
                    <a:pt x="1783957" y="2958709"/>
                  </a:lnTo>
                  <a:lnTo>
                    <a:pt x="1824286" y="2945999"/>
                  </a:lnTo>
                  <a:lnTo>
                    <a:pt x="1863524" y="2929345"/>
                  </a:lnTo>
                  <a:lnTo>
                    <a:pt x="1901480" y="2908873"/>
                  </a:lnTo>
                  <a:lnTo>
                    <a:pt x="1937963" y="2884710"/>
                  </a:lnTo>
                  <a:lnTo>
                    <a:pt x="1972781" y="2856982"/>
                  </a:lnTo>
                  <a:lnTo>
                    <a:pt x="2005741" y="2825818"/>
                  </a:lnTo>
                  <a:lnTo>
                    <a:pt x="2036654" y="2791344"/>
                  </a:lnTo>
                  <a:lnTo>
                    <a:pt x="2065326" y="2753688"/>
                  </a:lnTo>
                  <a:lnTo>
                    <a:pt x="2091566" y="2712975"/>
                  </a:lnTo>
                  <a:lnTo>
                    <a:pt x="2115183" y="2669333"/>
                  </a:lnTo>
                  <a:lnTo>
                    <a:pt x="2135985" y="2622889"/>
                  </a:lnTo>
                  <a:lnTo>
                    <a:pt x="2153781" y="2573770"/>
                  </a:lnTo>
                  <a:lnTo>
                    <a:pt x="2168377" y="2522102"/>
                  </a:lnTo>
                  <a:lnTo>
                    <a:pt x="2210795" y="2550849"/>
                  </a:lnTo>
                  <a:lnTo>
                    <a:pt x="2255317" y="2573585"/>
                  </a:lnTo>
                  <a:lnTo>
                    <a:pt x="2301514" y="2590152"/>
                  </a:lnTo>
                  <a:lnTo>
                    <a:pt x="2348961" y="2600391"/>
                  </a:lnTo>
                  <a:lnTo>
                    <a:pt x="2397231" y="2604144"/>
                  </a:lnTo>
                  <a:lnTo>
                    <a:pt x="2439502" y="2602087"/>
                  </a:lnTo>
                  <a:lnTo>
                    <a:pt x="2480667" y="2595214"/>
                  </a:lnTo>
                  <a:lnTo>
                    <a:pt x="2520542" y="2583749"/>
                  </a:lnTo>
                  <a:lnTo>
                    <a:pt x="2558941" y="2567919"/>
                  </a:lnTo>
                  <a:lnTo>
                    <a:pt x="2595679" y="2547949"/>
                  </a:lnTo>
                  <a:lnTo>
                    <a:pt x="2630571" y="2524063"/>
                  </a:lnTo>
                  <a:lnTo>
                    <a:pt x="2663432" y="2496487"/>
                  </a:lnTo>
                  <a:lnTo>
                    <a:pt x="2694076" y="2465446"/>
                  </a:lnTo>
                  <a:lnTo>
                    <a:pt x="2722318" y="2431165"/>
                  </a:lnTo>
                  <a:lnTo>
                    <a:pt x="2747973" y="2393870"/>
                  </a:lnTo>
                  <a:lnTo>
                    <a:pt x="2770857" y="2353786"/>
                  </a:lnTo>
                  <a:lnTo>
                    <a:pt x="2790783" y="2311137"/>
                  </a:lnTo>
                  <a:lnTo>
                    <a:pt x="2807566" y="2266150"/>
                  </a:lnTo>
                  <a:lnTo>
                    <a:pt x="2821022" y="2219049"/>
                  </a:lnTo>
                  <a:lnTo>
                    <a:pt x="2830965" y="2170059"/>
                  </a:lnTo>
                  <a:lnTo>
                    <a:pt x="2837211" y="2119406"/>
                  </a:lnTo>
                  <a:lnTo>
                    <a:pt x="2839572" y="2067315"/>
                  </a:lnTo>
                  <a:lnTo>
                    <a:pt x="2891384" y="2054759"/>
                  </a:lnTo>
                  <a:lnTo>
                    <a:pt x="2941709" y="2035807"/>
                  </a:lnTo>
                  <a:lnTo>
                    <a:pt x="2990156" y="2010650"/>
                  </a:lnTo>
                  <a:lnTo>
                    <a:pt x="3036335" y="1979476"/>
                  </a:lnTo>
                  <a:lnTo>
                    <a:pt x="3079856" y="1942474"/>
                  </a:lnTo>
                  <a:lnTo>
                    <a:pt x="3112238" y="1909122"/>
                  </a:lnTo>
                  <a:lnTo>
                    <a:pt x="3141855" y="1873224"/>
                  </a:lnTo>
                  <a:lnTo>
                    <a:pt x="3168681" y="1835012"/>
                  </a:lnTo>
                  <a:lnTo>
                    <a:pt x="3192693" y="1794712"/>
                  </a:lnTo>
                  <a:lnTo>
                    <a:pt x="3213867" y="1752556"/>
                  </a:lnTo>
                  <a:lnTo>
                    <a:pt x="3232178" y="1708771"/>
                  </a:lnTo>
                  <a:lnTo>
                    <a:pt x="3247602" y="1663587"/>
                  </a:lnTo>
                  <a:lnTo>
                    <a:pt x="3260115" y="1617233"/>
                  </a:lnTo>
                  <a:lnTo>
                    <a:pt x="3269692" y="1569937"/>
                  </a:lnTo>
                  <a:lnTo>
                    <a:pt x="3276310" y="1521930"/>
                  </a:lnTo>
                  <a:lnTo>
                    <a:pt x="3279943" y="1473440"/>
                  </a:lnTo>
                  <a:lnTo>
                    <a:pt x="3280567" y="1424695"/>
                  </a:lnTo>
                  <a:lnTo>
                    <a:pt x="3278159" y="1375927"/>
                  </a:lnTo>
                  <a:lnTo>
                    <a:pt x="3272694" y="1327362"/>
                  </a:lnTo>
                  <a:lnTo>
                    <a:pt x="3264147" y="1279231"/>
                  </a:lnTo>
                  <a:lnTo>
                    <a:pt x="3252495" y="1231762"/>
                  </a:lnTo>
                  <a:lnTo>
                    <a:pt x="3237713" y="1185185"/>
                  </a:lnTo>
                  <a:lnTo>
                    <a:pt x="3219777" y="1139728"/>
                  </a:lnTo>
                  <a:lnTo>
                    <a:pt x="3198662" y="1095622"/>
                  </a:lnTo>
                  <a:lnTo>
                    <a:pt x="3174344" y="1053093"/>
                  </a:lnTo>
                  <a:lnTo>
                    <a:pt x="3179653" y="1036974"/>
                  </a:lnTo>
                  <a:lnTo>
                    <a:pt x="3192886" y="987307"/>
                  </a:lnTo>
                  <a:lnTo>
                    <a:pt x="3201734" y="937278"/>
                  </a:lnTo>
                  <a:lnTo>
                    <a:pt x="3206370" y="887361"/>
                  </a:lnTo>
                  <a:lnTo>
                    <a:pt x="3206936" y="837865"/>
                  </a:lnTo>
                  <a:lnTo>
                    <a:pt x="3203574" y="789098"/>
                  </a:lnTo>
                  <a:lnTo>
                    <a:pt x="3196428" y="741369"/>
                  </a:lnTo>
                  <a:lnTo>
                    <a:pt x="3185640" y="694987"/>
                  </a:lnTo>
                  <a:lnTo>
                    <a:pt x="3171352" y="650261"/>
                  </a:lnTo>
                  <a:lnTo>
                    <a:pt x="3153707" y="607498"/>
                  </a:lnTo>
                  <a:lnTo>
                    <a:pt x="3132847" y="567008"/>
                  </a:lnTo>
                  <a:lnTo>
                    <a:pt x="3108915" y="529099"/>
                  </a:lnTo>
                  <a:lnTo>
                    <a:pt x="3082054" y="494080"/>
                  </a:lnTo>
                  <a:lnTo>
                    <a:pt x="3052405" y="462260"/>
                  </a:lnTo>
                  <a:lnTo>
                    <a:pt x="3020111" y="433946"/>
                  </a:lnTo>
                  <a:lnTo>
                    <a:pt x="2985315" y="409449"/>
                  </a:lnTo>
                  <a:lnTo>
                    <a:pt x="2948160" y="389076"/>
                  </a:lnTo>
                  <a:lnTo>
                    <a:pt x="2908787" y="373135"/>
                  </a:lnTo>
                  <a:lnTo>
                    <a:pt x="2898863" y="322208"/>
                  </a:lnTo>
                  <a:lnTo>
                    <a:pt x="2884342" y="273356"/>
                  </a:lnTo>
                  <a:lnTo>
                    <a:pt x="2865433" y="227022"/>
                  </a:lnTo>
                  <a:lnTo>
                    <a:pt x="2842343" y="183651"/>
                  </a:lnTo>
                  <a:lnTo>
                    <a:pt x="2815281" y="143689"/>
                  </a:lnTo>
                  <a:lnTo>
                    <a:pt x="2784454" y="107578"/>
                  </a:lnTo>
                  <a:lnTo>
                    <a:pt x="2750082" y="75688"/>
                  </a:lnTo>
                  <a:lnTo>
                    <a:pt x="2713734" y="49442"/>
                  </a:lnTo>
                  <a:lnTo>
                    <a:pt x="2675802" y="28801"/>
                  </a:lnTo>
                  <a:lnTo>
                    <a:pt x="2636674" y="13724"/>
                  </a:lnTo>
                  <a:lnTo>
                    <a:pt x="2596739" y="4173"/>
                  </a:lnTo>
                  <a:lnTo>
                    <a:pt x="2556388" y="10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51647" y="2448804"/>
              <a:ext cx="3281045" cy="2972435"/>
            </a:xfrm>
            <a:custGeom>
              <a:avLst/>
              <a:gdLst/>
              <a:ahLst/>
              <a:cxnLst/>
              <a:rect l="l" t="t" r="r" b="b"/>
              <a:pathLst>
                <a:path w="3281045" h="2972435">
                  <a:moveTo>
                    <a:pt x="298302" y="978163"/>
                  </a:moveTo>
                  <a:lnTo>
                    <a:pt x="294327" y="926507"/>
                  </a:lnTo>
                  <a:lnTo>
                    <a:pt x="293755" y="875442"/>
                  </a:lnTo>
                  <a:lnTo>
                    <a:pt x="296474" y="825154"/>
                  </a:lnTo>
                  <a:lnTo>
                    <a:pt x="302372" y="775825"/>
                  </a:lnTo>
                  <a:lnTo>
                    <a:pt x="311334" y="727638"/>
                  </a:lnTo>
                  <a:lnTo>
                    <a:pt x="323248" y="680777"/>
                  </a:lnTo>
                  <a:lnTo>
                    <a:pt x="338002" y="635424"/>
                  </a:lnTo>
                  <a:lnTo>
                    <a:pt x="355483" y="591762"/>
                  </a:lnTo>
                  <a:lnTo>
                    <a:pt x="375577" y="549976"/>
                  </a:lnTo>
                  <a:lnTo>
                    <a:pt x="398172" y="510248"/>
                  </a:lnTo>
                  <a:lnTo>
                    <a:pt x="423155" y="472761"/>
                  </a:lnTo>
                  <a:lnTo>
                    <a:pt x="450413" y="437698"/>
                  </a:lnTo>
                  <a:lnTo>
                    <a:pt x="479833" y="405243"/>
                  </a:lnTo>
                  <a:lnTo>
                    <a:pt x="511302" y="375579"/>
                  </a:lnTo>
                  <a:lnTo>
                    <a:pt x="544708" y="348888"/>
                  </a:lnTo>
                  <a:lnTo>
                    <a:pt x="579938" y="325355"/>
                  </a:lnTo>
                  <a:lnTo>
                    <a:pt x="616878" y="305162"/>
                  </a:lnTo>
                  <a:lnTo>
                    <a:pt x="655416" y="288492"/>
                  </a:lnTo>
                  <a:lnTo>
                    <a:pt x="695439" y="275529"/>
                  </a:lnTo>
                  <a:lnTo>
                    <a:pt x="736833" y="266455"/>
                  </a:lnTo>
                  <a:lnTo>
                    <a:pt x="785556" y="261193"/>
                  </a:lnTo>
                  <a:lnTo>
                    <a:pt x="834189" y="261681"/>
                  </a:lnTo>
                  <a:lnTo>
                    <a:pt x="882411" y="267835"/>
                  </a:lnTo>
                  <a:lnTo>
                    <a:pt x="929900" y="279575"/>
                  </a:lnTo>
                  <a:lnTo>
                    <a:pt x="976334" y="296817"/>
                  </a:lnTo>
                  <a:lnTo>
                    <a:pt x="1021391" y="319480"/>
                  </a:lnTo>
                  <a:lnTo>
                    <a:pt x="1064747" y="347481"/>
                  </a:lnTo>
                  <a:lnTo>
                    <a:pt x="1087516" y="300750"/>
                  </a:lnTo>
                  <a:lnTo>
                    <a:pt x="1113690" y="258174"/>
                  </a:lnTo>
                  <a:lnTo>
                    <a:pt x="1142934" y="219882"/>
                  </a:lnTo>
                  <a:lnTo>
                    <a:pt x="1174914" y="185999"/>
                  </a:lnTo>
                  <a:lnTo>
                    <a:pt x="1209297" y="156652"/>
                  </a:lnTo>
                  <a:lnTo>
                    <a:pt x="1245748" y="131968"/>
                  </a:lnTo>
                  <a:lnTo>
                    <a:pt x="1283933" y="112072"/>
                  </a:lnTo>
                  <a:lnTo>
                    <a:pt x="1323517" y="97091"/>
                  </a:lnTo>
                  <a:lnTo>
                    <a:pt x="1364168" y="87152"/>
                  </a:lnTo>
                  <a:lnTo>
                    <a:pt x="1405550" y="82381"/>
                  </a:lnTo>
                  <a:lnTo>
                    <a:pt x="1447329" y="82904"/>
                  </a:lnTo>
                  <a:lnTo>
                    <a:pt x="1489171" y="88848"/>
                  </a:lnTo>
                  <a:lnTo>
                    <a:pt x="1530743" y="100340"/>
                  </a:lnTo>
                  <a:lnTo>
                    <a:pt x="1571709" y="117506"/>
                  </a:lnTo>
                  <a:lnTo>
                    <a:pt x="1611736" y="140471"/>
                  </a:lnTo>
                  <a:lnTo>
                    <a:pt x="1661251" y="178841"/>
                  </a:lnTo>
                  <a:lnTo>
                    <a:pt x="1705716" y="225688"/>
                  </a:lnTo>
                  <a:lnTo>
                    <a:pt x="1728483" y="177708"/>
                  </a:lnTo>
                  <a:lnTo>
                    <a:pt x="1755600" y="134943"/>
                  </a:lnTo>
                  <a:lnTo>
                    <a:pt x="1786540" y="97611"/>
                  </a:lnTo>
                  <a:lnTo>
                    <a:pt x="1820774" y="65932"/>
                  </a:lnTo>
                  <a:lnTo>
                    <a:pt x="1857773" y="40125"/>
                  </a:lnTo>
                  <a:lnTo>
                    <a:pt x="1897010" y="20409"/>
                  </a:lnTo>
                  <a:lnTo>
                    <a:pt x="1937956" y="7003"/>
                  </a:lnTo>
                  <a:lnTo>
                    <a:pt x="1980084" y="127"/>
                  </a:lnTo>
                  <a:lnTo>
                    <a:pt x="2022863" y="0"/>
                  </a:lnTo>
                  <a:lnTo>
                    <a:pt x="2065767" y="6840"/>
                  </a:lnTo>
                  <a:lnTo>
                    <a:pt x="2108268" y="20867"/>
                  </a:lnTo>
                  <a:lnTo>
                    <a:pt x="2149835" y="42300"/>
                  </a:lnTo>
                  <a:lnTo>
                    <a:pt x="2182625" y="65522"/>
                  </a:lnTo>
                  <a:lnTo>
                    <a:pt x="2212986" y="93100"/>
                  </a:lnTo>
                  <a:lnTo>
                    <a:pt x="2240633" y="124775"/>
                  </a:lnTo>
                  <a:lnTo>
                    <a:pt x="2265278" y="160283"/>
                  </a:lnTo>
                  <a:lnTo>
                    <a:pt x="2294951" y="121897"/>
                  </a:lnTo>
                  <a:lnTo>
                    <a:pt x="2327321" y="88677"/>
                  </a:lnTo>
                  <a:lnTo>
                    <a:pt x="2361999" y="60665"/>
                  </a:lnTo>
                  <a:lnTo>
                    <a:pt x="2398597" y="37901"/>
                  </a:lnTo>
                  <a:lnTo>
                    <a:pt x="2436723" y="20423"/>
                  </a:lnTo>
                  <a:lnTo>
                    <a:pt x="2475990" y="8271"/>
                  </a:lnTo>
                  <a:lnTo>
                    <a:pt x="2516008" y="1486"/>
                  </a:lnTo>
                  <a:lnTo>
                    <a:pt x="2556388" y="106"/>
                  </a:lnTo>
                  <a:lnTo>
                    <a:pt x="2596739" y="4173"/>
                  </a:lnTo>
                  <a:lnTo>
                    <a:pt x="2636674" y="13724"/>
                  </a:lnTo>
                  <a:lnTo>
                    <a:pt x="2675802" y="28801"/>
                  </a:lnTo>
                  <a:lnTo>
                    <a:pt x="2713734" y="49442"/>
                  </a:lnTo>
                  <a:lnTo>
                    <a:pt x="2750082" y="75688"/>
                  </a:lnTo>
                  <a:lnTo>
                    <a:pt x="2784454" y="107578"/>
                  </a:lnTo>
                  <a:lnTo>
                    <a:pt x="2815281" y="143689"/>
                  </a:lnTo>
                  <a:lnTo>
                    <a:pt x="2842343" y="183651"/>
                  </a:lnTo>
                  <a:lnTo>
                    <a:pt x="2865433" y="227022"/>
                  </a:lnTo>
                  <a:lnTo>
                    <a:pt x="2884342" y="273356"/>
                  </a:lnTo>
                  <a:lnTo>
                    <a:pt x="2898863" y="322208"/>
                  </a:lnTo>
                  <a:lnTo>
                    <a:pt x="2908787" y="373135"/>
                  </a:lnTo>
                  <a:lnTo>
                    <a:pt x="2948160" y="389076"/>
                  </a:lnTo>
                  <a:lnTo>
                    <a:pt x="2985315" y="409449"/>
                  </a:lnTo>
                  <a:lnTo>
                    <a:pt x="3020111" y="433946"/>
                  </a:lnTo>
                  <a:lnTo>
                    <a:pt x="3052405" y="462260"/>
                  </a:lnTo>
                  <a:lnTo>
                    <a:pt x="3082054" y="494080"/>
                  </a:lnTo>
                  <a:lnTo>
                    <a:pt x="3108915" y="529099"/>
                  </a:lnTo>
                  <a:lnTo>
                    <a:pt x="3132847" y="567008"/>
                  </a:lnTo>
                  <a:lnTo>
                    <a:pt x="3153707" y="607498"/>
                  </a:lnTo>
                  <a:lnTo>
                    <a:pt x="3171352" y="650261"/>
                  </a:lnTo>
                  <a:lnTo>
                    <a:pt x="3185640" y="694987"/>
                  </a:lnTo>
                  <a:lnTo>
                    <a:pt x="3196428" y="741369"/>
                  </a:lnTo>
                  <a:lnTo>
                    <a:pt x="3203574" y="789098"/>
                  </a:lnTo>
                  <a:lnTo>
                    <a:pt x="3206936" y="837865"/>
                  </a:lnTo>
                  <a:lnTo>
                    <a:pt x="3206370" y="887361"/>
                  </a:lnTo>
                  <a:lnTo>
                    <a:pt x="3201734" y="937278"/>
                  </a:lnTo>
                  <a:lnTo>
                    <a:pt x="3192886" y="987307"/>
                  </a:lnTo>
                  <a:lnTo>
                    <a:pt x="3179653" y="1036974"/>
                  </a:lnTo>
                  <a:lnTo>
                    <a:pt x="3174344" y="1053093"/>
                  </a:lnTo>
                  <a:lnTo>
                    <a:pt x="3198662" y="1095622"/>
                  </a:lnTo>
                  <a:lnTo>
                    <a:pt x="3219777" y="1139728"/>
                  </a:lnTo>
                  <a:lnTo>
                    <a:pt x="3237713" y="1185185"/>
                  </a:lnTo>
                  <a:lnTo>
                    <a:pt x="3252495" y="1231762"/>
                  </a:lnTo>
                  <a:lnTo>
                    <a:pt x="3264147" y="1279231"/>
                  </a:lnTo>
                  <a:lnTo>
                    <a:pt x="3272694" y="1327362"/>
                  </a:lnTo>
                  <a:lnTo>
                    <a:pt x="3278159" y="1375927"/>
                  </a:lnTo>
                  <a:lnTo>
                    <a:pt x="3280567" y="1424695"/>
                  </a:lnTo>
                  <a:lnTo>
                    <a:pt x="3279943" y="1473440"/>
                  </a:lnTo>
                  <a:lnTo>
                    <a:pt x="3276310" y="1521930"/>
                  </a:lnTo>
                  <a:lnTo>
                    <a:pt x="3269692" y="1569937"/>
                  </a:lnTo>
                  <a:lnTo>
                    <a:pt x="3260115" y="1617233"/>
                  </a:lnTo>
                  <a:lnTo>
                    <a:pt x="3247602" y="1663587"/>
                  </a:lnTo>
                  <a:lnTo>
                    <a:pt x="3232178" y="1708771"/>
                  </a:lnTo>
                  <a:lnTo>
                    <a:pt x="3213867" y="1752556"/>
                  </a:lnTo>
                  <a:lnTo>
                    <a:pt x="3192693" y="1794712"/>
                  </a:lnTo>
                  <a:lnTo>
                    <a:pt x="3168681" y="1835012"/>
                  </a:lnTo>
                  <a:lnTo>
                    <a:pt x="3141855" y="1873224"/>
                  </a:lnTo>
                  <a:lnTo>
                    <a:pt x="3112238" y="1909122"/>
                  </a:lnTo>
                  <a:lnTo>
                    <a:pt x="3079856" y="1942474"/>
                  </a:lnTo>
                  <a:lnTo>
                    <a:pt x="3036335" y="1979476"/>
                  </a:lnTo>
                  <a:lnTo>
                    <a:pt x="2990156" y="2010650"/>
                  </a:lnTo>
                  <a:lnTo>
                    <a:pt x="2941709" y="2035807"/>
                  </a:lnTo>
                  <a:lnTo>
                    <a:pt x="2891384" y="2054759"/>
                  </a:lnTo>
                  <a:lnTo>
                    <a:pt x="2839572" y="2067315"/>
                  </a:lnTo>
                  <a:lnTo>
                    <a:pt x="2837211" y="2119406"/>
                  </a:lnTo>
                  <a:lnTo>
                    <a:pt x="2830965" y="2170059"/>
                  </a:lnTo>
                  <a:lnTo>
                    <a:pt x="2821022" y="2219049"/>
                  </a:lnTo>
                  <a:lnTo>
                    <a:pt x="2807566" y="2266150"/>
                  </a:lnTo>
                  <a:lnTo>
                    <a:pt x="2790783" y="2311137"/>
                  </a:lnTo>
                  <a:lnTo>
                    <a:pt x="2770857" y="2353786"/>
                  </a:lnTo>
                  <a:lnTo>
                    <a:pt x="2747973" y="2393870"/>
                  </a:lnTo>
                  <a:lnTo>
                    <a:pt x="2722318" y="2431165"/>
                  </a:lnTo>
                  <a:lnTo>
                    <a:pt x="2694076" y="2465446"/>
                  </a:lnTo>
                  <a:lnTo>
                    <a:pt x="2663432" y="2496487"/>
                  </a:lnTo>
                  <a:lnTo>
                    <a:pt x="2630571" y="2524063"/>
                  </a:lnTo>
                  <a:lnTo>
                    <a:pt x="2595679" y="2547949"/>
                  </a:lnTo>
                  <a:lnTo>
                    <a:pt x="2558941" y="2567919"/>
                  </a:lnTo>
                  <a:lnTo>
                    <a:pt x="2520542" y="2583749"/>
                  </a:lnTo>
                  <a:lnTo>
                    <a:pt x="2480667" y="2595214"/>
                  </a:lnTo>
                  <a:lnTo>
                    <a:pt x="2439502" y="2602087"/>
                  </a:lnTo>
                  <a:lnTo>
                    <a:pt x="2397231" y="2604144"/>
                  </a:lnTo>
                  <a:lnTo>
                    <a:pt x="2348961" y="2600391"/>
                  </a:lnTo>
                  <a:lnTo>
                    <a:pt x="2301514" y="2590152"/>
                  </a:lnTo>
                  <a:lnTo>
                    <a:pt x="2255317" y="2573585"/>
                  </a:lnTo>
                  <a:lnTo>
                    <a:pt x="2210795" y="2550849"/>
                  </a:lnTo>
                  <a:lnTo>
                    <a:pt x="2168377" y="2522102"/>
                  </a:lnTo>
                  <a:lnTo>
                    <a:pt x="2153781" y="2573770"/>
                  </a:lnTo>
                  <a:lnTo>
                    <a:pt x="2135985" y="2622889"/>
                  </a:lnTo>
                  <a:lnTo>
                    <a:pt x="2115183" y="2669333"/>
                  </a:lnTo>
                  <a:lnTo>
                    <a:pt x="2091566" y="2712975"/>
                  </a:lnTo>
                  <a:lnTo>
                    <a:pt x="2065326" y="2753688"/>
                  </a:lnTo>
                  <a:lnTo>
                    <a:pt x="2036654" y="2791344"/>
                  </a:lnTo>
                  <a:lnTo>
                    <a:pt x="2005741" y="2825818"/>
                  </a:lnTo>
                  <a:lnTo>
                    <a:pt x="1972781" y="2856982"/>
                  </a:lnTo>
                  <a:lnTo>
                    <a:pt x="1937963" y="2884710"/>
                  </a:lnTo>
                  <a:lnTo>
                    <a:pt x="1901480" y="2908873"/>
                  </a:lnTo>
                  <a:lnTo>
                    <a:pt x="1863524" y="2929345"/>
                  </a:lnTo>
                  <a:lnTo>
                    <a:pt x="1824286" y="2945999"/>
                  </a:lnTo>
                  <a:lnTo>
                    <a:pt x="1783957" y="2958709"/>
                  </a:lnTo>
                  <a:lnTo>
                    <a:pt x="1742730" y="2967346"/>
                  </a:lnTo>
                  <a:lnTo>
                    <a:pt x="1700796" y="2971785"/>
                  </a:lnTo>
                  <a:lnTo>
                    <a:pt x="1658346" y="2971898"/>
                  </a:lnTo>
                  <a:lnTo>
                    <a:pt x="1615573" y="2967558"/>
                  </a:lnTo>
                  <a:lnTo>
                    <a:pt x="1572667" y="2958639"/>
                  </a:lnTo>
                  <a:lnTo>
                    <a:pt x="1529821" y="2945012"/>
                  </a:lnTo>
                  <a:lnTo>
                    <a:pt x="1488045" y="2926909"/>
                  </a:lnTo>
                  <a:lnTo>
                    <a:pt x="1447906" y="2904533"/>
                  </a:lnTo>
                  <a:lnTo>
                    <a:pt x="1409601" y="2878064"/>
                  </a:lnTo>
                  <a:lnTo>
                    <a:pt x="1373326" y="2847683"/>
                  </a:lnTo>
                  <a:lnTo>
                    <a:pt x="1339277" y="2813569"/>
                  </a:lnTo>
                  <a:lnTo>
                    <a:pt x="1307651" y="2775902"/>
                  </a:lnTo>
                  <a:lnTo>
                    <a:pt x="1278644" y="2734863"/>
                  </a:lnTo>
                  <a:lnTo>
                    <a:pt x="1252453" y="2690631"/>
                  </a:lnTo>
                  <a:lnTo>
                    <a:pt x="1214179" y="2716814"/>
                  </a:lnTo>
                  <a:lnTo>
                    <a:pt x="1175034" y="2739111"/>
                  </a:lnTo>
                  <a:lnTo>
                    <a:pt x="1135176" y="2757569"/>
                  </a:lnTo>
                  <a:lnTo>
                    <a:pt x="1094760" y="2772236"/>
                  </a:lnTo>
                  <a:lnTo>
                    <a:pt x="1053940" y="2783161"/>
                  </a:lnTo>
                  <a:lnTo>
                    <a:pt x="1012873" y="2790391"/>
                  </a:lnTo>
                  <a:lnTo>
                    <a:pt x="971715" y="2793974"/>
                  </a:lnTo>
                  <a:lnTo>
                    <a:pt x="930620" y="2793959"/>
                  </a:lnTo>
                  <a:lnTo>
                    <a:pt x="889744" y="2790393"/>
                  </a:lnTo>
                  <a:lnTo>
                    <a:pt x="849242" y="2783324"/>
                  </a:lnTo>
                  <a:lnTo>
                    <a:pt x="809271" y="2772800"/>
                  </a:lnTo>
                  <a:lnTo>
                    <a:pt x="769986" y="2758870"/>
                  </a:lnTo>
                  <a:lnTo>
                    <a:pt x="731541" y="2741580"/>
                  </a:lnTo>
                  <a:lnTo>
                    <a:pt x="694093" y="2720979"/>
                  </a:lnTo>
                  <a:lnTo>
                    <a:pt x="657798" y="2697115"/>
                  </a:lnTo>
                  <a:lnTo>
                    <a:pt x="622810" y="2670036"/>
                  </a:lnTo>
                  <a:lnTo>
                    <a:pt x="589285" y="2639789"/>
                  </a:lnTo>
                  <a:lnTo>
                    <a:pt x="557379" y="2606424"/>
                  </a:lnTo>
                  <a:lnTo>
                    <a:pt x="527247" y="2569987"/>
                  </a:lnTo>
                  <a:lnTo>
                    <a:pt x="499045" y="2530527"/>
                  </a:lnTo>
                  <a:lnTo>
                    <a:pt x="472928" y="2488091"/>
                  </a:lnTo>
                  <a:lnTo>
                    <a:pt x="449051" y="2442727"/>
                  </a:lnTo>
                  <a:lnTo>
                    <a:pt x="444860" y="2433964"/>
                  </a:lnTo>
                  <a:lnTo>
                    <a:pt x="442828" y="2429646"/>
                  </a:lnTo>
                  <a:lnTo>
                    <a:pt x="401337" y="2432439"/>
                  </a:lnTo>
                  <a:lnTo>
                    <a:pt x="360793" y="2428965"/>
                  </a:lnTo>
                  <a:lnTo>
                    <a:pt x="321541" y="2419559"/>
                  </a:lnTo>
                  <a:lnTo>
                    <a:pt x="283926" y="2404554"/>
                  </a:lnTo>
                  <a:lnTo>
                    <a:pt x="248292" y="2384287"/>
                  </a:lnTo>
                  <a:lnTo>
                    <a:pt x="214982" y="2359089"/>
                  </a:lnTo>
                  <a:lnTo>
                    <a:pt x="184340" y="2329297"/>
                  </a:lnTo>
                  <a:lnTo>
                    <a:pt x="156711" y="2295245"/>
                  </a:lnTo>
                  <a:lnTo>
                    <a:pt x="132439" y="2257266"/>
                  </a:lnTo>
                  <a:lnTo>
                    <a:pt x="111868" y="2215696"/>
                  </a:lnTo>
                  <a:lnTo>
                    <a:pt x="95341" y="2170868"/>
                  </a:lnTo>
                  <a:lnTo>
                    <a:pt x="83203" y="2123116"/>
                  </a:lnTo>
                  <a:lnTo>
                    <a:pt x="75798" y="2072776"/>
                  </a:lnTo>
                  <a:lnTo>
                    <a:pt x="73566" y="2021862"/>
                  </a:lnTo>
                  <a:lnTo>
                    <a:pt x="76461" y="1971487"/>
                  </a:lnTo>
                  <a:lnTo>
                    <a:pt x="84339" y="1922207"/>
                  </a:lnTo>
                  <a:lnTo>
                    <a:pt x="97056" y="1874578"/>
                  </a:lnTo>
                  <a:lnTo>
                    <a:pt x="114467" y="1829155"/>
                  </a:lnTo>
                  <a:lnTo>
                    <a:pt x="136427" y="1786493"/>
                  </a:lnTo>
                  <a:lnTo>
                    <a:pt x="162793" y="1747148"/>
                  </a:lnTo>
                  <a:lnTo>
                    <a:pt x="128436" y="1718467"/>
                  </a:lnTo>
                  <a:lnTo>
                    <a:pt x="97887" y="1685468"/>
                  </a:lnTo>
                  <a:lnTo>
                    <a:pt x="71258" y="1648676"/>
                  </a:lnTo>
                  <a:lnTo>
                    <a:pt x="48658" y="1608615"/>
                  </a:lnTo>
                  <a:lnTo>
                    <a:pt x="30200" y="1565811"/>
                  </a:lnTo>
                  <a:lnTo>
                    <a:pt x="15994" y="1520789"/>
                  </a:lnTo>
                  <a:lnTo>
                    <a:pt x="6151" y="1474072"/>
                  </a:lnTo>
                  <a:lnTo>
                    <a:pt x="783" y="1426186"/>
                  </a:lnTo>
                  <a:lnTo>
                    <a:pt x="0" y="1377656"/>
                  </a:lnTo>
                  <a:lnTo>
                    <a:pt x="3912" y="1329006"/>
                  </a:lnTo>
                  <a:lnTo>
                    <a:pt x="12632" y="1280762"/>
                  </a:lnTo>
                  <a:lnTo>
                    <a:pt x="26270" y="1233447"/>
                  </a:lnTo>
                  <a:lnTo>
                    <a:pt x="44937" y="1187586"/>
                  </a:lnTo>
                  <a:lnTo>
                    <a:pt x="70054" y="1141769"/>
                  </a:lnTo>
                  <a:lnTo>
                    <a:pt x="99567" y="1101031"/>
                  </a:lnTo>
                  <a:lnTo>
                    <a:pt x="132975" y="1065769"/>
                  </a:lnTo>
                  <a:lnTo>
                    <a:pt x="169775" y="1036380"/>
                  </a:lnTo>
                  <a:lnTo>
                    <a:pt x="209465" y="1013263"/>
                  </a:lnTo>
                  <a:lnTo>
                    <a:pt x="251544" y="996815"/>
                  </a:lnTo>
                  <a:lnTo>
                    <a:pt x="295508" y="987434"/>
                  </a:lnTo>
                  <a:lnTo>
                    <a:pt x="298302" y="978163"/>
                  </a:lnTo>
                  <a:close/>
                </a:path>
                <a:path w="3281045" h="2972435">
                  <a:moveTo>
                    <a:pt x="358500" y="1790328"/>
                  </a:moveTo>
                  <a:lnTo>
                    <a:pt x="308349" y="1790436"/>
                  </a:lnTo>
                  <a:lnTo>
                    <a:pt x="259044" y="1781184"/>
                  </a:lnTo>
                  <a:lnTo>
                    <a:pt x="211429" y="1762789"/>
                  </a:lnTo>
                  <a:lnTo>
                    <a:pt x="166349" y="1735464"/>
                  </a:lnTo>
                </a:path>
                <a:path w="3281045" h="2972435">
                  <a:moveTo>
                    <a:pt x="528045" y="2390403"/>
                  </a:moveTo>
                  <a:lnTo>
                    <a:pt x="507551" y="2399474"/>
                  </a:lnTo>
                  <a:lnTo>
                    <a:pt x="486675" y="2406866"/>
                  </a:lnTo>
                  <a:lnTo>
                    <a:pt x="465466" y="2412567"/>
                  </a:lnTo>
                  <a:lnTo>
                    <a:pt x="443971" y="2416565"/>
                  </a:lnTo>
                </a:path>
                <a:path w="3281045" h="2972435">
                  <a:moveTo>
                    <a:pt x="1252326" y="2678693"/>
                  </a:moveTo>
                  <a:lnTo>
                    <a:pt x="1237729" y="2650033"/>
                  </a:lnTo>
                  <a:lnTo>
                    <a:pt x="1224418" y="2620480"/>
                  </a:lnTo>
                  <a:lnTo>
                    <a:pt x="1212393" y="2590093"/>
                  </a:lnTo>
                  <a:lnTo>
                    <a:pt x="1201653" y="2558932"/>
                  </a:lnTo>
                </a:path>
                <a:path w="3281045" h="2972435">
                  <a:moveTo>
                    <a:pt x="2188951" y="2380116"/>
                  </a:moveTo>
                  <a:lnTo>
                    <a:pt x="2186029" y="2413442"/>
                  </a:lnTo>
                  <a:lnTo>
                    <a:pt x="2181665" y="2446506"/>
                  </a:lnTo>
                  <a:lnTo>
                    <a:pt x="2175896" y="2479236"/>
                  </a:lnTo>
                  <a:lnTo>
                    <a:pt x="2168758" y="2511561"/>
                  </a:lnTo>
                </a:path>
                <a:path w="3281045" h="2972435">
                  <a:moveTo>
                    <a:pt x="2591160" y="1568586"/>
                  </a:moveTo>
                  <a:lnTo>
                    <a:pt x="2627972" y="1593471"/>
                  </a:lnTo>
                  <a:lnTo>
                    <a:pt x="2662302" y="1622215"/>
                  </a:lnTo>
                  <a:lnTo>
                    <a:pt x="2694007" y="1654536"/>
                  </a:lnTo>
                  <a:lnTo>
                    <a:pt x="2722944" y="1690149"/>
                  </a:lnTo>
                  <a:lnTo>
                    <a:pt x="2748971" y="1728771"/>
                  </a:lnTo>
                  <a:lnTo>
                    <a:pt x="2771945" y="1770120"/>
                  </a:lnTo>
                  <a:lnTo>
                    <a:pt x="2791723" y="1813910"/>
                  </a:lnTo>
                  <a:lnTo>
                    <a:pt x="2808161" y="1859859"/>
                  </a:lnTo>
                  <a:lnTo>
                    <a:pt x="2821118" y="1907682"/>
                  </a:lnTo>
                  <a:lnTo>
                    <a:pt x="2830450" y="1957098"/>
                  </a:lnTo>
                  <a:lnTo>
                    <a:pt x="2836014" y="2007821"/>
                  </a:lnTo>
                  <a:lnTo>
                    <a:pt x="2837667" y="2059568"/>
                  </a:lnTo>
                </a:path>
                <a:path w="3281045" h="2972435">
                  <a:moveTo>
                    <a:pt x="3172820" y="1045854"/>
                  </a:moveTo>
                  <a:lnTo>
                    <a:pt x="3151959" y="1097522"/>
                  </a:lnTo>
                  <a:lnTo>
                    <a:pt x="3126513" y="1145724"/>
                  </a:lnTo>
                  <a:lnTo>
                    <a:pt x="3096757" y="1189997"/>
                  </a:lnTo>
                  <a:lnTo>
                    <a:pt x="3062965" y="1229877"/>
                  </a:lnTo>
                </a:path>
                <a:path w="3281045" h="2972435">
                  <a:moveTo>
                    <a:pt x="2909295" y="362848"/>
                  </a:moveTo>
                  <a:lnTo>
                    <a:pt x="2912012" y="384442"/>
                  </a:lnTo>
                  <a:lnTo>
                    <a:pt x="2913883" y="406155"/>
                  </a:lnTo>
                  <a:lnTo>
                    <a:pt x="2914921" y="427964"/>
                  </a:lnTo>
                  <a:lnTo>
                    <a:pt x="2915137" y="449843"/>
                  </a:lnTo>
                </a:path>
                <a:path w="3281045" h="2972435">
                  <a:moveTo>
                    <a:pt x="2208001" y="261502"/>
                  </a:moveTo>
                  <a:lnTo>
                    <a:pt x="2219614" y="231945"/>
                  </a:lnTo>
                  <a:lnTo>
                    <a:pt x="2232893" y="203543"/>
                  </a:lnTo>
                  <a:lnTo>
                    <a:pt x="2247792" y="176402"/>
                  </a:lnTo>
                  <a:lnTo>
                    <a:pt x="2264262" y="150631"/>
                  </a:lnTo>
                </a:path>
                <a:path w="3281045" h="2972435">
                  <a:moveTo>
                    <a:pt x="1681840" y="314334"/>
                  </a:moveTo>
                  <a:lnTo>
                    <a:pt x="1686839" y="289677"/>
                  </a:lnTo>
                  <a:lnTo>
                    <a:pt x="1693064" y="265471"/>
                  </a:lnTo>
                  <a:lnTo>
                    <a:pt x="1700504" y="241790"/>
                  </a:lnTo>
                  <a:lnTo>
                    <a:pt x="1709145" y="218703"/>
                  </a:lnTo>
                </a:path>
                <a:path w="3281045" h="2972435">
                  <a:moveTo>
                    <a:pt x="1064366" y="346719"/>
                  </a:moveTo>
                  <a:lnTo>
                    <a:pt x="1090713" y="367119"/>
                  </a:lnTo>
                  <a:lnTo>
                    <a:pt x="1115976" y="389423"/>
                  </a:lnTo>
                  <a:lnTo>
                    <a:pt x="1140072" y="413585"/>
                  </a:lnTo>
                  <a:lnTo>
                    <a:pt x="1162918" y="439556"/>
                  </a:lnTo>
                </a:path>
                <a:path w="3281045" h="2972435">
                  <a:moveTo>
                    <a:pt x="315574" y="1075699"/>
                  </a:moveTo>
                  <a:lnTo>
                    <a:pt x="310072" y="1051655"/>
                  </a:lnTo>
                  <a:lnTo>
                    <a:pt x="305367" y="1027360"/>
                  </a:lnTo>
                  <a:lnTo>
                    <a:pt x="301448" y="1002851"/>
                  </a:lnTo>
                  <a:lnTo>
                    <a:pt x="298302" y="978163"/>
                  </a:lnTo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83302" y="1739588"/>
              <a:ext cx="2583290" cy="19752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15361" y="1753362"/>
              <a:ext cx="2514600" cy="1905000"/>
            </a:xfrm>
            <a:custGeom>
              <a:avLst/>
              <a:gdLst/>
              <a:ahLst/>
              <a:cxnLst/>
              <a:rect l="l" t="t" r="r" b="b"/>
              <a:pathLst>
                <a:path w="2514600" h="1905000">
                  <a:moveTo>
                    <a:pt x="0" y="0"/>
                  </a:moveTo>
                  <a:lnTo>
                    <a:pt x="2514600" y="190500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4307" y="3622548"/>
              <a:ext cx="2621280" cy="21656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5361" y="3658362"/>
              <a:ext cx="2514600" cy="2057400"/>
            </a:xfrm>
            <a:custGeom>
              <a:avLst/>
              <a:gdLst/>
              <a:ahLst/>
              <a:cxnLst/>
              <a:rect l="l" t="t" r="r" b="b"/>
              <a:pathLst>
                <a:path w="2514600" h="2057400">
                  <a:moveTo>
                    <a:pt x="0" y="2057400"/>
                  </a:moveTo>
                  <a:lnTo>
                    <a:pt x="2514600" y="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69157" y="461899"/>
            <a:ext cx="2803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Good</a:t>
            </a:r>
            <a:r>
              <a:rPr sz="4400" spc="-105" dirty="0"/>
              <a:t> </a:t>
            </a:r>
            <a:r>
              <a:rPr sz="4400" spc="-10" dirty="0"/>
              <a:t>news!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535940" y="1509978"/>
            <a:ext cx="1525905" cy="1636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git </a:t>
            </a:r>
            <a:r>
              <a:rPr sz="3200" spc="-5" dirty="0">
                <a:latin typeface="Carlito"/>
                <a:cs typeface="Carlito"/>
              </a:rPr>
              <a:t>init  git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status  </a:t>
            </a:r>
            <a:r>
              <a:rPr sz="3200" spc="-5" dirty="0">
                <a:latin typeface="Carlito"/>
                <a:cs typeface="Carlito"/>
              </a:rPr>
              <a:t>git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log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3119830"/>
            <a:ext cx="1802764" cy="27089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dirty="0">
                <a:latin typeface="Carlito"/>
                <a:cs typeface="Carlito"/>
              </a:rPr>
              <a:t>git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add</a:t>
            </a:r>
            <a:endParaRPr sz="3200">
              <a:latin typeface="Carlito"/>
              <a:cs typeface="Carlito"/>
            </a:endParaRPr>
          </a:p>
          <a:p>
            <a:pPr marL="12700" marR="5080">
              <a:lnSpc>
                <a:spcPct val="110000"/>
              </a:lnSpc>
              <a:spcBef>
                <a:spcPts val="5"/>
              </a:spcBef>
            </a:pPr>
            <a:r>
              <a:rPr sz="3200" spc="-5" dirty="0">
                <a:latin typeface="Carlito"/>
                <a:cs typeface="Carlito"/>
              </a:rPr>
              <a:t>git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commit  </a:t>
            </a:r>
            <a:r>
              <a:rPr sz="3200" dirty="0">
                <a:latin typeface="Carlito"/>
                <a:cs typeface="Carlito"/>
              </a:rPr>
              <a:t>git</a:t>
            </a:r>
            <a:r>
              <a:rPr sz="3200" spc="-15" dirty="0">
                <a:latin typeface="Carlito"/>
                <a:cs typeface="Carlito"/>
              </a:rPr>
              <a:t> diff</a:t>
            </a:r>
            <a:endParaRPr sz="3200">
              <a:latin typeface="Carlito"/>
              <a:cs typeface="Carlito"/>
            </a:endParaRPr>
          </a:p>
          <a:p>
            <a:pPr marL="12700" marR="772160">
              <a:lnSpc>
                <a:spcPts val="4230"/>
              </a:lnSpc>
              <a:spcBef>
                <a:spcPts val="200"/>
              </a:spcBef>
            </a:pPr>
            <a:r>
              <a:rPr sz="3200" dirty="0">
                <a:latin typeface="Carlito"/>
                <a:cs typeface="Carlito"/>
              </a:rPr>
              <a:t>git </a:t>
            </a:r>
            <a:r>
              <a:rPr sz="3200" spc="-5" dirty="0">
                <a:latin typeface="Carlito"/>
                <a:cs typeface="Carlito"/>
              </a:rPr>
              <a:t>rm  git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-55" dirty="0">
                <a:latin typeface="Carlito"/>
                <a:cs typeface="Carlito"/>
              </a:rPr>
              <a:t>mv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13628" y="3491610"/>
            <a:ext cx="2888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75%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time </a:t>
            </a:r>
            <a:r>
              <a:rPr sz="1800" spc="-10" dirty="0">
                <a:latin typeface="Carlito"/>
                <a:cs typeface="Carlito"/>
              </a:rPr>
              <a:t>you’ll </a:t>
            </a:r>
            <a:r>
              <a:rPr sz="1800" spc="-5" dirty="0">
                <a:latin typeface="Carlito"/>
                <a:cs typeface="Carlito"/>
              </a:rPr>
              <a:t>be using  only </a:t>
            </a:r>
            <a:r>
              <a:rPr sz="1800" dirty="0">
                <a:latin typeface="Carlito"/>
                <a:cs typeface="Carlito"/>
              </a:rPr>
              <a:t>these </a:t>
            </a:r>
            <a:r>
              <a:rPr sz="1800" spc="-10" dirty="0">
                <a:latin typeface="Carlito"/>
                <a:cs typeface="Carlito"/>
              </a:rPr>
              <a:t>commands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5775" marR="5080" indent="-167703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What </a:t>
            </a:r>
            <a:r>
              <a:rPr spc="-5" dirty="0"/>
              <a:t>if I </a:t>
            </a:r>
            <a:r>
              <a:rPr spc="-25" dirty="0"/>
              <a:t>want to </a:t>
            </a:r>
            <a:r>
              <a:rPr dirty="0"/>
              <a:t>undo </a:t>
            </a:r>
            <a:r>
              <a:rPr spc="-15" dirty="0"/>
              <a:t>changes </a:t>
            </a:r>
            <a:r>
              <a:rPr spc="-10" dirty="0"/>
              <a:t>made  </a:t>
            </a:r>
            <a:r>
              <a:rPr spc="-25" dirty="0"/>
              <a:t>to </a:t>
            </a:r>
            <a:r>
              <a:rPr spc="-10" dirty="0"/>
              <a:t>working</a:t>
            </a:r>
            <a:r>
              <a:rPr spc="35" dirty="0"/>
              <a:t> </a:t>
            </a:r>
            <a:r>
              <a:rPr spc="-15" dirty="0"/>
              <a:t>directory?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3616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3000" spc="-15" dirty="0">
                <a:solidFill>
                  <a:srgbClr val="0000FF"/>
                </a:solidFill>
                <a:latin typeface="Carlito"/>
                <a:cs typeface="Carlito"/>
              </a:rPr>
              <a:t>checkout</a:t>
            </a:r>
            <a:r>
              <a:rPr sz="3000" spc="-10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000" i="1" spc="-5" dirty="0">
                <a:latin typeface="Carlito"/>
                <a:cs typeface="Carlito"/>
              </a:rPr>
              <a:t>something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062098"/>
            <a:ext cx="55041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(where </a:t>
            </a:r>
            <a:r>
              <a:rPr sz="2200" spc="-5" dirty="0">
                <a:latin typeface="Carlito"/>
                <a:cs typeface="Carlito"/>
              </a:rPr>
              <a:t>“something” is a file </a:t>
            </a:r>
            <a:r>
              <a:rPr sz="2200" dirty="0">
                <a:latin typeface="Carlito"/>
                <a:cs typeface="Carlito"/>
              </a:rPr>
              <a:t>or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entire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branch)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93019"/>
            <a:ext cx="424307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1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git </a:t>
            </a:r>
            <a:r>
              <a:rPr sz="3000" spc="-15" dirty="0">
                <a:latin typeface="Carlito"/>
                <a:cs typeface="Carlito"/>
              </a:rPr>
              <a:t>checkout </a:t>
            </a:r>
            <a:r>
              <a:rPr sz="3000" dirty="0">
                <a:latin typeface="Carlito"/>
                <a:cs typeface="Carlito"/>
              </a:rPr>
              <a:t>will </a:t>
            </a:r>
            <a:r>
              <a:rPr sz="3000" spc="-15" dirty="0">
                <a:latin typeface="Carlito"/>
                <a:cs typeface="Carlito"/>
              </a:rPr>
              <a:t>grab</a:t>
            </a:r>
            <a:r>
              <a:rPr sz="3000" spc="-13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the  </a:t>
            </a:r>
            <a:r>
              <a:rPr sz="3000" spc="-5" dirty="0">
                <a:latin typeface="Carlito"/>
                <a:cs typeface="Carlito"/>
              </a:rPr>
              <a:t>file </a:t>
            </a:r>
            <a:r>
              <a:rPr sz="3000" spc="-20" dirty="0">
                <a:latin typeface="Carlito"/>
                <a:cs typeface="Carlito"/>
              </a:rPr>
              <a:t>from </a:t>
            </a:r>
            <a:r>
              <a:rPr sz="3000" dirty="0">
                <a:latin typeface="Carlito"/>
                <a:cs typeface="Carlito"/>
              </a:rPr>
              <a:t>the</a:t>
            </a:r>
            <a:r>
              <a:rPr sz="3000" spc="-1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repo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447413"/>
            <a:ext cx="5323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i="1" spc="-15" dirty="0">
                <a:latin typeface="Carlito"/>
                <a:cs typeface="Carlito"/>
              </a:rPr>
              <a:t>Example: </a:t>
            </a:r>
            <a:r>
              <a:rPr sz="30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3000" spc="-15" dirty="0">
                <a:solidFill>
                  <a:srgbClr val="0000FF"/>
                </a:solidFill>
                <a:latin typeface="Carlito"/>
                <a:cs typeface="Carlito"/>
              </a:rPr>
              <a:t>checkout </a:t>
            </a:r>
            <a:r>
              <a:rPr sz="3000" dirty="0">
                <a:solidFill>
                  <a:srgbClr val="0000FF"/>
                </a:solidFill>
                <a:latin typeface="Carlito"/>
                <a:cs typeface="Carlito"/>
              </a:rPr>
              <a:t>--</a:t>
            </a:r>
            <a:r>
              <a:rPr sz="3000" spc="-10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000" spc="-10" dirty="0">
                <a:solidFill>
                  <a:srgbClr val="0000FF"/>
                </a:solidFill>
                <a:latin typeface="Carlito"/>
                <a:cs typeface="Carlito"/>
              </a:rPr>
              <a:t>file1.txt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363" y="5555691"/>
            <a:ext cx="57340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Carlito"/>
                <a:cs typeface="Carlito"/>
              </a:rPr>
              <a:t>(“checkout </a:t>
            </a:r>
            <a:r>
              <a:rPr sz="2200" spc="-5" dirty="0">
                <a:latin typeface="Carlito"/>
                <a:cs typeface="Carlito"/>
              </a:rPr>
              <a:t>file </a:t>
            </a:r>
            <a:r>
              <a:rPr sz="2200" dirty="0">
                <a:latin typeface="Carlito"/>
                <a:cs typeface="Carlito"/>
              </a:rPr>
              <a:t>‘file1.txt’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current</a:t>
            </a:r>
            <a:r>
              <a:rPr sz="2200" spc="7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branch”)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15028" y="4809744"/>
            <a:ext cx="744220" cy="894715"/>
            <a:chOff x="4415028" y="4809744"/>
            <a:chExt cx="744220" cy="894715"/>
          </a:xfrm>
        </p:grpSpPr>
        <p:sp>
          <p:nvSpPr>
            <p:cNvPr id="9" name="object 9"/>
            <p:cNvSpPr/>
            <p:nvPr/>
          </p:nvSpPr>
          <p:spPr>
            <a:xfrm>
              <a:off x="4415028" y="4809744"/>
              <a:ext cx="743712" cy="8945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762" y="4947666"/>
              <a:ext cx="544195" cy="694055"/>
            </a:xfrm>
            <a:custGeom>
              <a:avLst/>
              <a:gdLst/>
              <a:ahLst/>
              <a:cxnLst/>
              <a:rect l="l" t="t" r="r" b="b"/>
              <a:pathLst>
                <a:path w="544195" h="694054">
                  <a:moveTo>
                    <a:pt x="31518" y="40521"/>
                  </a:moveTo>
                  <a:lnTo>
                    <a:pt x="34943" y="66099"/>
                  </a:lnTo>
                  <a:lnTo>
                    <a:pt x="523113" y="693750"/>
                  </a:lnTo>
                  <a:lnTo>
                    <a:pt x="543687" y="677849"/>
                  </a:lnTo>
                  <a:lnTo>
                    <a:pt x="55260" y="50047"/>
                  </a:lnTo>
                  <a:lnTo>
                    <a:pt x="31518" y="40521"/>
                  </a:lnTo>
                  <a:close/>
                </a:path>
                <a:path w="544195" h="694054">
                  <a:moveTo>
                    <a:pt x="0" y="0"/>
                  </a:moveTo>
                  <a:lnTo>
                    <a:pt x="14859" y="111124"/>
                  </a:lnTo>
                  <a:lnTo>
                    <a:pt x="15748" y="118236"/>
                  </a:lnTo>
                  <a:lnTo>
                    <a:pt x="22351" y="123189"/>
                  </a:lnTo>
                  <a:lnTo>
                    <a:pt x="29337" y="122300"/>
                  </a:lnTo>
                  <a:lnTo>
                    <a:pt x="36449" y="121284"/>
                  </a:lnTo>
                  <a:lnTo>
                    <a:pt x="41401" y="114807"/>
                  </a:lnTo>
                  <a:lnTo>
                    <a:pt x="40512" y="107695"/>
                  </a:lnTo>
                  <a:lnTo>
                    <a:pt x="34943" y="66099"/>
                  </a:lnTo>
                  <a:lnTo>
                    <a:pt x="5461" y="28193"/>
                  </a:lnTo>
                  <a:lnTo>
                    <a:pt x="25908" y="12318"/>
                  </a:lnTo>
                  <a:lnTo>
                    <a:pt x="30703" y="12318"/>
                  </a:lnTo>
                  <a:lnTo>
                    <a:pt x="0" y="0"/>
                  </a:lnTo>
                  <a:close/>
                </a:path>
                <a:path w="544195" h="694054">
                  <a:moveTo>
                    <a:pt x="30703" y="12318"/>
                  </a:moveTo>
                  <a:lnTo>
                    <a:pt x="25908" y="12318"/>
                  </a:lnTo>
                  <a:lnTo>
                    <a:pt x="55260" y="50047"/>
                  </a:lnTo>
                  <a:lnTo>
                    <a:pt x="101091" y="68452"/>
                  </a:lnTo>
                  <a:lnTo>
                    <a:pt x="108585" y="65277"/>
                  </a:lnTo>
                  <a:lnTo>
                    <a:pt x="111251" y="58546"/>
                  </a:lnTo>
                  <a:lnTo>
                    <a:pt x="113918" y="51942"/>
                  </a:lnTo>
                  <a:lnTo>
                    <a:pt x="110743" y="44449"/>
                  </a:lnTo>
                  <a:lnTo>
                    <a:pt x="30703" y="12318"/>
                  </a:lnTo>
                  <a:close/>
                </a:path>
                <a:path w="544195" h="694054">
                  <a:moveTo>
                    <a:pt x="25908" y="12318"/>
                  </a:moveTo>
                  <a:lnTo>
                    <a:pt x="5461" y="28193"/>
                  </a:lnTo>
                  <a:lnTo>
                    <a:pt x="34943" y="66099"/>
                  </a:lnTo>
                  <a:lnTo>
                    <a:pt x="31518" y="40521"/>
                  </a:lnTo>
                  <a:lnTo>
                    <a:pt x="10922" y="32257"/>
                  </a:lnTo>
                  <a:lnTo>
                    <a:pt x="28575" y="18541"/>
                  </a:lnTo>
                  <a:lnTo>
                    <a:pt x="30749" y="18541"/>
                  </a:lnTo>
                  <a:lnTo>
                    <a:pt x="25908" y="12318"/>
                  </a:lnTo>
                  <a:close/>
                </a:path>
                <a:path w="544195" h="694054">
                  <a:moveTo>
                    <a:pt x="30749" y="18541"/>
                  </a:moveTo>
                  <a:lnTo>
                    <a:pt x="28575" y="18541"/>
                  </a:lnTo>
                  <a:lnTo>
                    <a:pt x="31518" y="40521"/>
                  </a:lnTo>
                  <a:lnTo>
                    <a:pt x="55260" y="50047"/>
                  </a:lnTo>
                  <a:lnTo>
                    <a:pt x="30749" y="18541"/>
                  </a:lnTo>
                  <a:close/>
                </a:path>
                <a:path w="544195" h="694054">
                  <a:moveTo>
                    <a:pt x="28575" y="18541"/>
                  </a:moveTo>
                  <a:lnTo>
                    <a:pt x="10922" y="32257"/>
                  </a:lnTo>
                  <a:lnTo>
                    <a:pt x="31518" y="40521"/>
                  </a:lnTo>
                  <a:lnTo>
                    <a:pt x="28575" y="18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345680" y="3282696"/>
            <a:ext cx="1633855" cy="923925"/>
            <a:chOff x="7345680" y="3282696"/>
            <a:chExt cx="1633855" cy="923925"/>
          </a:xfrm>
        </p:grpSpPr>
        <p:sp>
          <p:nvSpPr>
            <p:cNvPr id="12" name="object 12"/>
            <p:cNvSpPr/>
            <p:nvPr/>
          </p:nvSpPr>
          <p:spPr>
            <a:xfrm>
              <a:off x="7345680" y="3328416"/>
              <a:ext cx="1633727" cy="7574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89520" y="3282696"/>
              <a:ext cx="1199387" cy="9235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92924" y="3352800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1539240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539240" y="662939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92924" y="3352800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0" y="662939"/>
                  </a:moveTo>
                  <a:lnTo>
                    <a:pt x="1539240" y="662939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73416" y="3350514"/>
            <a:ext cx="77851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125" marR="5080" indent="-9906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S</a:t>
            </a:r>
            <a:r>
              <a:rPr sz="2000" spc="-25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aging  </a:t>
            </a:r>
            <a:r>
              <a:rPr sz="2000" spc="-10" dirty="0">
                <a:latin typeface="Carlito"/>
                <a:cs typeface="Carlito"/>
              </a:rPr>
              <a:t>index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62443" y="4602479"/>
            <a:ext cx="1633855" cy="788035"/>
            <a:chOff x="7362443" y="4602479"/>
            <a:chExt cx="1633855" cy="788035"/>
          </a:xfrm>
        </p:grpSpPr>
        <p:sp>
          <p:nvSpPr>
            <p:cNvPr id="18" name="object 18"/>
            <p:cNvSpPr/>
            <p:nvPr/>
          </p:nvSpPr>
          <p:spPr>
            <a:xfrm>
              <a:off x="7362443" y="4602479"/>
              <a:ext cx="1633727" cy="7574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56931" y="4664963"/>
              <a:ext cx="1444752" cy="7254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09687" y="4626863"/>
              <a:ext cx="1539240" cy="6629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09687" y="4626863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0" y="662940"/>
                  </a:moveTo>
                  <a:lnTo>
                    <a:pt x="1539240" y="662940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2940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71561" y="4744339"/>
            <a:ext cx="1019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working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272528" y="2058923"/>
            <a:ext cx="1845945" cy="786765"/>
            <a:chOff x="7272528" y="2058923"/>
            <a:chExt cx="1845945" cy="786765"/>
          </a:xfrm>
        </p:grpSpPr>
        <p:sp>
          <p:nvSpPr>
            <p:cNvPr id="24" name="object 24"/>
            <p:cNvSpPr/>
            <p:nvPr/>
          </p:nvSpPr>
          <p:spPr>
            <a:xfrm>
              <a:off x="7345680" y="2058923"/>
              <a:ext cx="1633727" cy="757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72528" y="2119883"/>
              <a:ext cx="1845564" cy="7254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92924" y="2083307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1539240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539240" y="662939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92924" y="2083307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0" y="662939"/>
                  </a:moveTo>
                  <a:lnTo>
                    <a:pt x="1539240" y="662939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914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86904" y="2199513"/>
            <a:ext cx="1354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Repository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02552" y="2511551"/>
            <a:ext cx="1689100" cy="2479675"/>
            <a:chOff x="6702552" y="2511551"/>
            <a:chExt cx="1689100" cy="2479675"/>
          </a:xfrm>
        </p:grpSpPr>
        <p:sp>
          <p:nvSpPr>
            <p:cNvPr id="30" name="object 30"/>
            <p:cNvSpPr/>
            <p:nvPr/>
          </p:nvSpPr>
          <p:spPr>
            <a:xfrm>
              <a:off x="8075676" y="2609087"/>
              <a:ext cx="315468" cy="8077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73212" y="2747009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313"/>
                  </a:lnTo>
                  <a:lnTo>
                    <a:pt x="73152" y="607313"/>
                  </a:lnTo>
                  <a:lnTo>
                    <a:pt x="73152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3" y="96900"/>
                  </a:lnTo>
                  <a:lnTo>
                    <a:pt x="0" y="102997"/>
                  </a:lnTo>
                  <a:lnTo>
                    <a:pt x="2159" y="110998"/>
                  </a:lnTo>
                  <a:lnTo>
                    <a:pt x="8382" y="114553"/>
                  </a:lnTo>
                  <a:lnTo>
                    <a:pt x="14478" y="118110"/>
                  </a:lnTo>
                  <a:lnTo>
                    <a:pt x="22479" y="116077"/>
                  </a:lnTo>
                  <a:lnTo>
                    <a:pt x="26035" y="109854"/>
                  </a:lnTo>
                  <a:lnTo>
                    <a:pt x="47243" y="73496"/>
                  </a:lnTo>
                  <a:lnTo>
                    <a:pt x="47244" y="25653"/>
                  </a:lnTo>
                  <a:lnTo>
                    <a:pt x="75160" y="25653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2" y="25653"/>
                  </a:lnTo>
                  <a:lnTo>
                    <a:pt x="73152" y="73496"/>
                  </a:lnTo>
                  <a:lnTo>
                    <a:pt x="94361" y="109854"/>
                  </a:lnTo>
                  <a:lnTo>
                    <a:pt x="97917" y="116077"/>
                  </a:lnTo>
                  <a:lnTo>
                    <a:pt x="105918" y="118110"/>
                  </a:lnTo>
                  <a:lnTo>
                    <a:pt x="112014" y="114553"/>
                  </a:lnTo>
                  <a:lnTo>
                    <a:pt x="118237" y="110998"/>
                  </a:lnTo>
                  <a:lnTo>
                    <a:pt x="120269" y="102997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2" y="25653"/>
                  </a:moveTo>
                  <a:lnTo>
                    <a:pt x="47244" y="25653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0"/>
                  </a:lnTo>
                  <a:lnTo>
                    <a:pt x="73152" y="32130"/>
                  </a:lnTo>
                  <a:lnTo>
                    <a:pt x="73152" y="25653"/>
                  </a:lnTo>
                  <a:close/>
                </a:path>
                <a:path w="120650" h="607695">
                  <a:moveTo>
                    <a:pt x="73152" y="32130"/>
                  </a:moveTo>
                  <a:lnTo>
                    <a:pt x="71374" y="32130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2" y="32130"/>
                  </a:lnTo>
                  <a:close/>
                </a:path>
                <a:path w="120650" h="607695">
                  <a:moveTo>
                    <a:pt x="71374" y="32130"/>
                  </a:moveTo>
                  <a:lnTo>
                    <a:pt x="49022" y="32130"/>
                  </a:lnTo>
                  <a:lnTo>
                    <a:pt x="60198" y="51289"/>
                  </a:lnTo>
                  <a:lnTo>
                    <a:pt x="71374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75676" y="3883151"/>
              <a:ext cx="315468" cy="8077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73212" y="4021073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313"/>
                  </a:lnTo>
                  <a:lnTo>
                    <a:pt x="73152" y="607313"/>
                  </a:lnTo>
                  <a:lnTo>
                    <a:pt x="73152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3" y="96900"/>
                  </a:lnTo>
                  <a:lnTo>
                    <a:pt x="0" y="102996"/>
                  </a:lnTo>
                  <a:lnTo>
                    <a:pt x="2159" y="110998"/>
                  </a:lnTo>
                  <a:lnTo>
                    <a:pt x="8382" y="114553"/>
                  </a:lnTo>
                  <a:lnTo>
                    <a:pt x="14478" y="118109"/>
                  </a:lnTo>
                  <a:lnTo>
                    <a:pt x="22479" y="116077"/>
                  </a:lnTo>
                  <a:lnTo>
                    <a:pt x="26035" y="109855"/>
                  </a:lnTo>
                  <a:lnTo>
                    <a:pt x="47243" y="73496"/>
                  </a:lnTo>
                  <a:lnTo>
                    <a:pt x="47244" y="25653"/>
                  </a:lnTo>
                  <a:lnTo>
                    <a:pt x="75160" y="25653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2" y="25653"/>
                  </a:lnTo>
                  <a:lnTo>
                    <a:pt x="73152" y="73496"/>
                  </a:lnTo>
                  <a:lnTo>
                    <a:pt x="94361" y="109855"/>
                  </a:lnTo>
                  <a:lnTo>
                    <a:pt x="97917" y="116077"/>
                  </a:lnTo>
                  <a:lnTo>
                    <a:pt x="105918" y="118109"/>
                  </a:lnTo>
                  <a:lnTo>
                    <a:pt x="112014" y="114553"/>
                  </a:lnTo>
                  <a:lnTo>
                    <a:pt x="118237" y="110998"/>
                  </a:lnTo>
                  <a:lnTo>
                    <a:pt x="120269" y="102996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2" y="25653"/>
                  </a:moveTo>
                  <a:lnTo>
                    <a:pt x="47244" y="25653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2" y="32131"/>
                  </a:lnTo>
                  <a:lnTo>
                    <a:pt x="73152" y="25653"/>
                  </a:lnTo>
                  <a:close/>
                </a:path>
                <a:path w="120650" h="607695">
                  <a:moveTo>
                    <a:pt x="73152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2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02552" y="2511551"/>
              <a:ext cx="848868" cy="24795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08927" y="2534792"/>
              <a:ext cx="487680" cy="2280285"/>
            </a:xfrm>
            <a:custGeom>
              <a:avLst/>
              <a:gdLst/>
              <a:ahLst/>
              <a:cxnLst/>
              <a:rect l="l" t="t" r="r" b="b"/>
              <a:pathLst>
                <a:path w="487679" h="2280285">
                  <a:moveTo>
                    <a:pt x="378587" y="2229993"/>
                  </a:moveTo>
                  <a:lnTo>
                    <a:pt x="371728" y="2234184"/>
                  </a:lnTo>
                  <a:lnTo>
                    <a:pt x="368680" y="2247900"/>
                  </a:lnTo>
                  <a:lnTo>
                    <a:pt x="372999" y="2254758"/>
                  </a:lnTo>
                  <a:lnTo>
                    <a:pt x="487172" y="2280285"/>
                  </a:lnTo>
                  <a:lnTo>
                    <a:pt x="484787" y="2272411"/>
                  </a:lnTo>
                  <a:lnTo>
                    <a:pt x="460121" y="2272411"/>
                  </a:lnTo>
                  <a:lnTo>
                    <a:pt x="425705" y="2240549"/>
                  </a:lnTo>
                  <a:lnTo>
                    <a:pt x="378587" y="2229993"/>
                  </a:lnTo>
                  <a:close/>
                </a:path>
                <a:path w="487679" h="2280285">
                  <a:moveTo>
                    <a:pt x="425705" y="2240549"/>
                  </a:moveTo>
                  <a:lnTo>
                    <a:pt x="460121" y="2272411"/>
                  </a:lnTo>
                  <a:lnTo>
                    <a:pt x="465326" y="2266823"/>
                  </a:lnTo>
                  <a:lnTo>
                    <a:pt x="456565" y="2266823"/>
                  </a:lnTo>
                  <a:lnTo>
                    <a:pt x="450288" y="2246057"/>
                  </a:lnTo>
                  <a:lnTo>
                    <a:pt x="425705" y="2240549"/>
                  </a:lnTo>
                  <a:close/>
                </a:path>
                <a:path w="487679" h="2280285">
                  <a:moveTo>
                    <a:pt x="446150" y="2164588"/>
                  </a:moveTo>
                  <a:lnTo>
                    <a:pt x="432816" y="2168652"/>
                  </a:lnTo>
                  <a:lnTo>
                    <a:pt x="429005" y="2175764"/>
                  </a:lnTo>
                  <a:lnTo>
                    <a:pt x="431038" y="2182368"/>
                  </a:lnTo>
                  <a:lnTo>
                    <a:pt x="443017" y="2222003"/>
                  </a:lnTo>
                  <a:lnTo>
                    <a:pt x="477393" y="2253869"/>
                  </a:lnTo>
                  <a:lnTo>
                    <a:pt x="460121" y="2272411"/>
                  </a:lnTo>
                  <a:lnTo>
                    <a:pt x="484787" y="2272411"/>
                  </a:lnTo>
                  <a:lnTo>
                    <a:pt x="455295" y="2175002"/>
                  </a:lnTo>
                  <a:lnTo>
                    <a:pt x="453263" y="2168398"/>
                  </a:lnTo>
                  <a:lnTo>
                    <a:pt x="446150" y="2164588"/>
                  </a:lnTo>
                  <a:close/>
                </a:path>
                <a:path w="487679" h="2280285">
                  <a:moveTo>
                    <a:pt x="450288" y="2246057"/>
                  </a:moveTo>
                  <a:lnTo>
                    <a:pt x="456565" y="2266823"/>
                  </a:lnTo>
                  <a:lnTo>
                    <a:pt x="471550" y="2250821"/>
                  </a:lnTo>
                  <a:lnTo>
                    <a:pt x="450288" y="2246057"/>
                  </a:lnTo>
                  <a:close/>
                </a:path>
                <a:path w="487679" h="2280285">
                  <a:moveTo>
                    <a:pt x="443017" y="2222003"/>
                  </a:moveTo>
                  <a:lnTo>
                    <a:pt x="450288" y="2246057"/>
                  </a:lnTo>
                  <a:lnTo>
                    <a:pt x="471550" y="2250821"/>
                  </a:lnTo>
                  <a:lnTo>
                    <a:pt x="456565" y="2266823"/>
                  </a:lnTo>
                  <a:lnTo>
                    <a:pt x="465326" y="2266823"/>
                  </a:lnTo>
                  <a:lnTo>
                    <a:pt x="477393" y="2253869"/>
                  </a:lnTo>
                  <a:lnTo>
                    <a:pt x="443017" y="2222003"/>
                  </a:lnTo>
                  <a:close/>
                </a:path>
                <a:path w="487679" h="2280285">
                  <a:moveTo>
                    <a:pt x="380873" y="0"/>
                  </a:moveTo>
                  <a:lnTo>
                    <a:pt x="331724" y="59817"/>
                  </a:lnTo>
                  <a:lnTo>
                    <a:pt x="285750" y="123062"/>
                  </a:lnTo>
                  <a:lnTo>
                    <a:pt x="243077" y="188976"/>
                  </a:lnTo>
                  <a:lnTo>
                    <a:pt x="203962" y="257302"/>
                  </a:lnTo>
                  <a:lnTo>
                    <a:pt x="168401" y="327660"/>
                  </a:lnTo>
                  <a:lnTo>
                    <a:pt x="136144" y="400050"/>
                  </a:lnTo>
                  <a:lnTo>
                    <a:pt x="107442" y="474091"/>
                  </a:lnTo>
                  <a:lnTo>
                    <a:pt x="82042" y="549910"/>
                  </a:lnTo>
                  <a:lnTo>
                    <a:pt x="60198" y="626745"/>
                  </a:lnTo>
                  <a:lnTo>
                    <a:pt x="41782" y="704977"/>
                  </a:lnTo>
                  <a:lnTo>
                    <a:pt x="26670" y="783971"/>
                  </a:lnTo>
                  <a:lnTo>
                    <a:pt x="14858" y="863727"/>
                  </a:lnTo>
                  <a:lnTo>
                    <a:pt x="6603" y="944118"/>
                  </a:lnTo>
                  <a:lnTo>
                    <a:pt x="1650" y="1024636"/>
                  </a:lnTo>
                  <a:lnTo>
                    <a:pt x="0" y="1105154"/>
                  </a:lnTo>
                  <a:lnTo>
                    <a:pt x="1777" y="1185799"/>
                  </a:lnTo>
                  <a:lnTo>
                    <a:pt x="6730" y="1266063"/>
                  </a:lnTo>
                  <a:lnTo>
                    <a:pt x="15240" y="1345692"/>
                  </a:lnTo>
                  <a:lnTo>
                    <a:pt x="26924" y="1424559"/>
                  </a:lnTo>
                  <a:lnTo>
                    <a:pt x="41909" y="1502664"/>
                  </a:lnTo>
                  <a:lnTo>
                    <a:pt x="60325" y="1579499"/>
                  </a:lnTo>
                  <a:lnTo>
                    <a:pt x="81915" y="1655064"/>
                  </a:lnTo>
                  <a:lnTo>
                    <a:pt x="106933" y="1728978"/>
                  </a:lnTo>
                  <a:lnTo>
                    <a:pt x="135127" y="1801114"/>
                  </a:lnTo>
                  <a:lnTo>
                    <a:pt x="166624" y="1871345"/>
                  </a:lnTo>
                  <a:lnTo>
                    <a:pt x="201422" y="1939290"/>
                  </a:lnTo>
                  <a:lnTo>
                    <a:pt x="239395" y="2004949"/>
                  </a:lnTo>
                  <a:lnTo>
                    <a:pt x="280797" y="2067941"/>
                  </a:lnTo>
                  <a:lnTo>
                    <a:pt x="325247" y="2128139"/>
                  </a:lnTo>
                  <a:lnTo>
                    <a:pt x="373125" y="2185289"/>
                  </a:lnTo>
                  <a:lnTo>
                    <a:pt x="424179" y="2239137"/>
                  </a:lnTo>
                  <a:lnTo>
                    <a:pt x="450288" y="2246057"/>
                  </a:lnTo>
                  <a:lnTo>
                    <a:pt x="443017" y="2222003"/>
                  </a:lnTo>
                  <a:lnTo>
                    <a:pt x="442595" y="2221611"/>
                  </a:lnTo>
                  <a:lnTo>
                    <a:pt x="392556" y="2169033"/>
                  </a:lnTo>
                  <a:lnTo>
                    <a:pt x="345694" y="2113026"/>
                  </a:lnTo>
                  <a:lnTo>
                    <a:pt x="302005" y="2053971"/>
                  </a:lnTo>
                  <a:lnTo>
                    <a:pt x="261493" y="1992122"/>
                  </a:lnTo>
                  <a:lnTo>
                    <a:pt x="224027" y="1927733"/>
                  </a:lnTo>
                  <a:lnTo>
                    <a:pt x="189738" y="1860931"/>
                  </a:lnTo>
                  <a:lnTo>
                    <a:pt x="158750" y="1791843"/>
                  </a:lnTo>
                  <a:lnTo>
                    <a:pt x="130937" y="1720850"/>
                  </a:lnTo>
                  <a:lnTo>
                    <a:pt x="106299" y="1648079"/>
                  </a:lnTo>
                  <a:lnTo>
                    <a:pt x="85090" y="1573657"/>
                  </a:lnTo>
                  <a:lnTo>
                    <a:pt x="66928" y="1497838"/>
                  </a:lnTo>
                  <a:lnTo>
                    <a:pt x="52070" y="1420876"/>
                  </a:lnTo>
                  <a:lnTo>
                    <a:pt x="40513" y="1343025"/>
                  </a:lnTo>
                  <a:lnTo>
                    <a:pt x="32130" y="1264412"/>
                  </a:lnTo>
                  <a:lnTo>
                    <a:pt x="27050" y="1185164"/>
                  </a:lnTo>
                  <a:lnTo>
                    <a:pt x="25400" y="1105789"/>
                  </a:lnTo>
                  <a:lnTo>
                    <a:pt x="27050" y="1026160"/>
                  </a:lnTo>
                  <a:lnTo>
                    <a:pt x="31876" y="946658"/>
                  </a:lnTo>
                  <a:lnTo>
                    <a:pt x="40004" y="867537"/>
                  </a:lnTo>
                  <a:lnTo>
                    <a:pt x="51562" y="788797"/>
                  </a:lnTo>
                  <a:lnTo>
                    <a:pt x="66548" y="710819"/>
                  </a:lnTo>
                  <a:lnTo>
                    <a:pt x="84581" y="633730"/>
                  </a:lnTo>
                  <a:lnTo>
                    <a:pt x="106172" y="557911"/>
                  </a:lnTo>
                  <a:lnTo>
                    <a:pt x="131191" y="483362"/>
                  </a:lnTo>
                  <a:lnTo>
                    <a:pt x="159384" y="410337"/>
                  </a:lnTo>
                  <a:lnTo>
                    <a:pt x="191007" y="339090"/>
                  </a:lnTo>
                  <a:lnTo>
                    <a:pt x="226059" y="269875"/>
                  </a:lnTo>
                  <a:lnTo>
                    <a:pt x="264414" y="202692"/>
                  </a:lnTo>
                  <a:lnTo>
                    <a:pt x="306197" y="138049"/>
                  </a:lnTo>
                  <a:lnTo>
                    <a:pt x="351408" y="75946"/>
                  </a:lnTo>
                  <a:lnTo>
                    <a:pt x="400430" y="16002"/>
                  </a:lnTo>
                  <a:lnTo>
                    <a:pt x="3808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773673" y="3522726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checkout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0" marR="5080" indent="-233743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What </a:t>
            </a:r>
            <a:r>
              <a:rPr spc="-5" dirty="0"/>
              <a:t>if I </a:t>
            </a:r>
            <a:r>
              <a:rPr spc="-25" dirty="0"/>
              <a:t>want to </a:t>
            </a:r>
            <a:r>
              <a:rPr dirty="0"/>
              <a:t>undo </a:t>
            </a:r>
            <a:r>
              <a:rPr spc="-15" dirty="0"/>
              <a:t>changes </a:t>
            </a:r>
            <a:r>
              <a:rPr spc="-5" dirty="0"/>
              <a:t>added  </a:t>
            </a:r>
            <a:r>
              <a:rPr spc="-25" dirty="0"/>
              <a:t>to </a:t>
            </a:r>
            <a:r>
              <a:rPr spc="-15" dirty="0"/>
              <a:t>staging</a:t>
            </a:r>
            <a:r>
              <a:rPr spc="30" dirty="0"/>
              <a:t> </a:t>
            </a:r>
            <a:r>
              <a:rPr spc="-20" dirty="0"/>
              <a:t>area?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44837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3200" spc="-10" dirty="0">
                <a:solidFill>
                  <a:srgbClr val="0000FF"/>
                </a:solidFill>
                <a:latin typeface="Carlito"/>
                <a:cs typeface="Carlito"/>
              </a:rPr>
              <a:t>reset </a:t>
            </a:r>
            <a:r>
              <a:rPr sz="3200" spc="-10" dirty="0">
                <a:latin typeface="Carlito"/>
                <a:cs typeface="Carlito"/>
              </a:rPr>
              <a:t>HEAD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filename.txt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53656" y="3486911"/>
            <a:ext cx="1633855" cy="923925"/>
            <a:chOff x="7153656" y="3486911"/>
            <a:chExt cx="1633855" cy="923925"/>
          </a:xfrm>
        </p:grpSpPr>
        <p:sp>
          <p:nvSpPr>
            <p:cNvPr id="5" name="object 5"/>
            <p:cNvSpPr/>
            <p:nvPr/>
          </p:nvSpPr>
          <p:spPr>
            <a:xfrm>
              <a:off x="7153656" y="3531107"/>
              <a:ext cx="1633727" cy="757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97496" y="3486911"/>
              <a:ext cx="1199388" cy="923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96328" y="3550920"/>
            <a:ext cx="1548765" cy="67246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5240" rIns="0" bIns="0" rtlCol="0">
            <a:spAutoFit/>
          </a:bodyPr>
          <a:lstStyle/>
          <a:p>
            <a:pPr marL="495934" marR="390525" indent="-9906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latin typeface="Carlito"/>
                <a:cs typeface="Carlito"/>
              </a:rPr>
              <a:t>S</a:t>
            </a:r>
            <a:r>
              <a:rPr sz="2000" spc="-25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aging  </a:t>
            </a:r>
            <a:r>
              <a:rPr sz="2000" spc="-10" dirty="0">
                <a:latin typeface="Carlito"/>
                <a:cs typeface="Carlito"/>
              </a:rPr>
              <a:t>index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70419" y="4805171"/>
            <a:ext cx="1633855" cy="788035"/>
            <a:chOff x="7170419" y="4805171"/>
            <a:chExt cx="1633855" cy="788035"/>
          </a:xfrm>
        </p:grpSpPr>
        <p:sp>
          <p:nvSpPr>
            <p:cNvPr id="9" name="object 9"/>
            <p:cNvSpPr/>
            <p:nvPr/>
          </p:nvSpPr>
          <p:spPr>
            <a:xfrm>
              <a:off x="7170419" y="4805171"/>
              <a:ext cx="1633727" cy="757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64907" y="4867655"/>
              <a:ext cx="1444752" cy="7254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17663" y="4829555"/>
              <a:ext cx="1539240" cy="6629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17664" y="4829555"/>
            <a:ext cx="1539240" cy="66294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1025"/>
              </a:spcBef>
            </a:pPr>
            <a:r>
              <a:rPr sz="2400" spc="-10" dirty="0">
                <a:latin typeface="Carlito"/>
                <a:cs typeface="Carlito"/>
              </a:rPr>
              <a:t>working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80504" y="2261616"/>
            <a:ext cx="1845945" cy="786765"/>
            <a:chOff x="7080504" y="2261616"/>
            <a:chExt cx="1845945" cy="786765"/>
          </a:xfrm>
        </p:grpSpPr>
        <p:sp>
          <p:nvSpPr>
            <p:cNvPr id="14" name="object 14"/>
            <p:cNvSpPr/>
            <p:nvPr/>
          </p:nvSpPr>
          <p:spPr>
            <a:xfrm>
              <a:off x="7153656" y="2261616"/>
              <a:ext cx="1633727" cy="757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80504" y="2322576"/>
              <a:ext cx="1845563" cy="7254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200900" y="2286000"/>
            <a:ext cx="1539240" cy="662940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015"/>
              </a:spcBef>
            </a:pPr>
            <a:r>
              <a:rPr sz="2400" spc="-10" dirty="0">
                <a:latin typeface="Carlito"/>
                <a:cs typeface="Carlito"/>
              </a:rPr>
              <a:t>Repository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11033" y="4425822"/>
            <a:ext cx="37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add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34808" y="3171571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commit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882128" y="2811779"/>
            <a:ext cx="315595" cy="807720"/>
            <a:chOff x="7882128" y="2811779"/>
            <a:chExt cx="315595" cy="807720"/>
          </a:xfrm>
        </p:grpSpPr>
        <p:sp>
          <p:nvSpPr>
            <p:cNvPr id="20" name="object 20"/>
            <p:cNvSpPr/>
            <p:nvPr/>
          </p:nvSpPr>
          <p:spPr>
            <a:xfrm>
              <a:off x="7882128" y="2811779"/>
              <a:ext cx="315468" cy="8077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79664" y="2949701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7" y="51289"/>
                  </a:moveTo>
                  <a:lnTo>
                    <a:pt x="47243" y="73496"/>
                  </a:lnTo>
                  <a:lnTo>
                    <a:pt x="47243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607695">
                  <a:moveTo>
                    <a:pt x="60197" y="0"/>
                  </a:moveTo>
                  <a:lnTo>
                    <a:pt x="3682" y="96900"/>
                  </a:lnTo>
                  <a:lnTo>
                    <a:pt x="0" y="102997"/>
                  </a:lnTo>
                  <a:lnTo>
                    <a:pt x="2158" y="110998"/>
                  </a:lnTo>
                  <a:lnTo>
                    <a:pt x="8381" y="114553"/>
                  </a:lnTo>
                  <a:lnTo>
                    <a:pt x="14477" y="118110"/>
                  </a:lnTo>
                  <a:lnTo>
                    <a:pt x="22478" y="116077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3"/>
                  </a:lnTo>
                  <a:lnTo>
                    <a:pt x="75160" y="25653"/>
                  </a:lnTo>
                  <a:lnTo>
                    <a:pt x="60197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5"/>
                  </a:lnTo>
                  <a:lnTo>
                    <a:pt x="97916" y="116077"/>
                  </a:lnTo>
                  <a:lnTo>
                    <a:pt x="105917" y="118110"/>
                  </a:lnTo>
                  <a:lnTo>
                    <a:pt x="112013" y="114553"/>
                  </a:lnTo>
                  <a:lnTo>
                    <a:pt x="118236" y="110998"/>
                  </a:lnTo>
                  <a:lnTo>
                    <a:pt x="120268" y="102997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3" y="25653"/>
                  </a:lnTo>
                  <a:lnTo>
                    <a:pt x="47243" y="73496"/>
                  </a:lnTo>
                  <a:lnTo>
                    <a:pt x="60197" y="51289"/>
                  </a:lnTo>
                  <a:lnTo>
                    <a:pt x="49021" y="32131"/>
                  </a:lnTo>
                  <a:lnTo>
                    <a:pt x="73151" y="32131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1"/>
                  </a:moveTo>
                  <a:lnTo>
                    <a:pt x="71374" y="32131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1" y="32131"/>
                  </a:lnTo>
                  <a:lnTo>
                    <a:pt x="60197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882128" y="4085844"/>
            <a:ext cx="315595" cy="807720"/>
            <a:chOff x="7882128" y="4085844"/>
            <a:chExt cx="315595" cy="807720"/>
          </a:xfrm>
        </p:grpSpPr>
        <p:sp>
          <p:nvSpPr>
            <p:cNvPr id="23" name="object 23"/>
            <p:cNvSpPr/>
            <p:nvPr/>
          </p:nvSpPr>
          <p:spPr>
            <a:xfrm>
              <a:off x="7882128" y="4085844"/>
              <a:ext cx="315468" cy="8077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79664" y="4223766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7" y="51289"/>
                  </a:moveTo>
                  <a:lnTo>
                    <a:pt x="47243" y="73496"/>
                  </a:lnTo>
                  <a:lnTo>
                    <a:pt x="47243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607695">
                  <a:moveTo>
                    <a:pt x="60197" y="0"/>
                  </a:moveTo>
                  <a:lnTo>
                    <a:pt x="3682" y="96900"/>
                  </a:lnTo>
                  <a:lnTo>
                    <a:pt x="0" y="102996"/>
                  </a:lnTo>
                  <a:lnTo>
                    <a:pt x="2158" y="110997"/>
                  </a:lnTo>
                  <a:lnTo>
                    <a:pt x="8381" y="114553"/>
                  </a:lnTo>
                  <a:lnTo>
                    <a:pt x="14477" y="118109"/>
                  </a:lnTo>
                  <a:lnTo>
                    <a:pt x="22478" y="116077"/>
                  </a:lnTo>
                  <a:lnTo>
                    <a:pt x="26034" y="109854"/>
                  </a:lnTo>
                  <a:lnTo>
                    <a:pt x="47243" y="73496"/>
                  </a:lnTo>
                  <a:lnTo>
                    <a:pt x="47243" y="25653"/>
                  </a:lnTo>
                  <a:lnTo>
                    <a:pt x="75160" y="25653"/>
                  </a:lnTo>
                  <a:lnTo>
                    <a:pt x="60197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4"/>
                  </a:lnTo>
                  <a:lnTo>
                    <a:pt x="97916" y="116077"/>
                  </a:lnTo>
                  <a:lnTo>
                    <a:pt x="105917" y="118109"/>
                  </a:lnTo>
                  <a:lnTo>
                    <a:pt x="112013" y="114553"/>
                  </a:lnTo>
                  <a:lnTo>
                    <a:pt x="118236" y="110997"/>
                  </a:lnTo>
                  <a:lnTo>
                    <a:pt x="120268" y="102996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3" y="25653"/>
                  </a:lnTo>
                  <a:lnTo>
                    <a:pt x="47243" y="73496"/>
                  </a:lnTo>
                  <a:lnTo>
                    <a:pt x="60198" y="51289"/>
                  </a:lnTo>
                  <a:lnTo>
                    <a:pt x="49021" y="32130"/>
                  </a:lnTo>
                  <a:lnTo>
                    <a:pt x="73151" y="32130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0"/>
                  </a:moveTo>
                  <a:lnTo>
                    <a:pt x="71374" y="32130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0"/>
                  </a:lnTo>
                  <a:close/>
                </a:path>
                <a:path w="120650" h="607695">
                  <a:moveTo>
                    <a:pt x="71374" y="32130"/>
                  </a:moveTo>
                  <a:lnTo>
                    <a:pt x="49021" y="32130"/>
                  </a:lnTo>
                  <a:lnTo>
                    <a:pt x="60197" y="51289"/>
                  </a:lnTo>
                  <a:lnTo>
                    <a:pt x="71374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52400" y="2540507"/>
            <a:ext cx="6922008" cy="37840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5110" marR="5080" indent="-78041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What </a:t>
            </a:r>
            <a:r>
              <a:rPr spc="-5" dirty="0"/>
              <a:t>if I </a:t>
            </a:r>
            <a:r>
              <a:rPr spc="-30" dirty="0"/>
              <a:t>want </a:t>
            </a:r>
            <a:r>
              <a:rPr spc="-25" dirty="0"/>
              <a:t>to </a:t>
            </a:r>
            <a:r>
              <a:rPr spc="-5" dirty="0"/>
              <a:t>undo </a:t>
            </a:r>
            <a:r>
              <a:rPr spc="-15" dirty="0"/>
              <a:t>changes  </a:t>
            </a:r>
            <a:r>
              <a:rPr spc="-20" dirty="0"/>
              <a:t>committed </a:t>
            </a:r>
            <a:r>
              <a:rPr spc="-25" dirty="0"/>
              <a:t>to </a:t>
            </a:r>
            <a:r>
              <a:rPr spc="-5" dirty="0"/>
              <a:t>the</a:t>
            </a:r>
            <a:r>
              <a:rPr spc="45" dirty="0"/>
              <a:t> </a:t>
            </a:r>
            <a:r>
              <a:rPr spc="-20" dirty="0"/>
              <a:t>repo?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18247" y="3486911"/>
            <a:ext cx="1633855" cy="923925"/>
            <a:chOff x="7318247" y="3486911"/>
            <a:chExt cx="1633855" cy="923925"/>
          </a:xfrm>
        </p:grpSpPr>
        <p:sp>
          <p:nvSpPr>
            <p:cNvPr id="4" name="object 4"/>
            <p:cNvSpPr/>
            <p:nvPr/>
          </p:nvSpPr>
          <p:spPr>
            <a:xfrm>
              <a:off x="7318247" y="3531107"/>
              <a:ext cx="1633727" cy="757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62087" y="3486911"/>
              <a:ext cx="1199388" cy="923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65491" y="3555491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1539240" y="0"/>
                  </a:moveTo>
                  <a:lnTo>
                    <a:pt x="0" y="0"/>
                  </a:lnTo>
                  <a:lnTo>
                    <a:pt x="0" y="662940"/>
                  </a:lnTo>
                  <a:lnTo>
                    <a:pt x="1539240" y="662940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65491" y="3555491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0" y="662940"/>
                  </a:moveTo>
                  <a:lnTo>
                    <a:pt x="1539240" y="662940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2940"/>
                  </a:lnTo>
                  <a:close/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745348" y="3553459"/>
            <a:ext cx="77851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125" marR="5080" indent="-9906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S</a:t>
            </a:r>
            <a:r>
              <a:rPr sz="2000" spc="-25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aging  </a:t>
            </a:r>
            <a:r>
              <a:rPr sz="2000" spc="-10" dirty="0">
                <a:latin typeface="Carlito"/>
                <a:cs typeface="Carlito"/>
              </a:rPr>
              <a:t>index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35011" y="4805171"/>
            <a:ext cx="1633855" cy="788035"/>
            <a:chOff x="7335011" y="4805171"/>
            <a:chExt cx="1633855" cy="788035"/>
          </a:xfrm>
        </p:grpSpPr>
        <p:sp>
          <p:nvSpPr>
            <p:cNvPr id="10" name="object 10"/>
            <p:cNvSpPr/>
            <p:nvPr/>
          </p:nvSpPr>
          <p:spPr>
            <a:xfrm>
              <a:off x="7335011" y="4805171"/>
              <a:ext cx="1633727" cy="757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29499" y="4867655"/>
              <a:ext cx="1444752" cy="7254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82255" y="4829555"/>
              <a:ext cx="1539240" cy="6629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82255" y="4829555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0" y="662940"/>
                  </a:moveTo>
                  <a:lnTo>
                    <a:pt x="1539240" y="662940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2940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43621" y="4947284"/>
            <a:ext cx="1019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working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45095" y="2261616"/>
            <a:ext cx="1845945" cy="786765"/>
            <a:chOff x="7245095" y="2261616"/>
            <a:chExt cx="1845945" cy="786765"/>
          </a:xfrm>
        </p:grpSpPr>
        <p:sp>
          <p:nvSpPr>
            <p:cNvPr id="16" name="object 16"/>
            <p:cNvSpPr/>
            <p:nvPr/>
          </p:nvSpPr>
          <p:spPr>
            <a:xfrm>
              <a:off x="7318247" y="2261616"/>
              <a:ext cx="1633727" cy="757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45095" y="2322576"/>
              <a:ext cx="1845563" cy="7254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65491" y="2286000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1539240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539240" y="662939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365492" y="2286000"/>
            <a:ext cx="1539240" cy="662940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015"/>
              </a:spcBef>
            </a:pPr>
            <a:r>
              <a:rPr sz="2400" spc="-10" dirty="0">
                <a:latin typeface="Carlito"/>
                <a:cs typeface="Carlito"/>
              </a:rPr>
              <a:t>Repository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5626" y="4425822"/>
            <a:ext cx="37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add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99401" y="3171571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commit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046719" y="2811779"/>
            <a:ext cx="315595" cy="2082164"/>
            <a:chOff x="8046719" y="2811779"/>
            <a:chExt cx="315595" cy="2082164"/>
          </a:xfrm>
        </p:grpSpPr>
        <p:sp>
          <p:nvSpPr>
            <p:cNvPr id="23" name="object 23"/>
            <p:cNvSpPr/>
            <p:nvPr/>
          </p:nvSpPr>
          <p:spPr>
            <a:xfrm>
              <a:off x="8046719" y="2811779"/>
              <a:ext cx="315468" cy="8077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44255" y="2949701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3" y="96900"/>
                  </a:lnTo>
                  <a:lnTo>
                    <a:pt x="0" y="102997"/>
                  </a:lnTo>
                  <a:lnTo>
                    <a:pt x="2159" y="110998"/>
                  </a:lnTo>
                  <a:lnTo>
                    <a:pt x="8382" y="114553"/>
                  </a:lnTo>
                  <a:lnTo>
                    <a:pt x="14477" y="118110"/>
                  </a:lnTo>
                  <a:lnTo>
                    <a:pt x="22478" y="116077"/>
                  </a:lnTo>
                  <a:lnTo>
                    <a:pt x="26035" y="109855"/>
                  </a:lnTo>
                  <a:lnTo>
                    <a:pt x="47244" y="73496"/>
                  </a:lnTo>
                  <a:lnTo>
                    <a:pt x="47244" y="25653"/>
                  </a:lnTo>
                  <a:lnTo>
                    <a:pt x="75160" y="25653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2" y="73496"/>
                  </a:lnTo>
                  <a:lnTo>
                    <a:pt x="94361" y="109855"/>
                  </a:lnTo>
                  <a:lnTo>
                    <a:pt x="97917" y="116077"/>
                  </a:lnTo>
                  <a:lnTo>
                    <a:pt x="105918" y="118110"/>
                  </a:lnTo>
                  <a:lnTo>
                    <a:pt x="112014" y="114553"/>
                  </a:lnTo>
                  <a:lnTo>
                    <a:pt x="118237" y="110998"/>
                  </a:lnTo>
                  <a:lnTo>
                    <a:pt x="120269" y="102997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4" y="25653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1" y="32131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1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46719" y="4085843"/>
              <a:ext cx="315468" cy="8077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44255" y="4223765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3" y="96900"/>
                  </a:lnTo>
                  <a:lnTo>
                    <a:pt x="0" y="102996"/>
                  </a:lnTo>
                  <a:lnTo>
                    <a:pt x="2159" y="110997"/>
                  </a:lnTo>
                  <a:lnTo>
                    <a:pt x="8382" y="114553"/>
                  </a:lnTo>
                  <a:lnTo>
                    <a:pt x="14477" y="118109"/>
                  </a:lnTo>
                  <a:lnTo>
                    <a:pt x="22478" y="116077"/>
                  </a:lnTo>
                  <a:lnTo>
                    <a:pt x="26035" y="109854"/>
                  </a:lnTo>
                  <a:lnTo>
                    <a:pt x="47244" y="73496"/>
                  </a:lnTo>
                  <a:lnTo>
                    <a:pt x="47244" y="25653"/>
                  </a:lnTo>
                  <a:lnTo>
                    <a:pt x="75160" y="25653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3"/>
                  </a:moveTo>
                  <a:lnTo>
                    <a:pt x="73151" y="25653"/>
                  </a:lnTo>
                  <a:lnTo>
                    <a:pt x="73152" y="73496"/>
                  </a:lnTo>
                  <a:lnTo>
                    <a:pt x="94361" y="109854"/>
                  </a:lnTo>
                  <a:lnTo>
                    <a:pt x="97917" y="116077"/>
                  </a:lnTo>
                  <a:lnTo>
                    <a:pt x="105918" y="118109"/>
                  </a:lnTo>
                  <a:lnTo>
                    <a:pt x="112014" y="114553"/>
                  </a:lnTo>
                  <a:lnTo>
                    <a:pt x="118237" y="110997"/>
                  </a:lnTo>
                  <a:lnTo>
                    <a:pt x="120269" y="102996"/>
                  </a:lnTo>
                  <a:lnTo>
                    <a:pt x="75160" y="25653"/>
                  </a:lnTo>
                  <a:close/>
                </a:path>
                <a:path w="120650" h="607695">
                  <a:moveTo>
                    <a:pt x="73151" y="25653"/>
                  </a:moveTo>
                  <a:lnTo>
                    <a:pt x="47244" y="25653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0"/>
                  </a:lnTo>
                  <a:lnTo>
                    <a:pt x="73151" y="32130"/>
                  </a:lnTo>
                  <a:lnTo>
                    <a:pt x="73151" y="25653"/>
                  </a:lnTo>
                  <a:close/>
                </a:path>
                <a:path w="120650" h="607695">
                  <a:moveTo>
                    <a:pt x="73151" y="32130"/>
                  </a:moveTo>
                  <a:lnTo>
                    <a:pt x="71374" y="32130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1" y="32130"/>
                  </a:lnTo>
                  <a:close/>
                </a:path>
                <a:path w="120650" h="607695">
                  <a:moveTo>
                    <a:pt x="71374" y="32130"/>
                  </a:moveTo>
                  <a:lnTo>
                    <a:pt x="49022" y="32130"/>
                  </a:lnTo>
                  <a:lnTo>
                    <a:pt x="60198" y="51289"/>
                  </a:lnTo>
                  <a:lnTo>
                    <a:pt x="71374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35940" y="1660982"/>
            <a:ext cx="4984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2800" spc="-10" dirty="0">
                <a:solidFill>
                  <a:srgbClr val="0000FF"/>
                </a:solidFill>
                <a:latin typeface="Carlito"/>
                <a:cs typeface="Carlito"/>
              </a:rPr>
              <a:t>commit </a:t>
            </a: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--amend -m</a:t>
            </a:r>
            <a:r>
              <a:rPr sz="2800" spc="4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rlito"/>
                <a:cs typeface="Carlito"/>
              </a:rPr>
              <a:t>“message”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5940" y="2514980"/>
            <a:ext cx="639191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69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Carlito"/>
                <a:cs typeface="Carlito"/>
              </a:rPr>
              <a:t>allows one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amend a </a:t>
            </a:r>
            <a:r>
              <a:rPr sz="2800" spc="-10" dirty="0">
                <a:latin typeface="Carlito"/>
                <a:cs typeface="Carlito"/>
              </a:rPr>
              <a:t>change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last  </a:t>
            </a:r>
            <a:r>
              <a:rPr sz="2800" spc="-10" dirty="0">
                <a:latin typeface="Carlito"/>
                <a:cs typeface="Carlito"/>
              </a:rPr>
              <a:t>commit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469900" marR="21590" indent="-469900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Carlito"/>
                <a:cs typeface="Carlito"/>
              </a:rPr>
              <a:t>anything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staging area </a:t>
            </a:r>
            <a:r>
              <a:rPr sz="2800" spc="-10" dirty="0">
                <a:latin typeface="Carlito"/>
                <a:cs typeface="Carlito"/>
              </a:rPr>
              <a:t>will </a:t>
            </a:r>
            <a:r>
              <a:rPr sz="2800" spc="-5" dirty="0">
                <a:latin typeface="Carlito"/>
                <a:cs typeface="Carlito"/>
              </a:rPr>
              <a:t>be amended 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last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commit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6255" y="2756916"/>
            <a:ext cx="1618615" cy="591820"/>
            <a:chOff x="1286255" y="2756916"/>
            <a:chExt cx="1618615" cy="591820"/>
          </a:xfrm>
        </p:grpSpPr>
        <p:sp>
          <p:nvSpPr>
            <p:cNvPr id="3" name="object 3"/>
            <p:cNvSpPr/>
            <p:nvPr/>
          </p:nvSpPr>
          <p:spPr>
            <a:xfrm>
              <a:off x="1286255" y="2756916"/>
              <a:ext cx="1618488" cy="55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3019" y="2782824"/>
              <a:ext cx="158343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333500" y="2756916"/>
            <a:ext cx="7364095" cy="591820"/>
            <a:chOff x="1333500" y="2756916"/>
            <a:chExt cx="7364095" cy="591820"/>
          </a:xfrm>
        </p:grpSpPr>
        <p:sp>
          <p:nvSpPr>
            <p:cNvPr id="6" name="object 6"/>
            <p:cNvSpPr/>
            <p:nvPr/>
          </p:nvSpPr>
          <p:spPr>
            <a:xfrm>
              <a:off x="1333500" y="2781300"/>
              <a:ext cx="1524000" cy="45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14700" y="2781300"/>
              <a:ext cx="1524000" cy="457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19700" y="2781300"/>
              <a:ext cx="1524000" cy="457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24700" y="2781300"/>
              <a:ext cx="1524000" cy="457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77455" y="2756916"/>
              <a:ext cx="1618488" cy="55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74408" y="2782824"/>
              <a:ext cx="1623059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67455" y="2756916"/>
              <a:ext cx="1618488" cy="55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9648" y="2782824"/>
              <a:ext cx="1591055" cy="5654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72455" y="2756916"/>
              <a:ext cx="1618488" cy="55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73979" y="2782824"/>
              <a:ext cx="1613916" cy="5654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814827" y="1872995"/>
            <a:ext cx="5280660" cy="1213485"/>
            <a:chOff x="2814827" y="1872995"/>
            <a:chExt cx="5280660" cy="1213485"/>
          </a:xfrm>
        </p:grpSpPr>
        <p:sp>
          <p:nvSpPr>
            <p:cNvPr id="17" name="object 17"/>
            <p:cNvSpPr/>
            <p:nvPr/>
          </p:nvSpPr>
          <p:spPr>
            <a:xfrm>
              <a:off x="2814827" y="2974847"/>
              <a:ext cx="556260" cy="1112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96027" y="2974847"/>
              <a:ext cx="480060" cy="1112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01027" y="2974847"/>
              <a:ext cx="480059" cy="1112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80019" y="1872995"/>
              <a:ext cx="315468" cy="90525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81366" y="1896109"/>
              <a:ext cx="120650" cy="704215"/>
            </a:xfrm>
            <a:custGeom>
              <a:avLst/>
              <a:gdLst/>
              <a:ahLst/>
              <a:cxnLst/>
              <a:rect l="l" t="t" r="r" b="b"/>
              <a:pathLst>
                <a:path w="120650" h="704214">
                  <a:moveTo>
                    <a:pt x="14985" y="584073"/>
                  </a:moveTo>
                  <a:lnTo>
                    <a:pt x="2412" y="590803"/>
                  </a:lnTo>
                  <a:lnTo>
                    <a:pt x="0" y="598677"/>
                  </a:lnTo>
                  <a:lnTo>
                    <a:pt x="3428" y="605027"/>
                  </a:lnTo>
                  <a:lnTo>
                    <a:pt x="56387" y="703834"/>
                  </a:lnTo>
                  <a:lnTo>
                    <a:pt x="72298" y="678688"/>
                  </a:lnTo>
                  <a:lnTo>
                    <a:pt x="70230" y="678688"/>
                  </a:lnTo>
                  <a:lnTo>
                    <a:pt x="44323" y="677672"/>
                  </a:lnTo>
                  <a:lnTo>
                    <a:pt x="46058" y="629701"/>
                  </a:lnTo>
                  <a:lnTo>
                    <a:pt x="26288" y="592709"/>
                  </a:lnTo>
                  <a:lnTo>
                    <a:pt x="22859" y="586486"/>
                  </a:lnTo>
                  <a:lnTo>
                    <a:pt x="14985" y="584073"/>
                  </a:lnTo>
                  <a:close/>
                </a:path>
                <a:path w="120650" h="704214">
                  <a:moveTo>
                    <a:pt x="46058" y="629701"/>
                  </a:moveTo>
                  <a:lnTo>
                    <a:pt x="44323" y="677672"/>
                  </a:lnTo>
                  <a:lnTo>
                    <a:pt x="70230" y="678688"/>
                  </a:lnTo>
                  <a:lnTo>
                    <a:pt x="70469" y="672084"/>
                  </a:lnTo>
                  <a:lnTo>
                    <a:pt x="68706" y="672084"/>
                  </a:lnTo>
                  <a:lnTo>
                    <a:pt x="46354" y="671194"/>
                  </a:lnTo>
                  <a:lnTo>
                    <a:pt x="58224" y="652467"/>
                  </a:lnTo>
                  <a:lnTo>
                    <a:pt x="46058" y="629701"/>
                  </a:lnTo>
                  <a:close/>
                </a:path>
                <a:path w="120650" h="704214">
                  <a:moveTo>
                    <a:pt x="106299" y="587375"/>
                  </a:moveTo>
                  <a:lnTo>
                    <a:pt x="98298" y="589152"/>
                  </a:lnTo>
                  <a:lnTo>
                    <a:pt x="94487" y="595249"/>
                  </a:lnTo>
                  <a:lnTo>
                    <a:pt x="71963" y="630789"/>
                  </a:lnTo>
                  <a:lnTo>
                    <a:pt x="70230" y="678688"/>
                  </a:lnTo>
                  <a:lnTo>
                    <a:pt x="72298" y="678688"/>
                  </a:lnTo>
                  <a:lnTo>
                    <a:pt x="116331" y="609091"/>
                  </a:lnTo>
                  <a:lnTo>
                    <a:pt x="120141" y="602995"/>
                  </a:lnTo>
                  <a:lnTo>
                    <a:pt x="118363" y="594994"/>
                  </a:lnTo>
                  <a:lnTo>
                    <a:pt x="112394" y="591185"/>
                  </a:lnTo>
                  <a:lnTo>
                    <a:pt x="106299" y="587375"/>
                  </a:lnTo>
                  <a:close/>
                </a:path>
                <a:path w="120650" h="704214">
                  <a:moveTo>
                    <a:pt x="58224" y="652467"/>
                  </a:moveTo>
                  <a:lnTo>
                    <a:pt x="46354" y="671194"/>
                  </a:lnTo>
                  <a:lnTo>
                    <a:pt x="68706" y="672084"/>
                  </a:lnTo>
                  <a:lnTo>
                    <a:pt x="58224" y="652467"/>
                  </a:lnTo>
                  <a:close/>
                </a:path>
                <a:path w="120650" h="704214">
                  <a:moveTo>
                    <a:pt x="71963" y="630789"/>
                  </a:moveTo>
                  <a:lnTo>
                    <a:pt x="58224" y="652467"/>
                  </a:lnTo>
                  <a:lnTo>
                    <a:pt x="68706" y="672084"/>
                  </a:lnTo>
                  <a:lnTo>
                    <a:pt x="70469" y="672084"/>
                  </a:lnTo>
                  <a:lnTo>
                    <a:pt x="71963" y="630789"/>
                  </a:lnTo>
                  <a:close/>
                </a:path>
                <a:path w="120650" h="704214">
                  <a:moveTo>
                    <a:pt x="68833" y="0"/>
                  </a:moveTo>
                  <a:lnTo>
                    <a:pt x="46058" y="629701"/>
                  </a:lnTo>
                  <a:lnTo>
                    <a:pt x="58224" y="652467"/>
                  </a:lnTo>
                  <a:lnTo>
                    <a:pt x="71963" y="630789"/>
                  </a:lnTo>
                  <a:lnTo>
                    <a:pt x="94741" y="1015"/>
                  </a:lnTo>
                  <a:lnTo>
                    <a:pt x="688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328927" y="2776727"/>
          <a:ext cx="7329170" cy="46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9362">
                <a:tc rowSpan="2"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Y4f7uiPRRo…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Pu87rRi4DD..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Qs2o0k64ja…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i7Ewd37kL9…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8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83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7648447" y="1465580"/>
            <a:ext cx="621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H</a:t>
            </a:r>
            <a:r>
              <a:rPr sz="2000" b="1" spc="-35" dirty="0">
                <a:latin typeface="Carlito"/>
                <a:cs typeface="Carlito"/>
              </a:rPr>
              <a:t>E</a:t>
            </a:r>
            <a:r>
              <a:rPr sz="2000" b="1" dirty="0">
                <a:latin typeface="Carlito"/>
                <a:cs typeface="Carlito"/>
              </a:rPr>
              <a:t>AD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51728" y="1979803"/>
            <a:ext cx="875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Parent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of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415412" y="2212375"/>
            <a:ext cx="825500" cy="426084"/>
            <a:chOff x="6415412" y="2212375"/>
            <a:chExt cx="825500" cy="426084"/>
          </a:xfrm>
        </p:grpSpPr>
        <p:sp>
          <p:nvSpPr>
            <p:cNvPr id="26" name="object 26"/>
            <p:cNvSpPr/>
            <p:nvPr/>
          </p:nvSpPr>
          <p:spPr>
            <a:xfrm>
              <a:off x="6415412" y="2212375"/>
              <a:ext cx="824932" cy="42545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38899" y="2215515"/>
              <a:ext cx="777875" cy="373380"/>
            </a:xfrm>
            <a:custGeom>
              <a:avLst/>
              <a:gdLst/>
              <a:ahLst/>
              <a:cxnLst/>
              <a:rect l="l" t="t" r="r" b="b"/>
              <a:pathLst>
                <a:path w="777875" h="373380">
                  <a:moveTo>
                    <a:pt x="705043" y="342063"/>
                  </a:moveTo>
                  <a:lnTo>
                    <a:pt x="656081" y="347218"/>
                  </a:lnTo>
                  <a:lnTo>
                    <a:pt x="650875" y="353568"/>
                  </a:lnTo>
                  <a:lnTo>
                    <a:pt x="652399" y="367792"/>
                  </a:lnTo>
                  <a:lnTo>
                    <a:pt x="658749" y="372999"/>
                  </a:lnTo>
                  <a:lnTo>
                    <a:pt x="765359" y="361823"/>
                  </a:lnTo>
                  <a:lnTo>
                    <a:pt x="748792" y="361823"/>
                  </a:lnTo>
                  <a:lnTo>
                    <a:pt x="705043" y="342063"/>
                  </a:lnTo>
                  <a:close/>
                </a:path>
                <a:path w="777875" h="373380">
                  <a:moveTo>
                    <a:pt x="730580" y="339382"/>
                  </a:moveTo>
                  <a:lnTo>
                    <a:pt x="705043" y="342063"/>
                  </a:lnTo>
                  <a:lnTo>
                    <a:pt x="748792" y="361823"/>
                  </a:lnTo>
                  <a:lnTo>
                    <a:pt x="750718" y="357505"/>
                  </a:lnTo>
                  <a:lnTo>
                    <a:pt x="743457" y="357505"/>
                  </a:lnTo>
                  <a:lnTo>
                    <a:pt x="730580" y="339382"/>
                  </a:lnTo>
                  <a:close/>
                </a:path>
                <a:path w="777875" h="373380">
                  <a:moveTo>
                    <a:pt x="700151" y="262000"/>
                  </a:moveTo>
                  <a:lnTo>
                    <a:pt x="688594" y="270256"/>
                  </a:lnTo>
                  <a:lnTo>
                    <a:pt x="687197" y="278384"/>
                  </a:lnTo>
                  <a:lnTo>
                    <a:pt x="691388" y="284225"/>
                  </a:lnTo>
                  <a:lnTo>
                    <a:pt x="715751" y="318513"/>
                  </a:lnTo>
                  <a:lnTo>
                    <a:pt x="759332" y="338200"/>
                  </a:lnTo>
                  <a:lnTo>
                    <a:pt x="748792" y="361823"/>
                  </a:lnTo>
                  <a:lnTo>
                    <a:pt x="765359" y="361823"/>
                  </a:lnTo>
                  <a:lnTo>
                    <a:pt x="777494" y="360552"/>
                  </a:lnTo>
                  <a:lnTo>
                    <a:pt x="712470" y="269113"/>
                  </a:lnTo>
                  <a:lnTo>
                    <a:pt x="708278" y="263271"/>
                  </a:lnTo>
                  <a:lnTo>
                    <a:pt x="700151" y="262000"/>
                  </a:lnTo>
                  <a:close/>
                </a:path>
                <a:path w="777875" h="373380">
                  <a:moveTo>
                    <a:pt x="752728" y="337058"/>
                  </a:moveTo>
                  <a:lnTo>
                    <a:pt x="730580" y="339382"/>
                  </a:lnTo>
                  <a:lnTo>
                    <a:pt x="743457" y="357505"/>
                  </a:lnTo>
                  <a:lnTo>
                    <a:pt x="752728" y="337058"/>
                  </a:lnTo>
                  <a:close/>
                </a:path>
                <a:path w="777875" h="373380">
                  <a:moveTo>
                    <a:pt x="756802" y="337058"/>
                  </a:moveTo>
                  <a:lnTo>
                    <a:pt x="752728" y="337058"/>
                  </a:lnTo>
                  <a:lnTo>
                    <a:pt x="743457" y="357505"/>
                  </a:lnTo>
                  <a:lnTo>
                    <a:pt x="750718" y="357505"/>
                  </a:lnTo>
                  <a:lnTo>
                    <a:pt x="759332" y="338200"/>
                  </a:lnTo>
                  <a:lnTo>
                    <a:pt x="756802" y="337058"/>
                  </a:lnTo>
                  <a:close/>
                </a:path>
                <a:path w="777875" h="373380">
                  <a:moveTo>
                    <a:pt x="10667" y="0"/>
                  </a:moveTo>
                  <a:lnTo>
                    <a:pt x="0" y="23622"/>
                  </a:lnTo>
                  <a:lnTo>
                    <a:pt x="705043" y="342063"/>
                  </a:lnTo>
                  <a:lnTo>
                    <a:pt x="730580" y="339382"/>
                  </a:lnTo>
                  <a:lnTo>
                    <a:pt x="715751" y="318513"/>
                  </a:lnTo>
                  <a:lnTo>
                    <a:pt x="10667" y="0"/>
                  </a:lnTo>
                  <a:close/>
                </a:path>
                <a:path w="777875" h="373380">
                  <a:moveTo>
                    <a:pt x="715751" y="318513"/>
                  </a:moveTo>
                  <a:lnTo>
                    <a:pt x="730580" y="339382"/>
                  </a:lnTo>
                  <a:lnTo>
                    <a:pt x="752728" y="337058"/>
                  </a:lnTo>
                  <a:lnTo>
                    <a:pt x="756802" y="337058"/>
                  </a:lnTo>
                  <a:lnTo>
                    <a:pt x="715751" y="31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419347" y="2028190"/>
            <a:ext cx="875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Parent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of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20695" y="2241804"/>
            <a:ext cx="2971800" cy="561340"/>
            <a:chOff x="2520695" y="2241804"/>
            <a:chExt cx="2971800" cy="561340"/>
          </a:xfrm>
        </p:grpSpPr>
        <p:sp>
          <p:nvSpPr>
            <p:cNvPr id="30" name="object 30"/>
            <p:cNvSpPr/>
            <p:nvPr/>
          </p:nvSpPr>
          <p:spPr>
            <a:xfrm>
              <a:off x="4514088" y="2241804"/>
              <a:ext cx="978408" cy="5608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56760" y="2264283"/>
              <a:ext cx="777875" cy="373380"/>
            </a:xfrm>
            <a:custGeom>
              <a:avLst/>
              <a:gdLst/>
              <a:ahLst/>
              <a:cxnLst/>
              <a:rect l="l" t="t" r="r" b="b"/>
              <a:pathLst>
                <a:path w="777875" h="373380">
                  <a:moveTo>
                    <a:pt x="704946" y="342073"/>
                  </a:moveTo>
                  <a:lnTo>
                    <a:pt x="656081" y="347217"/>
                  </a:lnTo>
                  <a:lnTo>
                    <a:pt x="650875" y="353567"/>
                  </a:lnTo>
                  <a:lnTo>
                    <a:pt x="652399" y="367791"/>
                  </a:lnTo>
                  <a:lnTo>
                    <a:pt x="658749" y="372999"/>
                  </a:lnTo>
                  <a:lnTo>
                    <a:pt x="765359" y="361822"/>
                  </a:lnTo>
                  <a:lnTo>
                    <a:pt x="748664" y="361822"/>
                  </a:lnTo>
                  <a:lnTo>
                    <a:pt x="704946" y="342073"/>
                  </a:lnTo>
                  <a:close/>
                </a:path>
                <a:path w="777875" h="373380">
                  <a:moveTo>
                    <a:pt x="730580" y="339382"/>
                  </a:moveTo>
                  <a:lnTo>
                    <a:pt x="704946" y="342073"/>
                  </a:lnTo>
                  <a:lnTo>
                    <a:pt x="748664" y="361822"/>
                  </a:lnTo>
                  <a:lnTo>
                    <a:pt x="750615" y="357504"/>
                  </a:lnTo>
                  <a:lnTo>
                    <a:pt x="743457" y="357504"/>
                  </a:lnTo>
                  <a:lnTo>
                    <a:pt x="730580" y="339382"/>
                  </a:lnTo>
                  <a:close/>
                </a:path>
                <a:path w="777875" h="373380">
                  <a:moveTo>
                    <a:pt x="700151" y="262000"/>
                  </a:moveTo>
                  <a:lnTo>
                    <a:pt x="688593" y="270255"/>
                  </a:lnTo>
                  <a:lnTo>
                    <a:pt x="687197" y="278383"/>
                  </a:lnTo>
                  <a:lnTo>
                    <a:pt x="691388" y="284225"/>
                  </a:lnTo>
                  <a:lnTo>
                    <a:pt x="715751" y="318513"/>
                  </a:lnTo>
                  <a:lnTo>
                    <a:pt x="759332" y="338200"/>
                  </a:lnTo>
                  <a:lnTo>
                    <a:pt x="748664" y="361822"/>
                  </a:lnTo>
                  <a:lnTo>
                    <a:pt x="765359" y="361822"/>
                  </a:lnTo>
                  <a:lnTo>
                    <a:pt x="777493" y="360552"/>
                  </a:lnTo>
                  <a:lnTo>
                    <a:pt x="712469" y="269113"/>
                  </a:lnTo>
                  <a:lnTo>
                    <a:pt x="708278" y="263270"/>
                  </a:lnTo>
                  <a:lnTo>
                    <a:pt x="700151" y="262000"/>
                  </a:lnTo>
                  <a:close/>
                </a:path>
                <a:path w="777875" h="373380">
                  <a:moveTo>
                    <a:pt x="752728" y="337057"/>
                  </a:moveTo>
                  <a:lnTo>
                    <a:pt x="730580" y="339382"/>
                  </a:lnTo>
                  <a:lnTo>
                    <a:pt x="743457" y="357504"/>
                  </a:lnTo>
                  <a:lnTo>
                    <a:pt x="752728" y="337057"/>
                  </a:lnTo>
                  <a:close/>
                </a:path>
                <a:path w="777875" h="373380">
                  <a:moveTo>
                    <a:pt x="756802" y="337057"/>
                  </a:moveTo>
                  <a:lnTo>
                    <a:pt x="752728" y="337057"/>
                  </a:lnTo>
                  <a:lnTo>
                    <a:pt x="743457" y="357504"/>
                  </a:lnTo>
                  <a:lnTo>
                    <a:pt x="750615" y="357504"/>
                  </a:lnTo>
                  <a:lnTo>
                    <a:pt x="759332" y="338200"/>
                  </a:lnTo>
                  <a:lnTo>
                    <a:pt x="756802" y="337057"/>
                  </a:lnTo>
                  <a:close/>
                </a:path>
                <a:path w="777875" h="373380">
                  <a:moveTo>
                    <a:pt x="10667" y="0"/>
                  </a:moveTo>
                  <a:lnTo>
                    <a:pt x="0" y="23621"/>
                  </a:lnTo>
                  <a:lnTo>
                    <a:pt x="704946" y="342073"/>
                  </a:lnTo>
                  <a:lnTo>
                    <a:pt x="730580" y="339382"/>
                  </a:lnTo>
                  <a:lnTo>
                    <a:pt x="715751" y="318513"/>
                  </a:lnTo>
                  <a:lnTo>
                    <a:pt x="10667" y="0"/>
                  </a:lnTo>
                  <a:close/>
                </a:path>
                <a:path w="777875" h="373380">
                  <a:moveTo>
                    <a:pt x="715751" y="318513"/>
                  </a:moveTo>
                  <a:lnTo>
                    <a:pt x="730580" y="339382"/>
                  </a:lnTo>
                  <a:lnTo>
                    <a:pt x="752728" y="337057"/>
                  </a:lnTo>
                  <a:lnTo>
                    <a:pt x="756802" y="337057"/>
                  </a:lnTo>
                  <a:lnTo>
                    <a:pt x="715751" y="31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20695" y="2241804"/>
              <a:ext cx="978407" cy="5608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63367" y="2264283"/>
              <a:ext cx="777875" cy="373380"/>
            </a:xfrm>
            <a:custGeom>
              <a:avLst/>
              <a:gdLst/>
              <a:ahLst/>
              <a:cxnLst/>
              <a:rect l="l" t="t" r="r" b="b"/>
              <a:pathLst>
                <a:path w="777875" h="373380">
                  <a:moveTo>
                    <a:pt x="705043" y="342063"/>
                  </a:moveTo>
                  <a:lnTo>
                    <a:pt x="656082" y="347217"/>
                  </a:lnTo>
                  <a:lnTo>
                    <a:pt x="650875" y="353567"/>
                  </a:lnTo>
                  <a:lnTo>
                    <a:pt x="652399" y="367791"/>
                  </a:lnTo>
                  <a:lnTo>
                    <a:pt x="658749" y="372999"/>
                  </a:lnTo>
                  <a:lnTo>
                    <a:pt x="765359" y="361822"/>
                  </a:lnTo>
                  <a:lnTo>
                    <a:pt x="748792" y="361822"/>
                  </a:lnTo>
                  <a:lnTo>
                    <a:pt x="705043" y="342063"/>
                  </a:lnTo>
                  <a:close/>
                </a:path>
                <a:path w="777875" h="373380">
                  <a:moveTo>
                    <a:pt x="730580" y="339382"/>
                  </a:moveTo>
                  <a:lnTo>
                    <a:pt x="705043" y="342063"/>
                  </a:lnTo>
                  <a:lnTo>
                    <a:pt x="748792" y="361822"/>
                  </a:lnTo>
                  <a:lnTo>
                    <a:pt x="750718" y="357504"/>
                  </a:lnTo>
                  <a:lnTo>
                    <a:pt x="743457" y="357504"/>
                  </a:lnTo>
                  <a:lnTo>
                    <a:pt x="730580" y="339382"/>
                  </a:lnTo>
                  <a:close/>
                </a:path>
                <a:path w="777875" h="373380">
                  <a:moveTo>
                    <a:pt x="700151" y="262000"/>
                  </a:moveTo>
                  <a:lnTo>
                    <a:pt x="688594" y="270255"/>
                  </a:lnTo>
                  <a:lnTo>
                    <a:pt x="687196" y="278383"/>
                  </a:lnTo>
                  <a:lnTo>
                    <a:pt x="691387" y="284225"/>
                  </a:lnTo>
                  <a:lnTo>
                    <a:pt x="715751" y="318513"/>
                  </a:lnTo>
                  <a:lnTo>
                    <a:pt x="759332" y="338200"/>
                  </a:lnTo>
                  <a:lnTo>
                    <a:pt x="748792" y="361822"/>
                  </a:lnTo>
                  <a:lnTo>
                    <a:pt x="765359" y="361822"/>
                  </a:lnTo>
                  <a:lnTo>
                    <a:pt x="777494" y="360552"/>
                  </a:lnTo>
                  <a:lnTo>
                    <a:pt x="712469" y="269113"/>
                  </a:lnTo>
                  <a:lnTo>
                    <a:pt x="708279" y="263270"/>
                  </a:lnTo>
                  <a:lnTo>
                    <a:pt x="700151" y="262000"/>
                  </a:lnTo>
                  <a:close/>
                </a:path>
                <a:path w="777875" h="373380">
                  <a:moveTo>
                    <a:pt x="752729" y="337057"/>
                  </a:moveTo>
                  <a:lnTo>
                    <a:pt x="730580" y="339382"/>
                  </a:lnTo>
                  <a:lnTo>
                    <a:pt x="743457" y="357504"/>
                  </a:lnTo>
                  <a:lnTo>
                    <a:pt x="752729" y="337057"/>
                  </a:lnTo>
                  <a:close/>
                </a:path>
                <a:path w="777875" h="373380">
                  <a:moveTo>
                    <a:pt x="756802" y="337057"/>
                  </a:moveTo>
                  <a:lnTo>
                    <a:pt x="752729" y="337057"/>
                  </a:lnTo>
                  <a:lnTo>
                    <a:pt x="743457" y="357504"/>
                  </a:lnTo>
                  <a:lnTo>
                    <a:pt x="750718" y="357504"/>
                  </a:lnTo>
                  <a:lnTo>
                    <a:pt x="759332" y="338200"/>
                  </a:lnTo>
                  <a:lnTo>
                    <a:pt x="756802" y="337057"/>
                  </a:lnTo>
                  <a:close/>
                </a:path>
                <a:path w="777875" h="373380">
                  <a:moveTo>
                    <a:pt x="10668" y="0"/>
                  </a:moveTo>
                  <a:lnTo>
                    <a:pt x="0" y="23621"/>
                  </a:lnTo>
                  <a:lnTo>
                    <a:pt x="705043" y="342063"/>
                  </a:lnTo>
                  <a:lnTo>
                    <a:pt x="730580" y="339382"/>
                  </a:lnTo>
                  <a:lnTo>
                    <a:pt x="715751" y="318513"/>
                  </a:lnTo>
                  <a:lnTo>
                    <a:pt x="10668" y="0"/>
                  </a:lnTo>
                  <a:close/>
                </a:path>
                <a:path w="777875" h="373380">
                  <a:moveTo>
                    <a:pt x="715751" y="318513"/>
                  </a:moveTo>
                  <a:lnTo>
                    <a:pt x="730580" y="339382"/>
                  </a:lnTo>
                  <a:lnTo>
                    <a:pt x="752729" y="337057"/>
                  </a:lnTo>
                  <a:lnTo>
                    <a:pt x="756802" y="337057"/>
                  </a:lnTo>
                  <a:lnTo>
                    <a:pt x="715751" y="31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575053" y="2028190"/>
            <a:ext cx="875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Parent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of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9240" y="2793872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ma</a:t>
            </a:r>
            <a:r>
              <a:rPr sz="1800" b="1" spc="-25" dirty="0">
                <a:latin typeface="Carlito"/>
                <a:cs typeface="Carlito"/>
              </a:rPr>
              <a:t>st</a:t>
            </a:r>
            <a:r>
              <a:rPr sz="1800" b="1" dirty="0">
                <a:latin typeface="Carlito"/>
                <a:cs typeface="Carlito"/>
              </a:rPr>
              <a:t>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43941" y="338709"/>
            <a:ext cx="7653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spc="-5" dirty="0">
                <a:latin typeface="Carlito"/>
                <a:cs typeface="Carlito"/>
              </a:rPr>
              <a:t>Note</a:t>
            </a:r>
            <a:r>
              <a:rPr sz="2400" b="0" spc="-5" dirty="0">
                <a:latin typeface="Carlito"/>
                <a:cs typeface="Carlito"/>
              </a:rPr>
              <a:t>: </a:t>
            </a:r>
            <a:r>
              <a:rPr sz="2400" b="0" spc="-114" dirty="0">
                <a:latin typeface="Carlito"/>
                <a:cs typeface="Carlito"/>
              </a:rPr>
              <a:t>To </a:t>
            </a:r>
            <a:r>
              <a:rPr sz="2400" b="0" spc="-5" dirty="0">
                <a:latin typeface="Carlito"/>
                <a:cs typeface="Carlito"/>
              </a:rPr>
              <a:t>undo changes </a:t>
            </a:r>
            <a:r>
              <a:rPr sz="2400" b="0" spc="-15" dirty="0">
                <a:latin typeface="Carlito"/>
                <a:cs typeface="Carlito"/>
              </a:rPr>
              <a:t>to </a:t>
            </a:r>
            <a:r>
              <a:rPr sz="2400" b="0" spc="-5" dirty="0">
                <a:latin typeface="Carlito"/>
                <a:cs typeface="Carlito"/>
              </a:rPr>
              <a:t>older </a:t>
            </a:r>
            <a:r>
              <a:rPr sz="2400" b="0" spc="-10" dirty="0">
                <a:latin typeface="Carlito"/>
                <a:cs typeface="Carlito"/>
              </a:rPr>
              <a:t>commits, </a:t>
            </a:r>
            <a:r>
              <a:rPr sz="2400" b="0" spc="-20" dirty="0">
                <a:latin typeface="Carlito"/>
                <a:cs typeface="Carlito"/>
              </a:rPr>
              <a:t>make </a:t>
            </a:r>
            <a:r>
              <a:rPr sz="2400" b="0" dirty="0">
                <a:latin typeface="Carlito"/>
                <a:cs typeface="Carlito"/>
              </a:rPr>
              <a:t>a </a:t>
            </a:r>
            <a:r>
              <a:rPr sz="2400" b="0" spc="-5" dirty="0">
                <a:latin typeface="Carlito"/>
                <a:cs typeface="Carlito"/>
              </a:rPr>
              <a:t>new</a:t>
            </a:r>
            <a:r>
              <a:rPr sz="2400" b="0" spc="65" dirty="0">
                <a:latin typeface="Carlito"/>
                <a:cs typeface="Carlito"/>
              </a:rPr>
              <a:t> </a:t>
            </a:r>
            <a:r>
              <a:rPr sz="2400" b="0" spc="-10" dirty="0">
                <a:latin typeface="Carlito"/>
                <a:cs typeface="Carlito"/>
              </a:rPr>
              <a:t>commit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57753" y="4053967"/>
            <a:ext cx="1309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Added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‘</a:t>
            </a:r>
            <a:r>
              <a:rPr sz="1800" spc="-10" dirty="0">
                <a:solidFill>
                  <a:srgbClr val="FF6600"/>
                </a:solidFill>
                <a:latin typeface="Carlito"/>
                <a:cs typeface="Carlito"/>
              </a:rPr>
              <a:t>apple</a:t>
            </a:r>
            <a:r>
              <a:rPr sz="1800" spc="-10" dirty="0">
                <a:latin typeface="Carlito"/>
                <a:cs typeface="Carlito"/>
              </a:rPr>
              <a:t>’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24094" y="4053967"/>
            <a:ext cx="1277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Added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‘</a:t>
            </a:r>
            <a:r>
              <a:rPr sz="1800" spc="-5" dirty="0">
                <a:solidFill>
                  <a:srgbClr val="375F92"/>
                </a:solidFill>
                <a:latin typeface="Carlito"/>
                <a:cs typeface="Carlito"/>
              </a:rPr>
              <a:t>plum</a:t>
            </a:r>
            <a:r>
              <a:rPr sz="1800" spc="-5" dirty="0">
                <a:latin typeface="Carlito"/>
                <a:cs typeface="Carlito"/>
              </a:rPr>
              <a:t>’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08265" y="4053967"/>
            <a:ext cx="1313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Added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‘</a:t>
            </a:r>
            <a:r>
              <a:rPr sz="1800" spc="-10" dirty="0">
                <a:solidFill>
                  <a:srgbClr val="FF6600"/>
                </a:solidFill>
                <a:latin typeface="Carlito"/>
                <a:cs typeface="Carlito"/>
              </a:rPr>
              <a:t>apple</a:t>
            </a:r>
            <a:r>
              <a:rPr sz="1800" spc="-10" dirty="0">
                <a:latin typeface="Carlito"/>
                <a:cs typeface="Carlito"/>
              </a:rPr>
              <a:t>’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842003" y="3215639"/>
            <a:ext cx="4243070" cy="883919"/>
            <a:chOff x="3842003" y="3215639"/>
            <a:chExt cx="4243070" cy="883919"/>
          </a:xfrm>
        </p:grpSpPr>
        <p:sp>
          <p:nvSpPr>
            <p:cNvPr id="41" name="object 41"/>
            <p:cNvSpPr/>
            <p:nvPr/>
          </p:nvSpPr>
          <p:spPr>
            <a:xfrm>
              <a:off x="5862827" y="3215639"/>
              <a:ext cx="315467" cy="88391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60490" y="3353561"/>
              <a:ext cx="120650" cy="682625"/>
            </a:xfrm>
            <a:custGeom>
              <a:avLst/>
              <a:gdLst/>
              <a:ahLst/>
              <a:cxnLst/>
              <a:rect l="l" t="t" r="r" b="b"/>
              <a:pathLst>
                <a:path w="120650" h="682625">
                  <a:moveTo>
                    <a:pt x="60071" y="51289"/>
                  </a:moveTo>
                  <a:lnTo>
                    <a:pt x="47117" y="73496"/>
                  </a:lnTo>
                  <a:lnTo>
                    <a:pt x="47117" y="682625"/>
                  </a:lnTo>
                  <a:lnTo>
                    <a:pt x="73025" y="682625"/>
                  </a:lnTo>
                  <a:lnTo>
                    <a:pt x="73025" y="73496"/>
                  </a:lnTo>
                  <a:lnTo>
                    <a:pt x="60071" y="51289"/>
                  </a:lnTo>
                  <a:close/>
                </a:path>
                <a:path w="120650" h="682625">
                  <a:moveTo>
                    <a:pt x="60071" y="0"/>
                  </a:moveTo>
                  <a:lnTo>
                    <a:pt x="0" y="102997"/>
                  </a:lnTo>
                  <a:lnTo>
                    <a:pt x="2032" y="110998"/>
                  </a:lnTo>
                  <a:lnTo>
                    <a:pt x="8255" y="114553"/>
                  </a:lnTo>
                  <a:lnTo>
                    <a:pt x="14350" y="118110"/>
                  </a:lnTo>
                  <a:lnTo>
                    <a:pt x="22351" y="116077"/>
                  </a:lnTo>
                  <a:lnTo>
                    <a:pt x="25908" y="109854"/>
                  </a:lnTo>
                  <a:lnTo>
                    <a:pt x="47117" y="73496"/>
                  </a:lnTo>
                  <a:lnTo>
                    <a:pt x="47117" y="25653"/>
                  </a:lnTo>
                  <a:lnTo>
                    <a:pt x="75033" y="25653"/>
                  </a:lnTo>
                  <a:lnTo>
                    <a:pt x="60071" y="0"/>
                  </a:lnTo>
                  <a:close/>
                </a:path>
                <a:path w="120650" h="682625">
                  <a:moveTo>
                    <a:pt x="75033" y="25653"/>
                  </a:moveTo>
                  <a:lnTo>
                    <a:pt x="73025" y="25653"/>
                  </a:lnTo>
                  <a:lnTo>
                    <a:pt x="73025" y="73496"/>
                  </a:lnTo>
                  <a:lnTo>
                    <a:pt x="94234" y="109854"/>
                  </a:lnTo>
                  <a:lnTo>
                    <a:pt x="97789" y="116077"/>
                  </a:lnTo>
                  <a:lnTo>
                    <a:pt x="105791" y="118110"/>
                  </a:lnTo>
                  <a:lnTo>
                    <a:pt x="111887" y="114553"/>
                  </a:lnTo>
                  <a:lnTo>
                    <a:pt x="118110" y="110998"/>
                  </a:lnTo>
                  <a:lnTo>
                    <a:pt x="120142" y="102997"/>
                  </a:lnTo>
                  <a:lnTo>
                    <a:pt x="75033" y="25653"/>
                  </a:lnTo>
                  <a:close/>
                </a:path>
                <a:path w="120650" h="682625">
                  <a:moveTo>
                    <a:pt x="73025" y="25653"/>
                  </a:moveTo>
                  <a:lnTo>
                    <a:pt x="47117" y="25653"/>
                  </a:lnTo>
                  <a:lnTo>
                    <a:pt x="47117" y="73496"/>
                  </a:lnTo>
                  <a:lnTo>
                    <a:pt x="60071" y="51289"/>
                  </a:lnTo>
                  <a:lnTo>
                    <a:pt x="48895" y="32130"/>
                  </a:lnTo>
                  <a:lnTo>
                    <a:pt x="73025" y="32130"/>
                  </a:lnTo>
                  <a:lnTo>
                    <a:pt x="73025" y="25653"/>
                  </a:lnTo>
                  <a:close/>
                </a:path>
                <a:path w="120650" h="682625">
                  <a:moveTo>
                    <a:pt x="73025" y="32130"/>
                  </a:moveTo>
                  <a:lnTo>
                    <a:pt x="71247" y="32130"/>
                  </a:lnTo>
                  <a:lnTo>
                    <a:pt x="60071" y="51289"/>
                  </a:lnTo>
                  <a:lnTo>
                    <a:pt x="73025" y="73496"/>
                  </a:lnTo>
                  <a:lnTo>
                    <a:pt x="73025" y="32130"/>
                  </a:lnTo>
                  <a:close/>
                </a:path>
                <a:path w="120650" h="682625">
                  <a:moveTo>
                    <a:pt x="71247" y="32130"/>
                  </a:moveTo>
                  <a:lnTo>
                    <a:pt x="48895" y="32130"/>
                  </a:lnTo>
                  <a:lnTo>
                    <a:pt x="60071" y="51289"/>
                  </a:lnTo>
                  <a:lnTo>
                    <a:pt x="71247" y="3213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69351" y="3227831"/>
              <a:ext cx="315468" cy="8702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66888" y="3365753"/>
              <a:ext cx="120650" cy="669925"/>
            </a:xfrm>
            <a:custGeom>
              <a:avLst/>
              <a:gdLst/>
              <a:ahLst/>
              <a:cxnLst/>
              <a:rect l="l" t="t" r="r" b="b"/>
              <a:pathLst>
                <a:path w="120650" h="669925">
                  <a:moveTo>
                    <a:pt x="60197" y="51289"/>
                  </a:moveTo>
                  <a:lnTo>
                    <a:pt x="47243" y="73496"/>
                  </a:lnTo>
                  <a:lnTo>
                    <a:pt x="47243" y="669925"/>
                  </a:lnTo>
                  <a:lnTo>
                    <a:pt x="73151" y="669925"/>
                  </a:lnTo>
                  <a:lnTo>
                    <a:pt x="73151" y="73496"/>
                  </a:lnTo>
                  <a:lnTo>
                    <a:pt x="60197" y="51289"/>
                  </a:lnTo>
                  <a:close/>
                </a:path>
                <a:path w="120650" h="669925">
                  <a:moveTo>
                    <a:pt x="60197" y="0"/>
                  </a:moveTo>
                  <a:lnTo>
                    <a:pt x="3682" y="96900"/>
                  </a:lnTo>
                  <a:lnTo>
                    <a:pt x="0" y="102997"/>
                  </a:lnTo>
                  <a:lnTo>
                    <a:pt x="2158" y="110998"/>
                  </a:lnTo>
                  <a:lnTo>
                    <a:pt x="8381" y="114554"/>
                  </a:lnTo>
                  <a:lnTo>
                    <a:pt x="14477" y="118110"/>
                  </a:lnTo>
                  <a:lnTo>
                    <a:pt x="22478" y="116078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4"/>
                  </a:lnTo>
                  <a:lnTo>
                    <a:pt x="75160" y="25654"/>
                  </a:lnTo>
                  <a:lnTo>
                    <a:pt x="60197" y="0"/>
                  </a:lnTo>
                  <a:close/>
                </a:path>
                <a:path w="120650" h="669925">
                  <a:moveTo>
                    <a:pt x="75160" y="25654"/>
                  </a:moveTo>
                  <a:lnTo>
                    <a:pt x="73151" y="25654"/>
                  </a:lnTo>
                  <a:lnTo>
                    <a:pt x="73151" y="73496"/>
                  </a:lnTo>
                  <a:lnTo>
                    <a:pt x="94360" y="109855"/>
                  </a:lnTo>
                  <a:lnTo>
                    <a:pt x="97916" y="116078"/>
                  </a:lnTo>
                  <a:lnTo>
                    <a:pt x="105917" y="118110"/>
                  </a:lnTo>
                  <a:lnTo>
                    <a:pt x="112013" y="114554"/>
                  </a:lnTo>
                  <a:lnTo>
                    <a:pt x="118236" y="110998"/>
                  </a:lnTo>
                  <a:lnTo>
                    <a:pt x="120268" y="102997"/>
                  </a:lnTo>
                  <a:lnTo>
                    <a:pt x="75160" y="25654"/>
                  </a:lnTo>
                  <a:close/>
                </a:path>
                <a:path w="120650" h="669925">
                  <a:moveTo>
                    <a:pt x="73151" y="25654"/>
                  </a:moveTo>
                  <a:lnTo>
                    <a:pt x="47243" y="25654"/>
                  </a:lnTo>
                  <a:lnTo>
                    <a:pt x="47243" y="73496"/>
                  </a:lnTo>
                  <a:lnTo>
                    <a:pt x="60197" y="51289"/>
                  </a:lnTo>
                  <a:lnTo>
                    <a:pt x="49021" y="32131"/>
                  </a:lnTo>
                  <a:lnTo>
                    <a:pt x="73151" y="32131"/>
                  </a:lnTo>
                  <a:lnTo>
                    <a:pt x="73151" y="25654"/>
                  </a:lnTo>
                  <a:close/>
                </a:path>
                <a:path w="120650" h="669925">
                  <a:moveTo>
                    <a:pt x="73151" y="32131"/>
                  </a:moveTo>
                  <a:lnTo>
                    <a:pt x="71373" y="32131"/>
                  </a:lnTo>
                  <a:lnTo>
                    <a:pt x="60197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120650" h="669925">
                  <a:moveTo>
                    <a:pt x="71373" y="32131"/>
                  </a:moveTo>
                  <a:lnTo>
                    <a:pt x="49021" y="32131"/>
                  </a:lnTo>
                  <a:lnTo>
                    <a:pt x="60197" y="51289"/>
                  </a:lnTo>
                  <a:lnTo>
                    <a:pt x="71373" y="32131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42003" y="3215639"/>
              <a:ext cx="315467" cy="88391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939666" y="3353561"/>
              <a:ext cx="120650" cy="682625"/>
            </a:xfrm>
            <a:custGeom>
              <a:avLst/>
              <a:gdLst/>
              <a:ahLst/>
              <a:cxnLst/>
              <a:rect l="l" t="t" r="r" b="b"/>
              <a:pathLst>
                <a:path w="120650" h="682625">
                  <a:moveTo>
                    <a:pt x="60071" y="51289"/>
                  </a:moveTo>
                  <a:lnTo>
                    <a:pt x="47117" y="73496"/>
                  </a:lnTo>
                  <a:lnTo>
                    <a:pt x="47117" y="682625"/>
                  </a:lnTo>
                  <a:lnTo>
                    <a:pt x="73025" y="682625"/>
                  </a:lnTo>
                  <a:lnTo>
                    <a:pt x="73025" y="73496"/>
                  </a:lnTo>
                  <a:lnTo>
                    <a:pt x="60071" y="51289"/>
                  </a:lnTo>
                  <a:close/>
                </a:path>
                <a:path w="120650" h="682625">
                  <a:moveTo>
                    <a:pt x="60071" y="0"/>
                  </a:moveTo>
                  <a:lnTo>
                    <a:pt x="0" y="102997"/>
                  </a:lnTo>
                  <a:lnTo>
                    <a:pt x="2032" y="110998"/>
                  </a:lnTo>
                  <a:lnTo>
                    <a:pt x="8255" y="114553"/>
                  </a:lnTo>
                  <a:lnTo>
                    <a:pt x="14350" y="118110"/>
                  </a:lnTo>
                  <a:lnTo>
                    <a:pt x="22352" y="116077"/>
                  </a:lnTo>
                  <a:lnTo>
                    <a:pt x="25908" y="109854"/>
                  </a:lnTo>
                  <a:lnTo>
                    <a:pt x="47117" y="73496"/>
                  </a:lnTo>
                  <a:lnTo>
                    <a:pt x="47117" y="25653"/>
                  </a:lnTo>
                  <a:lnTo>
                    <a:pt x="75033" y="25653"/>
                  </a:lnTo>
                  <a:lnTo>
                    <a:pt x="60071" y="0"/>
                  </a:lnTo>
                  <a:close/>
                </a:path>
                <a:path w="120650" h="682625">
                  <a:moveTo>
                    <a:pt x="75033" y="25653"/>
                  </a:moveTo>
                  <a:lnTo>
                    <a:pt x="73025" y="25653"/>
                  </a:lnTo>
                  <a:lnTo>
                    <a:pt x="73025" y="73496"/>
                  </a:lnTo>
                  <a:lnTo>
                    <a:pt x="94234" y="109854"/>
                  </a:lnTo>
                  <a:lnTo>
                    <a:pt x="97790" y="116077"/>
                  </a:lnTo>
                  <a:lnTo>
                    <a:pt x="105791" y="118110"/>
                  </a:lnTo>
                  <a:lnTo>
                    <a:pt x="111887" y="114553"/>
                  </a:lnTo>
                  <a:lnTo>
                    <a:pt x="118110" y="110998"/>
                  </a:lnTo>
                  <a:lnTo>
                    <a:pt x="120142" y="102997"/>
                  </a:lnTo>
                  <a:lnTo>
                    <a:pt x="75033" y="25653"/>
                  </a:lnTo>
                  <a:close/>
                </a:path>
                <a:path w="120650" h="682625">
                  <a:moveTo>
                    <a:pt x="73025" y="25653"/>
                  </a:moveTo>
                  <a:lnTo>
                    <a:pt x="47117" y="25653"/>
                  </a:lnTo>
                  <a:lnTo>
                    <a:pt x="47117" y="73496"/>
                  </a:lnTo>
                  <a:lnTo>
                    <a:pt x="60071" y="51289"/>
                  </a:lnTo>
                  <a:lnTo>
                    <a:pt x="48895" y="32130"/>
                  </a:lnTo>
                  <a:lnTo>
                    <a:pt x="73025" y="32130"/>
                  </a:lnTo>
                  <a:lnTo>
                    <a:pt x="73025" y="25653"/>
                  </a:lnTo>
                  <a:close/>
                </a:path>
                <a:path w="120650" h="682625">
                  <a:moveTo>
                    <a:pt x="73025" y="32130"/>
                  </a:moveTo>
                  <a:lnTo>
                    <a:pt x="71247" y="32130"/>
                  </a:lnTo>
                  <a:lnTo>
                    <a:pt x="60071" y="51289"/>
                  </a:lnTo>
                  <a:lnTo>
                    <a:pt x="73025" y="73496"/>
                  </a:lnTo>
                  <a:lnTo>
                    <a:pt x="73025" y="32130"/>
                  </a:lnTo>
                  <a:close/>
                </a:path>
                <a:path w="120650" h="682625">
                  <a:moveTo>
                    <a:pt x="71247" y="32130"/>
                  </a:moveTo>
                  <a:lnTo>
                    <a:pt x="48895" y="32130"/>
                  </a:lnTo>
                  <a:lnTo>
                    <a:pt x="60071" y="51289"/>
                  </a:lnTo>
                  <a:lnTo>
                    <a:pt x="71247" y="3213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7592" y="461899"/>
            <a:ext cx="4991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Obtain </a:t>
            </a:r>
            <a:r>
              <a:rPr sz="4400" spc="-5" dirty="0"/>
              <a:t>older</a:t>
            </a:r>
            <a:r>
              <a:rPr sz="4400" spc="-30" dirty="0"/>
              <a:t> </a:t>
            </a:r>
            <a:r>
              <a:rPr sz="4400" spc="-15" dirty="0"/>
              <a:t>versions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1140" y="4812614"/>
            <a:ext cx="7981950" cy="1747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3200" spc="-15" dirty="0">
                <a:solidFill>
                  <a:srgbClr val="0000FF"/>
                </a:solidFill>
                <a:latin typeface="Carlito"/>
                <a:cs typeface="Carlito"/>
              </a:rPr>
              <a:t>checkout </a:t>
            </a:r>
            <a:r>
              <a:rPr sz="3200" spc="-5" dirty="0">
                <a:latin typeface="Carlito"/>
                <a:cs typeface="Carlito"/>
              </a:rPr>
              <a:t>6e073c640928b </a:t>
            </a:r>
            <a:r>
              <a:rPr sz="3200" dirty="0">
                <a:latin typeface="Carlito"/>
                <a:cs typeface="Carlito"/>
              </a:rPr>
              <a:t>--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filename.txt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i="1" spc="-10" dirty="0">
                <a:latin typeface="Carlito"/>
                <a:cs typeface="Carlito"/>
              </a:rPr>
              <a:t>Note</a:t>
            </a:r>
            <a:r>
              <a:rPr sz="2800" spc="-10" dirty="0">
                <a:latin typeface="Carlito"/>
                <a:cs typeface="Carlito"/>
              </a:rPr>
              <a:t>: </a:t>
            </a:r>
            <a:r>
              <a:rPr sz="2800" spc="-5" dirty="0">
                <a:latin typeface="Carlito"/>
                <a:cs typeface="Carlito"/>
              </a:rPr>
              <a:t>Checking </a:t>
            </a:r>
            <a:r>
              <a:rPr sz="2800" spc="-10" dirty="0">
                <a:latin typeface="Carlito"/>
                <a:cs typeface="Carlito"/>
              </a:rPr>
              <a:t>out older commits </a:t>
            </a:r>
            <a:r>
              <a:rPr sz="2800" spc="-5" dirty="0">
                <a:latin typeface="Carlito"/>
                <a:cs typeface="Carlito"/>
              </a:rPr>
              <a:t>places them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5" dirty="0">
                <a:latin typeface="Carlito"/>
                <a:cs typeface="Carlito"/>
              </a:rPr>
              <a:t>staging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area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1417319"/>
            <a:ext cx="4927092" cy="3226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146035" y="2650235"/>
            <a:ext cx="1633855" cy="923925"/>
            <a:chOff x="7146035" y="2650235"/>
            <a:chExt cx="1633855" cy="923925"/>
          </a:xfrm>
        </p:grpSpPr>
        <p:sp>
          <p:nvSpPr>
            <p:cNvPr id="6" name="object 6"/>
            <p:cNvSpPr/>
            <p:nvPr/>
          </p:nvSpPr>
          <p:spPr>
            <a:xfrm>
              <a:off x="7146035" y="2694431"/>
              <a:ext cx="1633727" cy="757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89875" y="2650235"/>
              <a:ext cx="1199387" cy="923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188707" y="2714244"/>
            <a:ext cx="1548765" cy="67246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5240" rIns="0" bIns="0" rtlCol="0">
            <a:spAutoFit/>
          </a:bodyPr>
          <a:lstStyle/>
          <a:p>
            <a:pPr marL="496570" marR="389890" indent="-9906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latin typeface="Carlito"/>
                <a:cs typeface="Carlito"/>
              </a:rPr>
              <a:t>S</a:t>
            </a:r>
            <a:r>
              <a:rPr sz="2000" spc="-25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aging  </a:t>
            </a:r>
            <a:r>
              <a:rPr sz="2000" spc="-10" dirty="0">
                <a:latin typeface="Carlito"/>
                <a:cs typeface="Carlito"/>
              </a:rPr>
              <a:t>index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62800" y="3970020"/>
            <a:ext cx="1633855" cy="786765"/>
            <a:chOff x="7162800" y="3970020"/>
            <a:chExt cx="1633855" cy="786765"/>
          </a:xfrm>
        </p:grpSpPr>
        <p:sp>
          <p:nvSpPr>
            <p:cNvPr id="10" name="object 10"/>
            <p:cNvSpPr/>
            <p:nvPr/>
          </p:nvSpPr>
          <p:spPr>
            <a:xfrm>
              <a:off x="7162800" y="3970020"/>
              <a:ext cx="1633727" cy="7559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57288" y="4030980"/>
              <a:ext cx="1444752" cy="7254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0044" y="3994404"/>
              <a:ext cx="1539240" cy="6614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10043" y="3994403"/>
            <a:ext cx="1539240" cy="66167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1010"/>
              </a:spcBef>
            </a:pPr>
            <a:r>
              <a:rPr sz="2400" spc="-10" dirty="0">
                <a:latin typeface="Carlito"/>
                <a:cs typeface="Carlito"/>
              </a:rPr>
              <a:t>working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72883" y="1424939"/>
            <a:ext cx="1845945" cy="786765"/>
            <a:chOff x="7072883" y="1424939"/>
            <a:chExt cx="1845945" cy="786765"/>
          </a:xfrm>
        </p:grpSpPr>
        <p:sp>
          <p:nvSpPr>
            <p:cNvPr id="15" name="object 15"/>
            <p:cNvSpPr/>
            <p:nvPr/>
          </p:nvSpPr>
          <p:spPr>
            <a:xfrm>
              <a:off x="7146035" y="1424939"/>
              <a:ext cx="1633727" cy="757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72883" y="1485899"/>
              <a:ext cx="1845564" cy="7254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93280" y="1449324"/>
            <a:ext cx="1539240" cy="662940"/>
          </a:xfrm>
          <a:prstGeom prst="rect">
            <a:avLst/>
          </a:prstGeom>
          <a:solidFill>
            <a:srgbClr val="F79546"/>
          </a:solidFill>
          <a:ln w="9144">
            <a:solidFill>
              <a:srgbClr val="4F81BC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15"/>
              </a:spcBef>
            </a:pPr>
            <a:r>
              <a:rPr sz="2400" spc="-10" dirty="0">
                <a:latin typeface="Carlito"/>
                <a:cs typeface="Carlito"/>
              </a:rPr>
              <a:t>Repository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3668" y="3589146"/>
            <a:ext cx="37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add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7569" y="2334514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commit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876031" y="1975104"/>
            <a:ext cx="315595" cy="807720"/>
            <a:chOff x="7876031" y="1975104"/>
            <a:chExt cx="315595" cy="807720"/>
          </a:xfrm>
        </p:grpSpPr>
        <p:sp>
          <p:nvSpPr>
            <p:cNvPr id="21" name="object 21"/>
            <p:cNvSpPr/>
            <p:nvPr/>
          </p:nvSpPr>
          <p:spPr>
            <a:xfrm>
              <a:off x="7876031" y="1975104"/>
              <a:ext cx="315468" cy="8077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73567" y="2113026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4">
                  <a:moveTo>
                    <a:pt x="60198" y="51289"/>
                  </a:moveTo>
                  <a:lnTo>
                    <a:pt x="47243" y="73496"/>
                  </a:lnTo>
                  <a:lnTo>
                    <a:pt x="47243" y="607313"/>
                  </a:lnTo>
                  <a:lnTo>
                    <a:pt x="73151" y="607313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607694">
                  <a:moveTo>
                    <a:pt x="60198" y="0"/>
                  </a:moveTo>
                  <a:lnTo>
                    <a:pt x="3682" y="96900"/>
                  </a:lnTo>
                  <a:lnTo>
                    <a:pt x="0" y="102997"/>
                  </a:lnTo>
                  <a:lnTo>
                    <a:pt x="2158" y="110998"/>
                  </a:lnTo>
                  <a:lnTo>
                    <a:pt x="8381" y="114553"/>
                  </a:lnTo>
                  <a:lnTo>
                    <a:pt x="14477" y="118110"/>
                  </a:lnTo>
                  <a:lnTo>
                    <a:pt x="22478" y="116077"/>
                  </a:lnTo>
                  <a:lnTo>
                    <a:pt x="26034" y="109854"/>
                  </a:lnTo>
                  <a:lnTo>
                    <a:pt x="47243" y="73496"/>
                  </a:lnTo>
                  <a:lnTo>
                    <a:pt x="47243" y="25653"/>
                  </a:lnTo>
                  <a:lnTo>
                    <a:pt x="75160" y="25653"/>
                  </a:lnTo>
                  <a:lnTo>
                    <a:pt x="60198" y="0"/>
                  </a:lnTo>
                  <a:close/>
                </a:path>
                <a:path w="120650" h="607694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4"/>
                  </a:lnTo>
                  <a:lnTo>
                    <a:pt x="97916" y="116077"/>
                  </a:lnTo>
                  <a:lnTo>
                    <a:pt x="105917" y="118110"/>
                  </a:lnTo>
                  <a:lnTo>
                    <a:pt x="112013" y="114553"/>
                  </a:lnTo>
                  <a:lnTo>
                    <a:pt x="118236" y="110998"/>
                  </a:lnTo>
                  <a:lnTo>
                    <a:pt x="120268" y="102997"/>
                  </a:lnTo>
                  <a:lnTo>
                    <a:pt x="75160" y="25653"/>
                  </a:lnTo>
                  <a:close/>
                </a:path>
                <a:path w="120650" h="607694">
                  <a:moveTo>
                    <a:pt x="73151" y="25653"/>
                  </a:moveTo>
                  <a:lnTo>
                    <a:pt x="47243" y="25653"/>
                  </a:lnTo>
                  <a:lnTo>
                    <a:pt x="47243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1" y="32131"/>
                  </a:lnTo>
                  <a:lnTo>
                    <a:pt x="73151" y="25653"/>
                  </a:lnTo>
                  <a:close/>
                </a:path>
                <a:path w="120650" h="607694">
                  <a:moveTo>
                    <a:pt x="73151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120650" h="607694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876031" y="3249167"/>
            <a:ext cx="315595" cy="807720"/>
            <a:chOff x="7876031" y="3249167"/>
            <a:chExt cx="315595" cy="807720"/>
          </a:xfrm>
        </p:grpSpPr>
        <p:sp>
          <p:nvSpPr>
            <p:cNvPr id="24" name="object 24"/>
            <p:cNvSpPr/>
            <p:nvPr/>
          </p:nvSpPr>
          <p:spPr>
            <a:xfrm>
              <a:off x="7876031" y="3249167"/>
              <a:ext cx="315468" cy="8077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73567" y="3387089"/>
              <a:ext cx="120650" cy="607695"/>
            </a:xfrm>
            <a:custGeom>
              <a:avLst/>
              <a:gdLst/>
              <a:ahLst/>
              <a:cxnLst/>
              <a:rect l="l" t="t" r="r" b="b"/>
              <a:pathLst>
                <a:path w="120650" h="607695">
                  <a:moveTo>
                    <a:pt x="60198" y="51289"/>
                  </a:moveTo>
                  <a:lnTo>
                    <a:pt x="47243" y="73496"/>
                  </a:lnTo>
                  <a:lnTo>
                    <a:pt x="47243" y="607314"/>
                  </a:lnTo>
                  <a:lnTo>
                    <a:pt x="73151" y="607314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607695">
                  <a:moveTo>
                    <a:pt x="60198" y="0"/>
                  </a:moveTo>
                  <a:lnTo>
                    <a:pt x="3682" y="96900"/>
                  </a:lnTo>
                  <a:lnTo>
                    <a:pt x="0" y="102997"/>
                  </a:lnTo>
                  <a:lnTo>
                    <a:pt x="2158" y="110998"/>
                  </a:lnTo>
                  <a:lnTo>
                    <a:pt x="8381" y="114554"/>
                  </a:lnTo>
                  <a:lnTo>
                    <a:pt x="14477" y="118110"/>
                  </a:lnTo>
                  <a:lnTo>
                    <a:pt x="22478" y="116077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4"/>
                  </a:lnTo>
                  <a:lnTo>
                    <a:pt x="75160" y="25654"/>
                  </a:lnTo>
                  <a:lnTo>
                    <a:pt x="60198" y="0"/>
                  </a:lnTo>
                  <a:close/>
                </a:path>
                <a:path w="120650" h="607695">
                  <a:moveTo>
                    <a:pt x="75160" y="25654"/>
                  </a:moveTo>
                  <a:lnTo>
                    <a:pt x="73151" y="25654"/>
                  </a:lnTo>
                  <a:lnTo>
                    <a:pt x="73152" y="73496"/>
                  </a:lnTo>
                  <a:lnTo>
                    <a:pt x="94360" y="109855"/>
                  </a:lnTo>
                  <a:lnTo>
                    <a:pt x="97916" y="116077"/>
                  </a:lnTo>
                  <a:lnTo>
                    <a:pt x="105917" y="118110"/>
                  </a:lnTo>
                  <a:lnTo>
                    <a:pt x="112013" y="114554"/>
                  </a:lnTo>
                  <a:lnTo>
                    <a:pt x="118236" y="110998"/>
                  </a:lnTo>
                  <a:lnTo>
                    <a:pt x="120268" y="102997"/>
                  </a:lnTo>
                  <a:lnTo>
                    <a:pt x="75160" y="25654"/>
                  </a:lnTo>
                  <a:close/>
                </a:path>
                <a:path w="120650" h="607695">
                  <a:moveTo>
                    <a:pt x="73151" y="25654"/>
                  </a:moveTo>
                  <a:lnTo>
                    <a:pt x="47243" y="25654"/>
                  </a:lnTo>
                  <a:lnTo>
                    <a:pt x="47243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1" y="32131"/>
                  </a:lnTo>
                  <a:lnTo>
                    <a:pt x="73151" y="25654"/>
                  </a:lnTo>
                  <a:close/>
                </a:path>
                <a:path w="120650" h="607695">
                  <a:moveTo>
                    <a:pt x="73151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1" y="32131"/>
                  </a:lnTo>
                  <a:close/>
                </a:path>
                <a:path w="120650" h="607695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771131" y="1874520"/>
            <a:ext cx="558165" cy="1397635"/>
            <a:chOff x="6771131" y="1874520"/>
            <a:chExt cx="558165" cy="1397635"/>
          </a:xfrm>
        </p:grpSpPr>
        <p:sp>
          <p:nvSpPr>
            <p:cNvPr id="27" name="object 27"/>
            <p:cNvSpPr/>
            <p:nvPr/>
          </p:nvSpPr>
          <p:spPr>
            <a:xfrm>
              <a:off x="6771131" y="1874520"/>
              <a:ext cx="557783" cy="13975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02839" y="1896999"/>
              <a:ext cx="270510" cy="1199515"/>
            </a:xfrm>
            <a:custGeom>
              <a:avLst/>
              <a:gdLst/>
              <a:ahLst/>
              <a:cxnLst/>
              <a:rect l="l" t="t" r="r" b="b"/>
              <a:pathLst>
                <a:path w="270509" h="1199514">
                  <a:moveTo>
                    <a:pt x="161281" y="1149096"/>
                  </a:moveTo>
                  <a:lnTo>
                    <a:pt x="154550" y="1153414"/>
                  </a:lnTo>
                  <a:lnTo>
                    <a:pt x="151502" y="1167129"/>
                  </a:lnTo>
                  <a:lnTo>
                    <a:pt x="155820" y="1173861"/>
                  </a:lnTo>
                  <a:lnTo>
                    <a:pt x="269993" y="1199388"/>
                  </a:lnTo>
                  <a:lnTo>
                    <a:pt x="267601" y="1191514"/>
                  </a:lnTo>
                  <a:lnTo>
                    <a:pt x="242942" y="1191514"/>
                  </a:lnTo>
                  <a:lnTo>
                    <a:pt x="232147" y="1181608"/>
                  </a:lnTo>
                  <a:lnTo>
                    <a:pt x="212058" y="1160402"/>
                  </a:lnTo>
                  <a:lnTo>
                    <a:pt x="161281" y="1149096"/>
                  </a:lnTo>
                  <a:close/>
                </a:path>
                <a:path w="270509" h="1199514">
                  <a:moveTo>
                    <a:pt x="212058" y="1160402"/>
                  </a:moveTo>
                  <a:lnTo>
                    <a:pt x="232147" y="1181608"/>
                  </a:lnTo>
                  <a:lnTo>
                    <a:pt x="242942" y="1191514"/>
                  </a:lnTo>
                  <a:lnTo>
                    <a:pt x="248074" y="1185926"/>
                  </a:lnTo>
                  <a:lnTo>
                    <a:pt x="239386" y="1185926"/>
                  </a:lnTo>
                  <a:lnTo>
                    <a:pt x="233056" y="1165078"/>
                  </a:lnTo>
                  <a:lnTo>
                    <a:pt x="212058" y="1160402"/>
                  </a:lnTo>
                  <a:close/>
                </a:path>
                <a:path w="270509" h="1199514">
                  <a:moveTo>
                    <a:pt x="228845" y="1083564"/>
                  </a:moveTo>
                  <a:lnTo>
                    <a:pt x="222114" y="1085596"/>
                  </a:lnTo>
                  <a:lnTo>
                    <a:pt x="215383" y="1087754"/>
                  </a:lnTo>
                  <a:lnTo>
                    <a:pt x="211700" y="1094739"/>
                  </a:lnTo>
                  <a:lnTo>
                    <a:pt x="224386" y="1136521"/>
                  </a:lnTo>
                  <a:lnTo>
                    <a:pt x="250562" y="1164081"/>
                  </a:lnTo>
                  <a:lnTo>
                    <a:pt x="260087" y="1172845"/>
                  </a:lnTo>
                  <a:lnTo>
                    <a:pt x="242942" y="1191514"/>
                  </a:lnTo>
                  <a:lnTo>
                    <a:pt x="267601" y="1191514"/>
                  </a:lnTo>
                  <a:lnTo>
                    <a:pt x="235957" y="1087374"/>
                  </a:lnTo>
                  <a:lnTo>
                    <a:pt x="228845" y="1083564"/>
                  </a:lnTo>
                  <a:close/>
                </a:path>
                <a:path w="270509" h="1199514">
                  <a:moveTo>
                    <a:pt x="233056" y="1165078"/>
                  </a:moveTo>
                  <a:lnTo>
                    <a:pt x="239386" y="1185926"/>
                  </a:lnTo>
                  <a:lnTo>
                    <a:pt x="254245" y="1169797"/>
                  </a:lnTo>
                  <a:lnTo>
                    <a:pt x="233056" y="1165078"/>
                  </a:lnTo>
                  <a:close/>
                </a:path>
                <a:path w="270509" h="1199514">
                  <a:moveTo>
                    <a:pt x="224386" y="1136521"/>
                  </a:moveTo>
                  <a:lnTo>
                    <a:pt x="233056" y="1165078"/>
                  </a:lnTo>
                  <a:lnTo>
                    <a:pt x="254245" y="1169797"/>
                  </a:lnTo>
                  <a:lnTo>
                    <a:pt x="239386" y="1185926"/>
                  </a:lnTo>
                  <a:lnTo>
                    <a:pt x="248074" y="1185926"/>
                  </a:lnTo>
                  <a:lnTo>
                    <a:pt x="260087" y="1172845"/>
                  </a:lnTo>
                  <a:lnTo>
                    <a:pt x="250562" y="1164081"/>
                  </a:lnTo>
                  <a:lnTo>
                    <a:pt x="224386" y="1136521"/>
                  </a:lnTo>
                  <a:close/>
                </a:path>
                <a:path w="270509" h="1199514">
                  <a:moveTo>
                    <a:pt x="194301" y="0"/>
                  </a:moveTo>
                  <a:lnTo>
                    <a:pt x="168901" y="30987"/>
                  </a:lnTo>
                  <a:lnTo>
                    <a:pt x="144898" y="64135"/>
                  </a:lnTo>
                  <a:lnTo>
                    <a:pt x="122800" y="98678"/>
                  </a:lnTo>
                  <a:lnTo>
                    <a:pt x="102480" y="134492"/>
                  </a:lnTo>
                  <a:lnTo>
                    <a:pt x="84065" y="171323"/>
                  </a:lnTo>
                  <a:lnTo>
                    <a:pt x="67428" y="209423"/>
                  </a:lnTo>
                  <a:lnTo>
                    <a:pt x="52696" y="248412"/>
                  </a:lnTo>
                  <a:lnTo>
                    <a:pt x="39869" y="288163"/>
                  </a:lnTo>
                  <a:lnTo>
                    <a:pt x="28693" y="328549"/>
                  </a:lnTo>
                  <a:lnTo>
                    <a:pt x="19422" y="369697"/>
                  </a:lnTo>
                  <a:lnTo>
                    <a:pt x="12056" y="411352"/>
                  </a:lnTo>
                  <a:lnTo>
                    <a:pt x="6341" y="453263"/>
                  </a:lnTo>
                  <a:lnTo>
                    <a:pt x="2404" y="495553"/>
                  </a:lnTo>
                  <a:lnTo>
                    <a:pt x="372" y="537972"/>
                  </a:lnTo>
                  <a:lnTo>
                    <a:pt x="0" y="580771"/>
                  </a:lnTo>
                  <a:lnTo>
                    <a:pt x="1388" y="622935"/>
                  </a:lnTo>
                  <a:lnTo>
                    <a:pt x="4690" y="665352"/>
                  </a:lnTo>
                  <a:lnTo>
                    <a:pt x="9643" y="707389"/>
                  </a:lnTo>
                  <a:lnTo>
                    <a:pt x="16374" y="749046"/>
                  </a:lnTo>
                  <a:lnTo>
                    <a:pt x="24883" y="790321"/>
                  </a:lnTo>
                  <a:lnTo>
                    <a:pt x="35043" y="830961"/>
                  </a:lnTo>
                  <a:lnTo>
                    <a:pt x="46981" y="870838"/>
                  </a:lnTo>
                  <a:lnTo>
                    <a:pt x="60697" y="910081"/>
                  </a:lnTo>
                  <a:lnTo>
                    <a:pt x="76064" y="948309"/>
                  </a:lnTo>
                  <a:lnTo>
                    <a:pt x="93209" y="985520"/>
                  </a:lnTo>
                  <a:lnTo>
                    <a:pt x="112132" y="1021588"/>
                  </a:lnTo>
                  <a:lnTo>
                    <a:pt x="132706" y="1056639"/>
                  </a:lnTo>
                  <a:lnTo>
                    <a:pt x="154931" y="1090167"/>
                  </a:lnTo>
                  <a:lnTo>
                    <a:pt x="179061" y="1122172"/>
                  </a:lnTo>
                  <a:lnTo>
                    <a:pt x="204715" y="1152652"/>
                  </a:lnTo>
                  <a:lnTo>
                    <a:pt x="233056" y="1165078"/>
                  </a:lnTo>
                  <a:lnTo>
                    <a:pt x="224386" y="1136521"/>
                  </a:lnTo>
                  <a:lnTo>
                    <a:pt x="224146" y="1136268"/>
                  </a:lnTo>
                  <a:lnTo>
                    <a:pt x="199381" y="1107059"/>
                  </a:lnTo>
                  <a:lnTo>
                    <a:pt x="176140" y="1076071"/>
                  </a:lnTo>
                  <a:lnTo>
                    <a:pt x="154550" y="1043686"/>
                  </a:lnTo>
                  <a:lnTo>
                    <a:pt x="134611" y="1009903"/>
                  </a:lnTo>
                  <a:lnTo>
                    <a:pt x="116323" y="974851"/>
                  </a:lnTo>
                  <a:lnTo>
                    <a:pt x="99686" y="938784"/>
                  </a:lnTo>
                  <a:lnTo>
                    <a:pt x="84700" y="901573"/>
                  </a:lnTo>
                  <a:lnTo>
                    <a:pt x="71365" y="863600"/>
                  </a:lnTo>
                  <a:lnTo>
                    <a:pt x="59681" y="824738"/>
                  </a:lnTo>
                  <a:lnTo>
                    <a:pt x="49648" y="785113"/>
                  </a:lnTo>
                  <a:lnTo>
                    <a:pt x="41393" y="744981"/>
                  </a:lnTo>
                  <a:lnTo>
                    <a:pt x="34916" y="704341"/>
                  </a:lnTo>
                  <a:lnTo>
                    <a:pt x="29963" y="663448"/>
                  </a:lnTo>
                  <a:lnTo>
                    <a:pt x="26788" y="622173"/>
                  </a:lnTo>
                  <a:lnTo>
                    <a:pt x="25393" y="580516"/>
                  </a:lnTo>
                  <a:lnTo>
                    <a:pt x="25772" y="539241"/>
                  </a:lnTo>
                  <a:lnTo>
                    <a:pt x="27677" y="497839"/>
                  </a:lnTo>
                  <a:lnTo>
                    <a:pt x="31487" y="456691"/>
                  </a:lnTo>
                  <a:lnTo>
                    <a:pt x="36948" y="415798"/>
                  </a:lnTo>
                  <a:lnTo>
                    <a:pt x="44187" y="375285"/>
                  </a:lnTo>
                  <a:lnTo>
                    <a:pt x="53204" y="335279"/>
                  </a:lnTo>
                  <a:lnTo>
                    <a:pt x="63999" y="295910"/>
                  </a:lnTo>
                  <a:lnTo>
                    <a:pt x="76445" y="257428"/>
                  </a:lnTo>
                  <a:lnTo>
                    <a:pt x="90669" y="219583"/>
                  </a:lnTo>
                  <a:lnTo>
                    <a:pt x="106671" y="182752"/>
                  </a:lnTo>
                  <a:lnTo>
                    <a:pt x="124578" y="147065"/>
                  </a:lnTo>
                  <a:lnTo>
                    <a:pt x="144136" y="112395"/>
                  </a:lnTo>
                  <a:lnTo>
                    <a:pt x="165472" y="79121"/>
                  </a:lnTo>
                  <a:lnTo>
                    <a:pt x="188586" y="47116"/>
                  </a:lnTo>
                  <a:lnTo>
                    <a:pt x="213986" y="16001"/>
                  </a:lnTo>
                  <a:lnTo>
                    <a:pt x="1943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848613"/>
            <a:ext cx="6308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2800" b="0" spc="-15" dirty="0">
                <a:solidFill>
                  <a:srgbClr val="0000FF"/>
                </a:solidFill>
                <a:latin typeface="Carlito"/>
                <a:cs typeface="Carlito"/>
              </a:rPr>
              <a:t>checkout </a:t>
            </a:r>
            <a:r>
              <a:rPr sz="2800" b="0" spc="-5" dirty="0">
                <a:latin typeface="Carlito"/>
                <a:cs typeface="Carlito"/>
              </a:rPr>
              <a:t>6e073c640928b --</a:t>
            </a:r>
            <a:r>
              <a:rPr sz="2800" b="0" spc="135" dirty="0">
                <a:latin typeface="Carlito"/>
                <a:cs typeface="Carlito"/>
              </a:rPr>
              <a:t> </a:t>
            </a:r>
            <a:r>
              <a:rPr sz="2800" b="0" spc="-10" dirty="0">
                <a:latin typeface="Carlito"/>
                <a:cs typeface="Carlito"/>
              </a:rPr>
              <a:t>filename.txt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1650492"/>
            <a:ext cx="8862060" cy="3557270"/>
            <a:chOff x="228600" y="1650492"/>
            <a:chExt cx="8862060" cy="3557270"/>
          </a:xfrm>
        </p:grpSpPr>
        <p:sp>
          <p:nvSpPr>
            <p:cNvPr id="4" name="object 4"/>
            <p:cNvSpPr/>
            <p:nvPr/>
          </p:nvSpPr>
          <p:spPr>
            <a:xfrm>
              <a:off x="228600" y="1650492"/>
              <a:ext cx="7836408" cy="3557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6931" y="3284220"/>
              <a:ext cx="1633727" cy="7559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00771" y="3238500"/>
              <a:ext cx="1199387" cy="923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04176" y="3308604"/>
              <a:ext cx="1539240" cy="661670"/>
            </a:xfrm>
            <a:custGeom>
              <a:avLst/>
              <a:gdLst/>
              <a:ahLst/>
              <a:cxnLst/>
              <a:rect l="l" t="t" r="r" b="b"/>
              <a:pathLst>
                <a:path w="1539240" h="661670">
                  <a:moveTo>
                    <a:pt x="153924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1539240" y="661416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04176" y="3308604"/>
              <a:ext cx="1539240" cy="661670"/>
            </a:xfrm>
            <a:custGeom>
              <a:avLst/>
              <a:gdLst/>
              <a:ahLst/>
              <a:cxnLst/>
              <a:rect l="l" t="t" r="r" b="b"/>
              <a:pathLst>
                <a:path w="1539240" h="661670">
                  <a:moveTo>
                    <a:pt x="0" y="661416"/>
                  </a:moveTo>
                  <a:lnTo>
                    <a:pt x="1539240" y="661416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84032" y="3305682"/>
            <a:ext cx="77851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760" marR="5080" indent="-9906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S</a:t>
            </a:r>
            <a:r>
              <a:rPr sz="2000" spc="-25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aging  </a:t>
            </a:r>
            <a:r>
              <a:rPr sz="2000" spc="-10" dirty="0">
                <a:latin typeface="Carlito"/>
                <a:cs typeface="Carlito"/>
              </a:rPr>
              <a:t>index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73695" y="4558284"/>
            <a:ext cx="1633855" cy="786765"/>
            <a:chOff x="7473695" y="4558284"/>
            <a:chExt cx="1633855" cy="786765"/>
          </a:xfrm>
        </p:grpSpPr>
        <p:sp>
          <p:nvSpPr>
            <p:cNvPr id="11" name="object 11"/>
            <p:cNvSpPr/>
            <p:nvPr/>
          </p:nvSpPr>
          <p:spPr>
            <a:xfrm>
              <a:off x="7473695" y="4558284"/>
              <a:ext cx="1633727" cy="7574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68183" y="4619244"/>
              <a:ext cx="1444752" cy="7254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20939" y="4582668"/>
              <a:ext cx="1539240" cy="6629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20939" y="4582668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0" y="662939"/>
                  </a:moveTo>
                  <a:lnTo>
                    <a:pt x="1539240" y="662939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782306" y="4699254"/>
            <a:ext cx="1019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working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83780" y="2013204"/>
            <a:ext cx="1760220" cy="788035"/>
            <a:chOff x="7383780" y="2013204"/>
            <a:chExt cx="1760220" cy="788035"/>
          </a:xfrm>
        </p:grpSpPr>
        <p:sp>
          <p:nvSpPr>
            <p:cNvPr id="17" name="object 17"/>
            <p:cNvSpPr/>
            <p:nvPr/>
          </p:nvSpPr>
          <p:spPr>
            <a:xfrm>
              <a:off x="7456932" y="2013204"/>
              <a:ext cx="1633727" cy="7574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3780" y="2075688"/>
              <a:ext cx="1760220" cy="7254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04176" y="2037588"/>
              <a:ext cx="1539240" cy="662940"/>
            </a:xfrm>
            <a:custGeom>
              <a:avLst/>
              <a:gdLst/>
              <a:ahLst/>
              <a:cxnLst/>
              <a:rect l="l" t="t" r="r" b="b"/>
              <a:pathLst>
                <a:path w="1539240" h="662939">
                  <a:moveTo>
                    <a:pt x="1539240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539240" y="662939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04176" y="2037588"/>
            <a:ext cx="1539240" cy="662940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19"/>
              </a:spcBef>
            </a:pPr>
            <a:r>
              <a:rPr sz="2400" spc="-10" dirty="0">
                <a:latin typeface="Carlito"/>
                <a:cs typeface="Carlito"/>
              </a:rPr>
              <a:t>Repository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082028" y="2462783"/>
            <a:ext cx="558165" cy="2710180"/>
            <a:chOff x="7082028" y="2462783"/>
            <a:chExt cx="558165" cy="2710180"/>
          </a:xfrm>
        </p:grpSpPr>
        <p:sp>
          <p:nvSpPr>
            <p:cNvPr id="22" name="object 22"/>
            <p:cNvSpPr/>
            <p:nvPr/>
          </p:nvSpPr>
          <p:spPr>
            <a:xfrm>
              <a:off x="7082028" y="2462783"/>
              <a:ext cx="557783" cy="13975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13608" y="2485643"/>
              <a:ext cx="270510" cy="1199515"/>
            </a:xfrm>
            <a:custGeom>
              <a:avLst/>
              <a:gdLst/>
              <a:ahLst/>
              <a:cxnLst/>
              <a:rect l="l" t="t" r="r" b="b"/>
              <a:pathLst>
                <a:path w="270509" h="1199514">
                  <a:moveTo>
                    <a:pt x="161281" y="1149222"/>
                  </a:moveTo>
                  <a:lnTo>
                    <a:pt x="154423" y="1153540"/>
                  </a:lnTo>
                  <a:lnTo>
                    <a:pt x="152867" y="1160539"/>
                  </a:lnTo>
                  <a:lnTo>
                    <a:pt x="151375" y="1167129"/>
                  </a:lnTo>
                  <a:lnTo>
                    <a:pt x="155693" y="1173987"/>
                  </a:lnTo>
                  <a:lnTo>
                    <a:pt x="269993" y="1199387"/>
                  </a:lnTo>
                  <a:lnTo>
                    <a:pt x="267626" y="1191640"/>
                  </a:lnTo>
                  <a:lnTo>
                    <a:pt x="242815" y="1191640"/>
                  </a:lnTo>
                  <a:lnTo>
                    <a:pt x="232147" y="1181607"/>
                  </a:lnTo>
                  <a:lnTo>
                    <a:pt x="212099" y="1160539"/>
                  </a:lnTo>
                  <a:lnTo>
                    <a:pt x="161281" y="1149222"/>
                  </a:lnTo>
                  <a:close/>
                </a:path>
                <a:path w="270509" h="1199514">
                  <a:moveTo>
                    <a:pt x="212099" y="1160539"/>
                  </a:moveTo>
                  <a:lnTo>
                    <a:pt x="232147" y="1181607"/>
                  </a:lnTo>
                  <a:lnTo>
                    <a:pt x="242815" y="1191640"/>
                  </a:lnTo>
                  <a:lnTo>
                    <a:pt x="247985" y="1186052"/>
                  </a:lnTo>
                  <a:lnTo>
                    <a:pt x="239259" y="1186052"/>
                  </a:lnTo>
                  <a:lnTo>
                    <a:pt x="232920" y="1165175"/>
                  </a:lnTo>
                  <a:lnTo>
                    <a:pt x="212099" y="1160539"/>
                  </a:lnTo>
                  <a:close/>
                </a:path>
                <a:path w="270509" h="1199514">
                  <a:moveTo>
                    <a:pt x="228845" y="1083690"/>
                  </a:moveTo>
                  <a:lnTo>
                    <a:pt x="215383" y="1087754"/>
                  </a:lnTo>
                  <a:lnTo>
                    <a:pt x="211573" y="1094866"/>
                  </a:lnTo>
                  <a:lnTo>
                    <a:pt x="224258" y="1136646"/>
                  </a:lnTo>
                  <a:lnTo>
                    <a:pt x="250562" y="1164208"/>
                  </a:lnTo>
                  <a:lnTo>
                    <a:pt x="260087" y="1172971"/>
                  </a:lnTo>
                  <a:lnTo>
                    <a:pt x="242815" y="1191640"/>
                  </a:lnTo>
                  <a:lnTo>
                    <a:pt x="267626" y="1191640"/>
                  </a:lnTo>
                  <a:lnTo>
                    <a:pt x="237862" y="1094231"/>
                  </a:lnTo>
                  <a:lnTo>
                    <a:pt x="235830" y="1087501"/>
                  </a:lnTo>
                  <a:lnTo>
                    <a:pt x="228845" y="1083690"/>
                  </a:lnTo>
                  <a:close/>
                </a:path>
                <a:path w="270509" h="1199514">
                  <a:moveTo>
                    <a:pt x="232920" y="1165175"/>
                  </a:moveTo>
                  <a:lnTo>
                    <a:pt x="239259" y="1186052"/>
                  </a:lnTo>
                  <a:lnTo>
                    <a:pt x="254245" y="1169923"/>
                  </a:lnTo>
                  <a:lnTo>
                    <a:pt x="232920" y="1165175"/>
                  </a:lnTo>
                  <a:close/>
                </a:path>
                <a:path w="270509" h="1199514">
                  <a:moveTo>
                    <a:pt x="224258" y="1136646"/>
                  </a:moveTo>
                  <a:lnTo>
                    <a:pt x="232920" y="1165175"/>
                  </a:lnTo>
                  <a:lnTo>
                    <a:pt x="254245" y="1169923"/>
                  </a:lnTo>
                  <a:lnTo>
                    <a:pt x="239259" y="1186052"/>
                  </a:lnTo>
                  <a:lnTo>
                    <a:pt x="247985" y="1186052"/>
                  </a:lnTo>
                  <a:lnTo>
                    <a:pt x="260087" y="1172971"/>
                  </a:lnTo>
                  <a:lnTo>
                    <a:pt x="250562" y="1164208"/>
                  </a:lnTo>
                  <a:lnTo>
                    <a:pt x="224258" y="1136646"/>
                  </a:lnTo>
                  <a:close/>
                </a:path>
                <a:path w="270509" h="1199514">
                  <a:moveTo>
                    <a:pt x="194301" y="0"/>
                  </a:moveTo>
                  <a:lnTo>
                    <a:pt x="168774" y="31114"/>
                  </a:lnTo>
                  <a:lnTo>
                    <a:pt x="144771" y="64261"/>
                  </a:lnTo>
                  <a:lnTo>
                    <a:pt x="122673" y="98805"/>
                  </a:lnTo>
                  <a:lnTo>
                    <a:pt x="102480" y="134619"/>
                  </a:lnTo>
                  <a:lnTo>
                    <a:pt x="83938" y="171450"/>
                  </a:lnTo>
                  <a:lnTo>
                    <a:pt x="67428" y="209550"/>
                  </a:lnTo>
                  <a:lnTo>
                    <a:pt x="52696" y="248538"/>
                  </a:lnTo>
                  <a:lnTo>
                    <a:pt x="39742" y="288163"/>
                  </a:lnTo>
                  <a:lnTo>
                    <a:pt x="28693" y="328675"/>
                  </a:lnTo>
                  <a:lnTo>
                    <a:pt x="19422" y="369823"/>
                  </a:lnTo>
                  <a:lnTo>
                    <a:pt x="11929" y="411479"/>
                  </a:lnTo>
                  <a:lnTo>
                    <a:pt x="6214" y="453389"/>
                  </a:lnTo>
                  <a:lnTo>
                    <a:pt x="2404" y="495680"/>
                  </a:lnTo>
                  <a:lnTo>
                    <a:pt x="372" y="538098"/>
                  </a:lnTo>
                  <a:lnTo>
                    <a:pt x="0" y="580770"/>
                  </a:lnTo>
                  <a:lnTo>
                    <a:pt x="1388" y="623061"/>
                  </a:lnTo>
                  <a:lnTo>
                    <a:pt x="4690" y="665352"/>
                  </a:lnTo>
                  <a:lnTo>
                    <a:pt x="9643" y="707389"/>
                  </a:lnTo>
                  <a:lnTo>
                    <a:pt x="16247" y="749045"/>
                  </a:lnTo>
                  <a:lnTo>
                    <a:pt x="24756" y="790320"/>
                  </a:lnTo>
                  <a:lnTo>
                    <a:pt x="35043" y="830960"/>
                  </a:lnTo>
                  <a:lnTo>
                    <a:pt x="46981" y="870965"/>
                  </a:lnTo>
                  <a:lnTo>
                    <a:pt x="60697" y="910081"/>
                  </a:lnTo>
                  <a:lnTo>
                    <a:pt x="75937" y="948435"/>
                  </a:lnTo>
                  <a:lnTo>
                    <a:pt x="93209" y="985646"/>
                  </a:lnTo>
                  <a:lnTo>
                    <a:pt x="112005" y="1021714"/>
                  </a:lnTo>
                  <a:lnTo>
                    <a:pt x="132706" y="1056639"/>
                  </a:lnTo>
                  <a:lnTo>
                    <a:pt x="154931" y="1090167"/>
                  </a:lnTo>
                  <a:lnTo>
                    <a:pt x="178934" y="1122298"/>
                  </a:lnTo>
                  <a:lnTo>
                    <a:pt x="204715" y="1152778"/>
                  </a:lnTo>
                  <a:lnTo>
                    <a:pt x="232920" y="1165175"/>
                  </a:lnTo>
                  <a:lnTo>
                    <a:pt x="224258" y="1136646"/>
                  </a:lnTo>
                  <a:lnTo>
                    <a:pt x="224019" y="1136395"/>
                  </a:lnTo>
                  <a:lnTo>
                    <a:pt x="199254" y="1107058"/>
                  </a:lnTo>
                  <a:lnTo>
                    <a:pt x="176140" y="1076197"/>
                  </a:lnTo>
                  <a:lnTo>
                    <a:pt x="154550" y="1043813"/>
                  </a:lnTo>
                  <a:lnTo>
                    <a:pt x="134611" y="1009903"/>
                  </a:lnTo>
                  <a:lnTo>
                    <a:pt x="116323" y="974978"/>
                  </a:lnTo>
                  <a:lnTo>
                    <a:pt x="99559" y="938910"/>
                  </a:lnTo>
                  <a:lnTo>
                    <a:pt x="84573" y="901700"/>
                  </a:lnTo>
                  <a:lnTo>
                    <a:pt x="71238" y="863726"/>
                  </a:lnTo>
                  <a:lnTo>
                    <a:pt x="59554" y="824864"/>
                  </a:lnTo>
                  <a:lnTo>
                    <a:pt x="49648" y="785240"/>
                  </a:lnTo>
                  <a:lnTo>
                    <a:pt x="41393" y="744981"/>
                  </a:lnTo>
                  <a:lnTo>
                    <a:pt x="34916" y="704341"/>
                  </a:lnTo>
                  <a:lnTo>
                    <a:pt x="29963" y="663447"/>
                  </a:lnTo>
                  <a:lnTo>
                    <a:pt x="26788" y="622172"/>
                  </a:lnTo>
                  <a:lnTo>
                    <a:pt x="25393" y="580516"/>
                  </a:lnTo>
                  <a:lnTo>
                    <a:pt x="25645" y="539368"/>
                  </a:lnTo>
                  <a:lnTo>
                    <a:pt x="27677" y="497966"/>
                  </a:lnTo>
                  <a:lnTo>
                    <a:pt x="31360" y="456818"/>
                  </a:lnTo>
                  <a:lnTo>
                    <a:pt x="36948" y="415925"/>
                  </a:lnTo>
                  <a:lnTo>
                    <a:pt x="44187" y="375411"/>
                  </a:lnTo>
                  <a:lnTo>
                    <a:pt x="53204" y="335406"/>
                  </a:lnTo>
                  <a:lnTo>
                    <a:pt x="63999" y="296036"/>
                  </a:lnTo>
                  <a:lnTo>
                    <a:pt x="76445" y="257428"/>
                  </a:lnTo>
                  <a:lnTo>
                    <a:pt x="90669" y="219709"/>
                  </a:lnTo>
                  <a:lnTo>
                    <a:pt x="106671" y="182879"/>
                  </a:lnTo>
                  <a:lnTo>
                    <a:pt x="124578" y="147065"/>
                  </a:lnTo>
                  <a:lnTo>
                    <a:pt x="144136" y="112521"/>
                  </a:lnTo>
                  <a:lnTo>
                    <a:pt x="165472" y="79120"/>
                  </a:lnTo>
                  <a:lnTo>
                    <a:pt x="188459" y="47243"/>
                  </a:lnTo>
                  <a:lnTo>
                    <a:pt x="213859" y="16128"/>
                  </a:lnTo>
                  <a:lnTo>
                    <a:pt x="1943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82028" y="3774947"/>
              <a:ext cx="557783" cy="13975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13604" y="3797680"/>
              <a:ext cx="270510" cy="1199515"/>
            </a:xfrm>
            <a:custGeom>
              <a:avLst/>
              <a:gdLst/>
              <a:ahLst/>
              <a:cxnLst/>
              <a:rect l="l" t="t" r="r" b="b"/>
              <a:pathLst>
                <a:path w="270509" h="1199514">
                  <a:moveTo>
                    <a:pt x="161285" y="1149096"/>
                  </a:moveTo>
                  <a:lnTo>
                    <a:pt x="154427" y="1153414"/>
                  </a:lnTo>
                  <a:lnTo>
                    <a:pt x="151379" y="1167130"/>
                  </a:lnTo>
                  <a:lnTo>
                    <a:pt x="155697" y="1173861"/>
                  </a:lnTo>
                  <a:lnTo>
                    <a:pt x="269997" y="1199388"/>
                  </a:lnTo>
                  <a:lnTo>
                    <a:pt x="267594" y="1191514"/>
                  </a:lnTo>
                  <a:lnTo>
                    <a:pt x="242819" y="1191514"/>
                  </a:lnTo>
                  <a:lnTo>
                    <a:pt x="232151" y="1181608"/>
                  </a:lnTo>
                  <a:lnTo>
                    <a:pt x="211950" y="1160377"/>
                  </a:lnTo>
                  <a:lnTo>
                    <a:pt x="161285" y="1149096"/>
                  </a:lnTo>
                  <a:close/>
                </a:path>
                <a:path w="270509" h="1199514">
                  <a:moveTo>
                    <a:pt x="211950" y="1160377"/>
                  </a:moveTo>
                  <a:lnTo>
                    <a:pt x="232151" y="1181608"/>
                  </a:lnTo>
                  <a:lnTo>
                    <a:pt x="242819" y="1191514"/>
                  </a:lnTo>
                  <a:lnTo>
                    <a:pt x="248025" y="1185926"/>
                  </a:lnTo>
                  <a:lnTo>
                    <a:pt x="239263" y="1185926"/>
                  </a:lnTo>
                  <a:lnTo>
                    <a:pt x="232921" y="1165047"/>
                  </a:lnTo>
                  <a:lnTo>
                    <a:pt x="211950" y="1160377"/>
                  </a:lnTo>
                  <a:close/>
                </a:path>
                <a:path w="270509" h="1199514">
                  <a:moveTo>
                    <a:pt x="228849" y="1083691"/>
                  </a:moveTo>
                  <a:lnTo>
                    <a:pt x="215387" y="1087755"/>
                  </a:lnTo>
                  <a:lnTo>
                    <a:pt x="211577" y="1094867"/>
                  </a:lnTo>
                  <a:lnTo>
                    <a:pt x="213609" y="1101471"/>
                  </a:lnTo>
                  <a:lnTo>
                    <a:pt x="224308" y="1136693"/>
                  </a:lnTo>
                  <a:lnTo>
                    <a:pt x="250566" y="1164082"/>
                  </a:lnTo>
                  <a:lnTo>
                    <a:pt x="260091" y="1172972"/>
                  </a:lnTo>
                  <a:lnTo>
                    <a:pt x="242819" y="1191514"/>
                  </a:lnTo>
                  <a:lnTo>
                    <a:pt x="267594" y="1191514"/>
                  </a:lnTo>
                  <a:lnTo>
                    <a:pt x="237866" y="1094105"/>
                  </a:lnTo>
                  <a:lnTo>
                    <a:pt x="235834" y="1087374"/>
                  </a:lnTo>
                  <a:lnTo>
                    <a:pt x="228849" y="1083691"/>
                  </a:lnTo>
                  <a:close/>
                </a:path>
                <a:path w="270509" h="1199514">
                  <a:moveTo>
                    <a:pt x="232921" y="1165047"/>
                  </a:moveTo>
                  <a:lnTo>
                    <a:pt x="239263" y="1185926"/>
                  </a:lnTo>
                  <a:lnTo>
                    <a:pt x="254249" y="1169797"/>
                  </a:lnTo>
                  <a:lnTo>
                    <a:pt x="232921" y="1165047"/>
                  </a:lnTo>
                  <a:close/>
                </a:path>
                <a:path w="270509" h="1199514">
                  <a:moveTo>
                    <a:pt x="224308" y="1136693"/>
                  </a:moveTo>
                  <a:lnTo>
                    <a:pt x="232921" y="1165047"/>
                  </a:lnTo>
                  <a:lnTo>
                    <a:pt x="254249" y="1169797"/>
                  </a:lnTo>
                  <a:lnTo>
                    <a:pt x="239263" y="1185926"/>
                  </a:lnTo>
                  <a:lnTo>
                    <a:pt x="248025" y="1185926"/>
                  </a:lnTo>
                  <a:lnTo>
                    <a:pt x="260091" y="1172972"/>
                  </a:lnTo>
                  <a:lnTo>
                    <a:pt x="250566" y="1164082"/>
                  </a:lnTo>
                  <a:lnTo>
                    <a:pt x="224308" y="1136693"/>
                  </a:lnTo>
                  <a:close/>
                </a:path>
                <a:path w="270509" h="1199514">
                  <a:moveTo>
                    <a:pt x="194305" y="0"/>
                  </a:moveTo>
                  <a:lnTo>
                    <a:pt x="168778" y="30988"/>
                  </a:lnTo>
                  <a:lnTo>
                    <a:pt x="144775" y="64262"/>
                  </a:lnTo>
                  <a:lnTo>
                    <a:pt x="122677" y="98679"/>
                  </a:lnTo>
                  <a:lnTo>
                    <a:pt x="102484" y="134620"/>
                  </a:lnTo>
                  <a:lnTo>
                    <a:pt x="83942" y="171450"/>
                  </a:lnTo>
                  <a:lnTo>
                    <a:pt x="67432" y="209423"/>
                  </a:lnTo>
                  <a:lnTo>
                    <a:pt x="52700" y="248412"/>
                  </a:lnTo>
                  <a:lnTo>
                    <a:pt x="39746" y="288163"/>
                  </a:lnTo>
                  <a:lnTo>
                    <a:pt x="28697" y="328676"/>
                  </a:lnTo>
                  <a:lnTo>
                    <a:pt x="19426" y="369824"/>
                  </a:lnTo>
                  <a:lnTo>
                    <a:pt x="11933" y="411353"/>
                  </a:lnTo>
                  <a:lnTo>
                    <a:pt x="6218" y="453390"/>
                  </a:lnTo>
                  <a:lnTo>
                    <a:pt x="2408" y="495554"/>
                  </a:lnTo>
                  <a:lnTo>
                    <a:pt x="376" y="538099"/>
                  </a:lnTo>
                  <a:lnTo>
                    <a:pt x="0" y="580644"/>
                  </a:lnTo>
                  <a:lnTo>
                    <a:pt x="1392" y="623062"/>
                  </a:lnTo>
                  <a:lnTo>
                    <a:pt x="4694" y="665226"/>
                  </a:lnTo>
                  <a:lnTo>
                    <a:pt x="9647" y="707390"/>
                  </a:lnTo>
                  <a:lnTo>
                    <a:pt x="16251" y="749046"/>
                  </a:lnTo>
                  <a:lnTo>
                    <a:pt x="24760" y="790321"/>
                  </a:lnTo>
                  <a:lnTo>
                    <a:pt x="35047" y="830961"/>
                  </a:lnTo>
                  <a:lnTo>
                    <a:pt x="46985" y="870966"/>
                  </a:lnTo>
                  <a:lnTo>
                    <a:pt x="60701" y="910082"/>
                  </a:lnTo>
                  <a:lnTo>
                    <a:pt x="75941" y="948309"/>
                  </a:lnTo>
                  <a:lnTo>
                    <a:pt x="93213" y="985520"/>
                  </a:lnTo>
                  <a:lnTo>
                    <a:pt x="112009" y="1021715"/>
                  </a:lnTo>
                  <a:lnTo>
                    <a:pt x="132710" y="1056640"/>
                  </a:lnTo>
                  <a:lnTo>
                    <a:pt x="154935" y="1090168"/>
                  </a:lnTo>
                  <a:lnTo>
                    <a:pt x="178938" y="1122299"/>
                  </a:lnTo>
                  <a:lnTo>
                    <a:pt x="204719" y="1152779"/>
                  </a:lnTo>
                  <a:lnTo>
                    <a:pt x="232921" y="1165047"/>
                  </a:lnTo>
                  <a:lnTo>
                    <a:pt x="224308" y="1136693"/>
                  </a:lnTo>
                  <a:lnTo>
                    <a:pt x="224023" y="1136396"/>
                  </a:lnTo>
                  <a:lnTo>
                    <a:pt x="199258" y="1107059"/>
                  </a:lnTo>
                  <a:lnTo>
                    <a:pt x="176144" y="1076071"/>
                  </a:lnTo>
                  <a:lnTo>
                    <a:pt x="154554" y="1043686"/>
                  </a:lnTo>
                  <a:lnTo>
                    <a:pt x="134615" y="1009904"/>
                  </a:lnTo>
                  <a:lnTo>
                    <a:pt x="116327" y="974979"/>
                  </a:lnTo>
                  <a:lnTo>
                    <a:pt x="99563" y="938784"/>
                  </a:lnTo>
                  <a:lnTo>
                    <a:pt x="84577" y="901700"/>
                  </a:lnTo>
                  <a:lnTo>
                    <a:pt x="71242" y="863600"/>
                  </a:lnTo>
                  <a:lnTo>
                    <a:pt x="59558" y="824738"/>
                  </a:lnTo>
                  <a:lnTo>
                    <a:pt x="49652" y="785241"/>
                  </a:lnTo>
                  <a:lnTo>
                    <a:pt x="41397" y="744982"/>
                  </a:lnTo>
                  <a:lnTo>
                    <a:pt x="34920" y="704342"/>
                  </a:lnTo>
                  <a:lnTo>
                    <a:pt x="29967" y="663321"/>
                  </a:lnTo>
                  <a:lnTo>
                    <a:pt x="26792" y="622173"/>
                  </a:lnTo>
                  <a:lnTo>
                    <a:pt x="25269" y="580517"/>
                  </a:lnTo>
                  <a:lnTo>
                    <a:pt x="25649" y="539242"/>
                  </a:lnTo>
                  <a:lnTo>
                    <a:pt x="27681" y="497967"/>
                  </a:lnTo>
                  <a:lnTo>
                    <a:pt x="31364" y="456692"/>
                  </a:lnTo>
                  <a:lnTo>
                    <a:pt x="36952" y="415798"/>
                  </a:lnTo>
                  <a:lnTo>
                    <a:pt x="44191" y="375285"/>
                  </a:lnTo>
                  <a:lnTo>
                    <a:pt x="53208" y="335280"/>
                  </a:lnTo>
                  <a:lnTo>
                    <a:pt x="64003" y="296037"/>
                  </a:lnTo>
                  <a:lnTo>
                    <a:pt x="76449" y="257429"/>
                  </a:lnTo>
                  <a:lnTo>
                    <a:pt x="90673" y="219583"/>
                  </a:lnTo>
                  <a:lnTo>
                    <a:pt x="106675" y="182753"/>
                  </a:lnTo>
                  <a:lnTo>
                    <a:pt x="124582" y="147066"/>
                  </a:lnTo>
                  <a:lnTo>
                    <a:pt x="144140" y="112395"/>
                  </a:lnTo>
                  <a:lnTo>
                    <a:pt x="165476" y="79121"/>
                  </a:lnTo>
                  <a:lnTo>
                    <a:pt x="188463" y="47117"/>
                  </a:lnTo>
                  <a:lnTo>
                    <a:pt x="213863" y="16129"/>
                  </a:lnTo>
                  <a:lnTo>
                    <a:pt x="1943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9536" y="461899"/>
            <a:ext cx="5881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Which files </a:t>
            </a:r>
            <a:r>
              <a:rPr sz="4400" spc="-20" dirty="0"/>
              <a:t>are </a:t>
            </a:r>
            <a:r>
              <a:rPr sz="4400" dirty="0"/>
              <a:t>in a</a:t>
            </a:r>
            <a:r>
              <a:rPr sz="4400" spc="-70" dirty="0"/>
              <a:t> </a:t>
            </a:r>
            <a:r>
              <a:rPr sz="4400" spc="-15" dirty="0"/>
              <a:t>repo?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904865" cy="227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3200" spc="-10" dirty="0">
                <a:solidFill>
                  <a:srgbClr val="0000FF"/>
                </a:solidFill>
                <a:latin typeface="Carlito"/>
                <a:cs typeface="Carlito"/>
              </a:rPr>
              <a:t>ls-tree</a:t>
            </a:r>
            <a:r>
              <a:rPr sz="3200" spc="-2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tree-ish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Carlito"/>
              <a:cs typeface="Carlito"/>
            </a:endParaRPr>
          </a:p>
          <a:p>
            <a:pPr marL="473075" marR="5080" indent="-461009">
              <a:lnSpc>
                <a:spcPct val="120000"/>
              </a:lnSpc>
              <a:spcBef>
                <a:spcPts val="5"/>
              </a:spcBef>
            </a:pPr>
            <a:r>
              <a:rPr sz="3200" b="1" spc="-5" dirty="0">
                <a:latin typeface="Carlito"/>
                <a:cs typeface="Carlito"/>
              </a:rPr>
              <a:t>tree-ish </a:t>
            </a:r>
            <a:r>
              <a:rPr sz="3200" dirty="0">
                <a:latin typeface="Carlito"/>
                <a:cs typeface="Carlito"/>
              </a:rPr>
              <a:t>– a </a:t>
            </a:r>
            <a:r>
              <a:rPr sz="3200" spc="-30" dirty="0">
                <a:latin typeface="Carlito"/>
                <a:cs typeface="Carlito"/>
              </a:rPr>
              <a:t>way </a:t>
            </a:r>
            <a:r>
              <a:rPr sz="3200" spc="-25" dirty="0">
                <a:latin typeface="Carlito"/>
                <a:cs typeface="Carlito"/>
              </a:rPr>
              <a:t>to reference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repo  full </a:t>
            </a:r>
            <a:r>
              <a:rPr sz="3200" dirty="0">
                <a:latin typeface="Carlito"/>
                <a:cs typeface="Carlito"/>
              </a:rPr>
              <a:t>SHA, </a:t>
            </a:r>
            <a:r>
              <a:rPr sz="3200" spc="-5" dirty="0">
                <a:latin typeface="Carlito"/>
                <a:cs typeface="Carlito"/>
              </a:rPr>
              <a:t>part </a:t>
            </a:r>
            <a:r>
              <a:rPr sz="3200" dirty="0">
                <a:latin typeface="Carlito"/>
                <a:cs typeface="Carlito"/>
              </a:rPr>
              <a:t>SHA, </a:t>
            </a:r>
            <a:r>
              <a:rPr sz="3200" spc="-30" dirty="0">
                <a:latin typeface="Carlito"/>
                <a:cs typeface="Carlito"/>
              </a:rPr>
              <a:t>HEAD,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others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4114800"/>
            <a:ext cx="8077200" cy="1501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6145174"/>
            <a:ext cx="2493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blob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file, </a:t>
            </a:r>
            <a:r>
              <a:rPr sz="1800" spc="-10" dirty="0">
                <a:latin typeface="Carlito"/>
                <a:cs typeface="Carlito"/>
              </a:rPr>
              <a:t>tree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10" dirty="0">
                <a:latin typeface="Carlito"/>
                <a:cs typeface="Carlito"/>
              </a:rPr>
              <a:t>directory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414" y="461899"/>
            <a:ext cx="7494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Some </a:t>
            </a:r>
            <a:r>
              <a:rPr sz="4400" spc="-15" dirty="0"/>
              <a:t>history </a:t>
            </a:r>
            <a:r>
              <a:rPr sz="4400" dirty="0"/>
              <a:t>of </a:t>
            </a:r>
            <a:r>
              <a:rPr sz="4400" spc="-15" dirty="0"/>
              <a:t>source</a:t>
            </a:r>
            <a:r>
              <a:rPr sz="4400" spc="-70" dirty="0"/>
              <a:t> </a:t>
            </a:r>
            <a:r>
              <a:rPr sz="4400" spc="-15" dirty="0"/>
              <a:t>control…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77341" y="1428115"/>
            <a:ext cx="610235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(1972) </a:t>
            </a:r>
            <a:r>
              <a:rPr sz="2800" spc="-15" dirty="0">
                <a:latin typeface="Carlito"/>
                <a:cs typeface="Carlito"/>
              </a:rPr>
              <a:t>Source </a:t>
            </a:r>
            <a:r>
              <a:rPr sz="2800" spc="-10" dirty="0">
                <a:latin typeface="Carlito"/>
                <a:cs typeface="Carlito"/>
              </a:rPr>
              <a:t>Code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30" dirty="0">
                <a:latin typeface="Carlito"/>
                <a:cs typeface="Carlito"/>
              </a:rPr>
              <a:t>System</a:t>
            </a:r>
            <a:r>
              <a:rPr sz="2800" spc="1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(SCCS)</a:t>
            </a:r>
            <a:endParaRPr sz="2800">
              <a:latin typeface="Carlito"/>
              <a:cs typeface="Carlito"/>
            </a:endParaRPr>
          </a:p>
          <a:p>
            <a:pPr marL="1174115" marR="15875" indent="-1174750">
              <a:lnSpc>
                <a:spcPct val="100000"/>
              </a:lnSpc>
              <a:buChar char="-"/>
              <a:tabLst>
                <a:tab pos="1174750" algn="l"/>
              </a:tabLst>
            </a:pPr>
            <a:r>
              <a:rPr sz="2800" spc="-5" dirty="0">
                <a:latin typeface="Carlito"/>
                <a:cs typeface="Carlito"/>
              </a:rPr>
              <a:t>closed </a:t>
            </a:r>
            <a:r>
              <a:rPr sz="2800" spc="-15" dirty="0">
                <a:latin typeface="Carlito"/>
                <a:cs typeface="Carlito"/>
              </a:rPr>
              <a:t>source, </a:t>
            </a:r>
            <a:r>
              <a:rPr sz="2800" spc="-10" dirty="0">
                <a:latin typeface="Carlito"/>
                <a:cs typeface="Carlito"/>
              </a:rPr>
              <a:t>part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UNIX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rlito"/>
              <a:buChar char="-"/>
            </a:pPr>
            <a:endParaRPr sz="2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rlito"/>
                <a:cs typeface="Carlito"/>
              </a:rPr>
              <a:t>(1982) </a:t>
            </a:r>
            <a:r>
              <a:rPr sz="2800" spc="-15" dirty="0">
                <a:latin typeface="Carlito"/>
                <a:cs typeface="Carlito"/>
              </a:rPr>
              <a:t>Revision </a:t>
            </a:r>
            <a:r>
              <a:rPr sz="2800" spc="-20" dirty="0">
                <a:latin typeface="Carlito"/>
                <a:cs typeface="Carlito"/>
              </a:rPr>
              <a:t>Control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System(RCS)</a:t>
            </a:r>
            <a:endParaRPr sz="2800">
              <a:latin typeface="Carlito"/>
              <a:cs typeface="Carlito"/>
            </a:endParaRPr>
          </a:p>
          <a:p>
            <a:pPr marL="1065530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- open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source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rlito"/>
                <a:cs typeface="Carlito"/>
              </a:rPr>
              <a:t>(1986) </a:t>
            </a:r>
            <a:r>
              <a:rPr sz="2800" spc="-15" dirty="0">
                <a:latin typeface="Carlito"/>
                <a:cs typeface="Carlito"/>
              </a:rPr>
              <a:t>Concurrent </a:t>
            </a:r>
            <a:r>
              <a:rPr sz="2800" spc="-35" dirty="0">
                <a:latin typeface="Carlito"/>
                <a:cs typeface="Carlito"/>
              </a:rPr>
              <a:t>Versions </a:t>
            </a:r>
            <a:r>
              <a:rPr sz="2800" spc="-30" dirty="0">
                <a:latin typeface="Carlito"/>
                <a:cs typeface="Carlito"/>
              </a:rPr>
              <a:t>System</a:t>
            </a:r>
            <a:r>
              <a:rPr sz="2800" spc="1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(CVS)</a:t>
            </a:r>
            <a:endParaRPr sz="2800">
              <a:latin typeface="Carlito"/>
              <a:cs typeface="Carlito"/>
            </a:endParaRPr>
          </a:p>
          <a:p>
            <a:pPr marL="1174115" indent="-191135">
              <a:lnSpc>
                <a:spcPct val="100000"/>
              </a:lnSpc>
              <a:buChar char="-"/>
              <a:tabLst>
                <a:tab pos="1174750" algn="l"/>
              </a:tabLst>
            </a:pPr>
            <a:r>
              <a:rPr sz="2800" spc="-10" dirty="0">
                <a:latin typeface="Carlito"/>
                <a:cs typeface="Carlito"/>
              </a:rPr>
              <a:t>open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source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(2000) Apache </a:t>
            </a:r>
            <a:r>
              <a:rPr sz="2800" spc="-20" dirty="0">
                <a:latin typeface="Carlito"/>
                <a:cs typeface="Carlito"/>
              </a:rPr>
              <a:t>Subversion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(SVN)</a:t>
            </a:r>
            <a:endParaRPr sz="2800">
              <a:latin typeface="Carlito"/>
              <a:cs typeface="Carlito"/>
            </a:endParaRPr>
          </a:p>
          <a:p>
            <a:pPr marL="902969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10" dirty="0">
                <a:latin typeface="Carlito"/>
                <a:cs typeface="Carlito"/>
              </a:rPr>
              <a:t>open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source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3200" y="5181600"/>
            <a:ext cx="1732788" cy="1498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4971" y="3739896"/>
            <a:ext cx="99060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3598" y="449961"/>
            <a:ext cx="2326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b</a:t>
            </a:r>
            <a:r>
              <a:rPr sz="4400" spc="-100" dirty="0"/>
              <a:t>r</a:t>
            </a:r>
            <a:r>
              <a:rPr sz="4400" dirty="0"/>
              <a:t>anching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7750809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allows </a:t>
            </a:r>
            <a:r>
              <a:rPr sz="3000" spc="-5" dirty="0">
                <a:latin typeface="Carlito"/>
                <a:cs typeface="Carlito"/>
              </a:rPr>
              <a:t>one </a:t>
            </a:r>
            <a:r>
              <a:rPr sz="3000" spc="-10" dirty="0">
                <a:latin typeface="Carlito"/>
                <a:cs typeface="Carlito"/>
              </a:rPr>
              <a:t>to </a:t>
            </a:r>
            <a:r>
              <a:rPr sz="3000" dirty="0">
                <a:latin typeface="Carlito"/>
                <a:cs typeface="Carlito"/>
              </a:rPr>
              <a:t>try </a:t>
            </a:r>
            <a:r>
              <a:rPr sz="3000" spc="-10" dirty="0">
                <a:latin typeface="Carlito"/>
                <a:cs typeface="Carlito"/>
              </a:rPr>
              <a:t>new</a:t>
            </a:r>
            <a:r>
              <a:rPr sz="3000" spc="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ideas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850">
              <a:latin typeface="Carlito"/>
              <a:cs typeface="Carlito"/>
            </a:endParaRPr>
          </a:p>
          <a:p>
            <a:pPr marL="355600" marR="5080" indent="-342900">
              <a:lnSpc>
                <a:spcPts val="324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If an </a:t>
            </a:r>
            <a:r>
              <a:rPr sz="3000" spc="-5" dirty="0">
                <a:latin typeface="Carlito"/>
                <a:cs typeface="Carlito"/>
              </a:rPr>
              <a:t>idea doesn’t </a:t>
            </a:r>
            <a:r>
              <a:rPr sz="3000" spc="-10" dirty="0">
                <a:latin typeface="Carlito"/>
                <a:cs typeface="Carlito"/>
              </a:rPr>
              <a:t>work, </a:t>
            </a:r>
            <a:r>
              <a:rPr sz="3000" spc="-15" dirty="0">
                <a:latin typeface="Carlito"/>
                <a:cs typeface="Carlito"/>
              </a:rPr>
              <a:t>throw </a:t>
            </a:r>
            <a:r>
              <a:rPr sz="3000" spc="-25" dirty="0">
                <a:latin typeface="Carlito"/>
                <a:cs typeface="Carlito"/>
              </a:rPr>
              <a:t>away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5" dirty="0">
                <a:latin typeface="Carlito"/>
                <a:cs typeface="Carlito"/>
              </a:rPr>
              <a:t>branch.  </a:t>
            </a:r>
            <a:r>
              <a:rPr sz="3000" spc="-5" dirty="0">
                <a:latin typeface="Carlito"/>
                <a:cs typeface="Carlito"/>
              </a:rPr>
              <a:t>Don’t </a:t>
            </a:r>
            <a:r>
              <a:rPr sz="3000" spc="-20" dirty="0">
                <a:latin typeface="Carlito"/>
                <a:cs typeface="Carlito"/>
              </a:rPr>
              <a:t>have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5" dirty="0">
                <a:latin typeface="Carlito"/>
                <a:cs typeface="Carlito"/>
              </a:rPr>
              <a:t>undo </a:t>
            </a:r>
            <a:r>
              <a:rPr sz="3000" spc="-15" dirty="0">
                <a:latin typeface="Carlito"/>
                <a:cs typeface="Carlito"/>
              </a:rPr>
              <a:t>many </a:t>
            </a:r>
            <a:r>
              <a:rPr sz="3000" spc="-5" dirty="0">
                <a:latin typeface="Carlito"/>
                <a:cs typeface="Carlito"/>
              </a:rPr>
              <a:t>changes </a:t>
            </a:r>
            <a:r>
              <a:rPr sz="3000" spc="-15" dirty="0">
                <a:latin typeface="Carlito"/>
                <a:cs typeface="Carlito"/>
              </a:rPr>
              <a:t>to master  branch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If it </a:t>
            </a:r>
            <a:r>
              <a:rPr sz="3000" i="1" spc="-5" dirty="0">
                <a:latin typeface="Carlito"/>
                <a:cs typeface="Carlito"/>
              </a:rPr>
              <a:t>does </a:t>
            </a:r>
            <a:r>
              <a:rPr sz="3000" spc="-10" dirty="0">
                <a:latin typeface="Carlito"/>
                <a:cs typeface="Carlito"/>
              </a:rPr>
              <a:t>work, </a:t>
            </a:r>
            <a:r>
              <a:rPr sz="3000" spc="-15" dirty="0">
                <a:latin typeface="Carlito"/>
                <a:cs typeface="Carlito"/>
              </a:rPr>
              <a:t>merge </a:t>
            </a:r>
            <a:r>
              <a:rPr sz="3000" spc="-5" dirty="0">
                <a:latin typeface="Carlito"/>
                <a:cs typeface="Carlito"/>
              </a:rPr>
              <a:t>ideas </a:t>
            </a:r>
            <a:r>
              <a:rPr sz="3000" spc="-20" dirty="0">
                <a:latin typeface="Carlito"/>
                <a:cs typeface="Carlito"/>
              </a:rPr>
              <a:t>into </a:t>
            </a:r>
            <a:r>
              <a:rPr sz="3000" spc="-15" dirty="0">
                <a:latin typeface="Carlito"/>
                <a:cs typeface="Carlito"/>
              </a:rPr>
              <a:t>master</a:t>
            </a:r>
            <a:r>
              <a:rPr sz="3000" spc="-1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branch.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rlito"/>
                <a:cs typeface="Carlito"/>
              </a:rPr>
              <a:t>There </a:t>
            </a:r>
            <a:r>
              <a:rPr sz="3000" dirty="0">
                <a:latin typeface="Carlito"/>
                <a:cs typeface="Carlito"/>
              </a:rPr>
              <a:t>is </a:t>
            </a:r>
            <a:r>
              <a:rPr sz="3000" spc="-5" dirty="0">
                <a:latin typeface="Carlito"/>
                <a:cs typeface="Carlito"/>
              </a:rPr>
              <a:t>only one working</a:t>
            </a:r>
            <a:r>
              <a:rPr sz="3000" spc="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directory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15711" y="117347"/>
            <a:ext cx="3828288" cy="242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654" y="461899"/>
            <a:ext cx="7461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Branching </a:t>
            </a:r>
            <a:r>
              <a:rPr sz="4400" dirty="0"/>
              <a:t>and </a:t>
            </a:r>
            <a:r>
              <a:rPr sz="4400" spc="-10" dirty="0"/>
              <a:t>merging</a:t>
            </a:r>
            <a:r>
              <a:rPr sz="4400" spc="-100" dirty="0"/>
              <a:t> </a:t>
            </a:r>
            <a:r>
              <a:rPr sz="4400" spc="-20" dirty="0"/>
              <a:t>example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09372" y="3023616"/>
            <a:ext cx="1096010" cy="447040"/>
            <a:chOff x="309372" y="3023616"/>
            <a:chExt cx="1096010" cy="447040"/>
          </a:xfrm>
        </p:grpSpPr>
        <p:sp>
          <p:nvSpPr>
            <p:cNvPr id="4" name="object 4"/>
            <p:cNvSpPr/>
            <p:nvPr/>
          </p:nvSpPr>
          <p:spPr>
            <a:xfrm>
              <a:off x="309372" y="3023616"/>
              <a:ext cx="1095756" cy="437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760" y="3064764"/>
              <a:ext cx="982980" cy="405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56615" y="3023616"/>
            <a:ext cx="5567680" cy="1729739"/>
            <a:chOff x="356615" y="3023616"/>
            <a:chExt cx="5567680" cy="1729739"/>
          </a:xfrm>
        </p:grpSpPr>
        <p:sp>
          <p:nvSpPr>
            <p:cNvPr id="7" name="object 7"/>
            <p:cNvSpPr/>
            <p:nvPr/>
          </p:nvSpPr>
          <p:spPr>
            <a:xfrm>
              <a:off x="356615" y="3048000"/>
              <a:ext cx="1001268" cy="342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8112" y="3048000"/>
              <a:ext cx="999744" cy="342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5212" y="3185160"/>
              <a:ext cx="399288" cy="1112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07792" y="3048000"/>
              <a:ext cx="999744" cy="3429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15183" y="3185160"/>
              <a:ext cx="348995" cy="1112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57471" y="3048000"/>
              <a:ext cx="999744" cy="3429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4863" y="3185160"/>
              <a:ext cx="348996" cy="1112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10227" y="3023616"/>
              <a:ext cx="1094231" cy="4373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54424" y="3064764"/>
              <a:ext cx="1005839" cy="4053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07051" y="3360420"/>
              <a:ext cx="478536" cy="47548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58106" y="3391662"/>
              <a:ext cx="371475" cy="368300"/>
            </a:xfrm>
            <a:custGeom>
              <a:avLst/>
              <a:gdLst/>
              <a:ahLst/>
              <a:cxnLst/>
              <a:rect l="l" t="t" r="r" b="b"/>
              <a:pathLst>
                <a:path w="371475" h="368300">
                  <a:moveTo>
                    <a:pt x="0" y="0"/>
                  </a:moveTo>
                  <a:lnTo>
                    <a:pt x="371475" y="36830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29556" y="3735324"/>
              <a:ext cx="1094231" cy="4373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81371" y="3774948"/>
              <a:ext cx="987551" cy="40538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76800" y="3759708"/>
              <a:ext cx="999744" cy="3429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15968" y="4053840"/>
              <a:ext cx="719327" cy="69951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58005" y="4191762"/>
              <a:ext cx="520065" cy="499109"/>
            </a:xfrm>
            <a:custGeom>
              <a:avLst/>
              <a:gdLst/>
              <a:ahLst/>
              <a:cxnLst/>
              <a:rect l="l" t="t" r="r" b="b"/>
              <a:pathLst>
                <a:path w="520064" h="499110">
                  <a:moveTo>
                    <a:pt x="482587" y="35557"/>
                  </a:moveTo>
                  <a:lnTo>
                    <a:pt x="457453" y="41613"/>
                  </a:lnTo>
                  <a:lnTo>
                    <a:pt x="0" y="480060"/>
                  </a:lnTo>
                  <a:lnTo>
                    <a:pt x="18034" y="498856"/>
                  </a:lnTo>
                  <a:lnTo>
                    <a:pt x="475556" y="60111"/>
                  </a:lnTo>
                  <a:lnTo>
                    <a:pt x="482587" y="35557"/>
                  </a:lnTo>
                  <a:close/>
                </a:path>
                <a:path w="520064" h="499110">
                  <a:moveTo>
                    <a:pt x="517284" y="8381"/>
                  </a:moveTo>
                  <a:lnTo>
                    <a:pt x="492125" y="8381"/>
                  </a:lnTo>
                  <a:lnTo>
                    <a:pt x="510032" y="27050"/>
                  </a:lnTo>
                  <a:lnTo>
                    <a:pt x="475556" y="60111"/>
                  </a:lnTo>
                  <a:lnTo>
                    <a:pt x="463931" y="100711"/>
                  </a:lnTo>
                  <a:lnTo>
                    <a:pt x="461899" y="107568"/>
                  </a:lnTo>
                  <a:lnTo>
                    <a:pt x="465963" y="114807"/>
                  </a:lnTo>
                  <a:lnTo>
                    <a:pt x="472821" y="116712"/>
                  </a:lnTo>
                  <a:lnTo>
                    <a:pt x="479679" y="118744"/>
                  </a:lnTo>
                  <a:lnTo>
                    <a:pt x="486791" y="114681"/>
                  </a:lnTo>
                  <a:lnTo>
                    <a:pt x="488895" y="107568"/>
                  </a:lnTo>
                  <a:lnTo>
                    <a:pt x="517284" y="8381"/>
                  </a:lnTo>
                  <a:close/>
                </a:path>
                <a:path w="520064" h="499110">
                  <a:moveTo>
                    <a:pt x="497728" y="14224"/>
                  </a:moveTo>
                  <a:lnTo>
                    <a:pt x="488696" y="14224"/>
                  </a:lnTo>
                  <a:lnTo>
                    <a:pt x="504190" y="30352"/>
                  </a:lnTo>
                  <a:lnTo>
                    <a:pt x="482587" y="35557"/>
                  </a:lnTo>
                  <a:lnTo>
                    <a:pt x="475556" y="60111"/>
                  </a:lnTo>
                  <a:lnTo>
                    <a:pt x="510032" y="27050"/>
                  </a:lnTo>
                  <a:lnTo>
                    <a:pt x="497728" y="14224"/>
                  </a:lnTo>
                  <a:close/>
                </a:path>
                <a:path w="520064" h="499110">
                  <a:moveTo>
                    <a:pt x="519684" y="0"/>
                  </a:moveTo>
                  <a:lnTo>
                    <a:pt x="410591" y="26162"/>
                  </a:lnTo>
                  <a:lnTo>
                    <a:pt x="403606" y="27939"/>
                  </a:lnTo>
                  <a:lnTo>
                    <a:pt x="399288" y="34925"/>
                  </a:lnTo>
                  <a:lnTo>
                    <a:pt x="401066" y="41782"/>
                  </a:lnTo>
                  <a:lnTo>
                    <a:pt x="402717" y="48768"/>
                  </a:lnTo>
                  <a:lnTo>
                    <a:pt x="409702" y="53086"/>
                  </a:lnTo>
                  <a:lnTo>
                    <a:pt x="457453" y="41613"/>
                  </a:lnTo>
                  <a:lnTo>
                    <a:pt x="492125" y="8381"/>
                  </a:lnTo>
                  <a:lnTo>
                    <a:pt x="517284" y="8381"/>
                  </a:lnTo>
                  <a:lnTo>
                    <a:pt x="519684" y="0"/>
                  </a:lnTo>
                  <a:close/>
                </a:path>
                <a:path w="520064" h="499110">
                  <a:moveTo>
                    <a:pt x="492125" y="8381"/>
                  </a:moveTo>
                  <a:lnTo>
                    <a:pt x="457453" y="41613"/>
                  </a:lnTo>
                  <a:lnTo>
                    <a:pt x="482587" y="35557"/>
                  </a:lnTo>
                  <a:lnTo>
                    <a:pt x="488696" y="14224"/>
                  </a:lnTo>
                  <a:lnTo>
                    <a:pt x="497728" y="14224"/>
                  </a:lnTo>
                  <a:lnTo>
                    <a:pt x="492125" y="8381"/>
                  </a:lnTo>
                  <a:close/>
                </a:path>
                <a:path w="520064" h="499110">
                  <a:moveTo>
                    <a:pt x="488696" y="14224"/>
                  </a:moveTo>
                  <a:lnTo>
                    <a:pt x="482587" y="35557"/>
                  </a:lnTo>
                  <a:lnTo>
                    <a:pt x="504190" y="30352"/>
                  </a:lnTo>
                  <a:lnTo>
                    <a:pt x="488696" y="1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610867" y="3023616"/>
            <a:ext cx="1094740" cy="447040"/>
            <a:chOff x="1610867" y="3023616"/>
            <a:chExt cx="1094740" cy="447040"/>
          </a:xfrm>
        </p:grpSpPr>
        <p:sp>
          <p:nvSpPr>
            <p:cNvPr id="24" name="object 24"/>
            <p:cNvSpPr/>
            <p:nvPr/>
          </p:nvSpPr>
          <p:spPr>
            <a:xfrm>
              <a:off x="1610867" y="3023616"/>
              <a:ext cx="1094232" cy="4373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45919" y="3064764"/>
              <a:ext cx="1021080" cy="4053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860548" y="3023616"/>
            <a:ext cx="1094740" cy="447040"/>
            <a:chOff x="2860548" y="3023616"/>
            <a:chExt cx="1094740" cy="447040"/>
          </a:xfrm>
        </p:grpSpPr>
        <p:sp>
          <p:nvSpPr>
            <p:cNvPr id="27" name="object 27"/>
            <p:cNvSpPr/>
            <p:nvPr/>
          </p:nvSpPr>
          <p:spPr>
            <a:xfrm>
              <a:off x="2860548" y="3023616"/>
              <a:ext cx="1094231" cy="4373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06268" y="3064764"/>
              <a:ext cx="999744" cy="4053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5940" y="2576829"/>
            <a:ext cx="67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ma</a:t>
            </a:r>
            <a:r>
              <a:rPr sz="1800" spc="-20" dirty="0">
                <a:latin typeface="Carlito"/>
                <a:cs typeface="Carlito"/>
              </a:rPr>
              <a:t>s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27375" y="4514469"/>
            <a:ext cx="1116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branch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09372" y="1880616"/>
            <a:ext cx="1096010" cy="447040"/>
            <a:chOff x="309372" y="1880616"/>
            <a:chExt cx="1096010" cy="447040"/>
          </a:xfrm>
        </p:grpSpPr>
        <p:sp>
          <p:nvSpPr>
            <p:cNvPr id="32" name="object 32"/>
            <p:cNvSpPr/>
            <p:nvPr/>
          </p:nvSpPr>
          <p:spPr>
            <a:xfrm>
              <a:off x="309372" y="1880616"/>
              <a:ext cx="1095756" cy="437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5884" y="1921764"/>
              <a:ext cx="521208" cy="4053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6616" y="1905000"/>
              <a:ext cx="1001268" cy="342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56615" y="1905000"/>
            <a:ext cx="1001394" cy="342900"/>
          </a:xfrm>
          <a:prstGeom prst="rect">
            <a:avLst/>
          </a:prstGeom>
          <a:ln w="9143">
            <a:solidFill>
              <a:srgbClr val="497DBA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200" spc="-5" dirty="0">
                <a:latin typeface="Carlito"/>
                <a:cs typeface="Carlito"/>
              </a:rPr>
              <a:t>SHA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74724" y="1922729"/>
            <a:ext cx="1063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= a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commit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074664" y="3735323"/>
            <a:ext cx="1094740" cy="445134"/>
            <a:chOff x="6074664" y="3735323"/>
            <a:chExt cx="1094740" cy="445134"/>
          </a:xfrm>
        </p:grpSpPr>
        <p:sp>
          <p:nvSpPr>
            <p:cNvPr id="38" name="object 38"/>
            <p:cNvSpPr/>
            <p:nvPr/>
          </p:nvSpPr>
          <p:spPr>
            <a:xfrm>
              <a:off x="6074664" y="3735323"/>
              <a:ext cx="1094232" cy="4373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11240" y="3774947"/>
              <a:ext cx="1019556" cy="40538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21908" y="3759707"/>
              <a:ext cx="999743" cy="342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5117591" y="3023616"/>
            <a:ext cx="3836035" cy="982980"/>
            <a:chOff x="5117591" y="3023616"/>
            <a:chExt cx="3836035" cy="982980"/>
          </a:xfrm>
        </p:grpSpPr>
        <p:sp>
          <p:nvSpPr>
            <p:cNvPr id="42" name="object 42"/>
            <p:cNvSpPr/>
            <p:nvPr/>
          </p:nvSpPr>
          <p:spPr>
            <a:xfrm>
              <a:off x="5829299" y="3895344"/>
              <a:ext cx="348996" cy="1112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10199" y="3041904"/>
              <a:ext cx="999744" cy="3429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17591" y="3177540"/>
              <a:ext cx="348996" cy="1112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61403" y="3048000"/>
              <a:ext cx="1001268" cy="342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368795" y="3185160"/>
              <a:ext cx="348996" cy="1112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06511" y="3054096"/>
              <a:ext cx="999744" cy="3429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14159" y="3023616"/>
              <a:ext cx="1095755" cy="437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55307" y="3064764"/>
              <a:ext cx="1013459" cy="40538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59267" y="3029712"/>
              <a:ext cx="1094231" cy="4373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880603" y="3070860"/>
              <a:ext cx="1048511" cy="40538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4872228" y="3755135"/>
          <a:ext cx="2258695" cy="35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 rowSpan="2"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h4Rt5uEl9p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Ge8r67elOp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3" name="object 53"/>
          <p:cNvGrpSpPr/>
          <p:nvPr/>
        </p:nvGrpSpPr>
        <p:grpSpPr>
          <a:xfrm>
            <a:off x="5362955" y="3017520"/>
            <a:ext cx="1094740" cy="445134"/>
            <a:chOff x="5362955" y="3017520"/>
            <a:chExt cx="1094740" cy="445134"/>
          </a:xfrm>
        </p:grpSpPr>
        <p:sp>
          <p:nvSpPr>
            <p:cNvPr id="54" name="object 54"/>
            <p:cNvSpPr/>
            <p:nvPr/>
          </p:nvSpPr>
          <p:spPr>
            <a:xfrm>
              <a:off x="5362955" y="3017520"/>
              <a:ext cx="1094231" cy="4373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91911" y="3057144"/>
              <a:ext cx="1033272" cy="40538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7074407" y="2481072"/>
            <a:ext cx="1489075" cy="2103120"/>
            <a:chOff x="7074407" y="2481072"/>
            <a:chExt cx="1489075" cy="2103120"/>
          </a:xfrm>
        </p:grpSpPr>
        <p:sp>
          <p:nvSpPr>
            <p:cNvPr id="57" name="object 57"/>
            <p:cNvSpPr/>
            <p:nvPr/>
          </p:nvSpPr>
          <p:spPr>
            <a:xfrm>
              <a:off x="7612379" y="3191255"/>
              <a:ext cx="348996" cy="1112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74407" y="3361944"/>
              <a:ext cx="1388363" cy="64312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122413" y="3397758"/>
              <a:ext cx="1284605" cy="533400"/>
            </a:xfrm>
            <a:custGeom>
              <a:avLst/>
              <a:gdLst/>
              <a:ahLst/>
              <a:cxnLst/>
              <a:rect l="l" t="t" r="r" b="b"/>
              <a:pathLst>
                <a:path w="1284604" h="533400">
                  <a:moveTo>
                    <a:pt x="0" y="533399"/>
                  </a:moveTo>
                  <a:lnTo>
                    <a:pt x="1284224" y="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01939" y="3474719"/>
              <a:ext cx="661416" cy="110947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44484" y="3612641"/>
              <a:ext cx="469265" cy="909319"/>
            </a:xfrm>
            <a:custGeom>
              <a:avLst/>
              <a:gdLst/>
              <a:ahLst/>
              <a:cxnLst/>
              <a:rect l="l" t="t" r="r" b="b"/>
              <a:pathLst>
                <a:path w="469265" h="909320">
                  <a:moveTo>
                    <a:pt x="438478" y="45979"/>
                  </a:moveTo>
                  <a:lnTo>
                    <a:pt x="416867" y="60156"/>
                  </a:lnTo>
                  <a:lnTo>
                    <a:pt x="0" y="897635"/>
                  </a:lnTo>
                  <a:lnTo>
                    <a:pt x="23114" y="909192"/>
                  </a:lnTo>
                  <a:lnTo>
                    <a:pt x="440181" y="71555"/>
                  </a:lnTo>
                  <a:lnTo>
                    <a:pt x="438478" y="45979"/>
                  </a:lnTo>
                  <a:close/>
                </a:path>
                <a:path w="469265" h="909320">
                  <a:moveTo>
                    <a:pt x="462519" y="17144"/>
                  </a:moveTo>
                  <a:lnTo>
                    <a:pt x="438276" y="17144"/>
                  </a:lnTo>
                  <a:lnTo>
                    <a:pt x="461518" y="28701"/>
                  </a:lnTo>
                  <a:lnTo>
                    <a:pt x="440181" y="71555"/>
                  </a:lnTo>
                  <a:lnTo>
                    <a:pt x="442975" y="113537"/>
                  </a:lnTo>
                  <a:lnTo>
                    <a:pt x="443357" y="120776"/>
                  </a:lnTo>
                  <a:lnTo>
                    <a:pt x="449580" y="126110"/>
                  </a:lnTo>
                  <a:lnTo>
                    <a:pt x="456692" y="125729"/>
                  </a:lnTo>
                  <a:lnTo>
                    <a:pt x="463931" y="125221"/>
                  </a:lnTo>
                  <a:lnTo>
                    <a:pt x="469265" y="118998"/>
                  </a:lnTo>
                  <a:lnTo>
                    <a:pt x="468757" y="111886"/>
                  </a:lnTo>
                  <a:lnTo>
                    <a:pt x="462519" y="17144"/>
                  </a:lnTo>
                  <a:close/>
                </a:path>
                <a:path w="469265" h="909320">
                  <a:moveTo>
                    <a:pt x="461391" y="0"/>
                  </a:moveTo>
                  <a:lnTo>
                    <a:pt x="361569" y="65404"/>
                  </a:lnTo>
                  <a:lnTo>
                    <a:pt x="359918" y="73405"/>
                  </a:lnTo>
                  <a:lnTo>
                    <a:pt x="363855" y="79374"/>
                  </a:lnTo>
                  <a:lnTo>
                    <a:pt x="367792" y="85470"/>
                  </a:lnTo>
                  <a:lnTo>
                    <a:pt x="375793" y="87121"/>
                  </a:lnTo>
                  <a:lnTo>
                    <a:pt x="416867" y="60156"/>
                  </a:lnTo>
                  <a:lnTo>
                    <a:pt x="438276" y="17144"/>
                  </a:lnTo>
                  <a:lnTo>
                    <a:pt x="462519" y="17144"/>
                  </a:lnTo>
                  <a:lnTo>
                    <a:pt x="461391" y="0"/>
                  </a:lnTo>
                  <a:close/>
                </a:path>
                <a:path w="469265" h="909320">
                  <a:moveTo>
                    <a:pt x="451812" y="23875"/>
                  </a:moveTo>
                  <a:lnTo>
                    <a:pt x="437007" y="23875"/>
                  </a:lnTo>
                  <a:lnTo>
                    <a:pt x="457073" y="33781"/>
                  </a:lnTo>
                  <a:lnTo>
                    <a:pt x="438478" y="45979"/>
                  </a:lnTo>
                  <a:lnTo>
                    <a:pt x="440181" y="71555"/>
                  </a:lnTo>
                  <a:lnTo>
                    <a:pt x="461518" y="28701"/>
                  </a:lnTo>
                  <a:lnTo>
                    <a:pt x="451812" y="23875"/>
                  </a:lnTo>
                  <a:close/>
                </a:path>
                <a:path w="469265" h="909320">
                  <a:moveTo>
                    <a:pt x="438276" y="17144"/>
                  </a:moveTo>
                  <a:lnTo>
                    <a:pt x="416867" y="60156"/>
                  </a:lnTo>
                  <a:lnTo>
                    <a:pt x="438478" y="45979"/>
                  </a:lnTo>
                  <a:lnTo>
                    <a:pt x="437007" y="23875"/>
                  </a:lnTo>
                  <a:lnTo>
                    <a:pt x="451812" y="23875"/>
                  </a:lnTo>
                  <a:lnTo>
                    <a:pt x="438276" y="17144"/>
                  </a:lnTo>
                  <a:close/>
                </a:path>
                <a:path w="469265" h="909320">
                  <a:moveTo>
                    <a:pt x="437007" y="23875"/>
                  </a:moveTo>
                  <a:lnTo>
                    <a:pt x="438478" y="45979"/>
                  </a:lnTo>
                  <a:lnTo>
                    <a:pt x="457073" y="33781"/>
                  </a:lnTo>
                  <a:lnTo>
                    <a:pt x="437007" y="23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82027" y="2481072"/>
              <a:ext cx="316992" cy="61264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79563" y="2503170"/>
              <a:ext cx="120650" cy="412750"/>
            </a:xfrm>
            <a:custGeom>
              <a:avLst/>
              <a:gdLst/>
              <a:ahLst/>
              <a:cxnLst/>
              <a:rect l="l" t="t" r="r" b="b"/>
              <a:pathLst>
                <a:path w="120650" h="412750">
                  <a:moveTo>
                    <a:pt x="14350" y="294766"/>
                  </a:moveTo>
                  <a:lnTo>
                    <a:pt x="8254" y="298450"/>
                  </a:lnTo>
                  <a:lnTo>
                    <a:pt x="2031" y="302132"/>
                  </a:lnTo>
                  <a:lnTo>
                    <a:pt x="0" y="310006"/>
                  </a:lnTo>
                  <a:lnTo>
                    <a:pt x="60705" y="412750"/>
                  </a:lnTo>
                  <a:lnTo>
                    <a:pt x="75421" y="387222"/>
                  </a:lnTo>
                  <a:lnTo>
                    <a:pt x="47625" y="387222"/>
                  </a:lnTo>
                  <a:lnTo>
                    <a:pt x="47389" y="339421"/>
                  </a:lnTo>
                  <a:lnTo>
                    <a:pt x="25907" y="303021"/>
                  </a:lnTo>
                  <a:lnTo>
                    <a:pt x="22351" y="296799"/>
                  </a:lnTo>
                  <a:lnTo>
                    <a:pt x="14350" y="294766"/>
                  </a:lnTo>
                  <a:close/>
                </a:path>
                <a:path w="120650" h="412750">
                  <a:moveTo>
                    <a:pt x="47389" y="339421"/>
                  </a:moveTo>
                  <a:lnTo>
                    <a:pt x="47625" y="387222"/>
                  </a:lnTo>
                  <a:lnTo>
                    <a:pt x="73532" y="387095"/>
                  </a:lnTo>
                  <a:lnTo>
                    <a:pt x="73501" y="380618"/>
                  </a:lnTo>
                  <a:lnTo>
                    <a:pt x="49275" y="380618"/>
                  </a:lnTo>
                  <a:lnTo>
                    <a:pt x="60358" y="361396"/>
                  </a:lnTo>
                  <a:lnTo>
                    <a:pt x="47389" y="339421"/>
                  </a:lnTo>
                  <a:close/>
                </a:path>
                <a:path w="120650" h="412750">
                  <a:moveTo>
                    <a:pt x="105790" y="294385"/>
                  </a:moveTo>
                  <a:lnTo>
                    <a:pt x="97789" y="296544"/>
                  </a:lnTo>
                  <a:lnTo>
                    <a:pt x="94233" y="302640"/>
                  </a:lnTo>
                  <a:lnTo>
                    <a:pt x="73296" y="338957"/>
                  </a:lnTo>
                  <a:lnTo>
                    <a:pt x="73532" y="387095"/>
                  </a:lnTo>
                  <a:lnTo>
                    <a:pt x="47625" y="387222"/>
                  </a:lnTo>
                  <a:lnTo>
                    <a:pt x="75421" y="387222"/>
                  </a:lnTo>
                  <a:lnTo>
                    <a:pt x="116712" y="315594"/>
                  </a:lnTo>
                  <a:lnTo>
                    <a:pt x="120268" y="309499"/>
                  </a:lnTo>
                  <a:lnTo>
                    <a:pt x="118109" y="301497"/>
                  </a:lnTo>
                  <a:lnTo>
                    <a:pt x="112013" y="297941"/>
                  </a:lnTo>
                  <a:lnTo>
                    <a:pt x="105790" y="294385"/>
                  </a:lnTo>
                  <a:close/>
                </a:path>
                <a:path w="120650" h="412750">
                  <a:moveTo>
                    <a:pt x="60358" y="361396"/>
                  </a:moveTo>
                  <a:lnTo>
                    <a:pt x="49275" y="380618"/>
                  </a:lnTo>
                  <a:lnTo>
                    <a:pt x="71627" y="380491"/>
                  </a:lnTo>
                  <a:lnTo>
                    <a:pt x="60358" y="361396"/>
                  </a:lnTo>
                  <a:close/>
                </a:path>
                <a:path w="120650" h="412750">
                  <a:moveTo>
                    <a:pt x="73296" y="338957"/>
                  </a:moveTo>
                  <a:lnTo>
                    <a:pt x="60358" y="361396"/>
                  </a:lnTo>
                  <a:lnTo>
                    <a:pt x="71627" y="380491"/>
                  </a:lnTo>
                  <a:lnTo>
                    <a:pt x="49275" y="380618"/>
                  </a:lnTo>
                  <a:lnTo>
                    <a:pt x="73501" y="380618"/>
                  </a:lnTo>
                  <a:lnTo>
                    <a:pt x="73296" y="338957"/>
                  </a:lnTo>
                  <a:close/>
                </a:path>
                <a:path w="120650" h="412750">
                  <a:moveTo>
                    <a:pt x="71627" y="0"/>
                  </a:moveTo>
                  <a:lnTo>
                    <a:pt x="45719" y="0"/>
                  </a:lnTo>
                  <a:lnTo>
                    <a:pt x="47389" y="339421"/>
                  </a:lnTo>
                  <a:lnTo>
                    <a:pt x="60358" y="361396"/>
                  </a:lnTo>
                  <a:lnTo>
                    <a:pt x="73296" y="338957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352043" y="3037332"/>
          <a:ext cx="8563610" cy="364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1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3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72974">
                <a:tc row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Y4f7uiPRRo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Pu87rRi4DD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Qs2o0k64ja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i7Ewd37kL9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he8o9iKlreD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540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kle987yYieo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mN34i4uwQ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747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object 65"/>
          <p:cNvSpPr txBox="1"/>
          <p:nvPr/>
        </p:nvSpPr>
        <p:spPr>
          <a:xfrm>
            <a:off x="6371844" y="4533645"/>
            <a:ext cx="25203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0" marR="30480" indent="-616585">
              <a:lnSpc>
                <a:spcPct val="100000"/>
              </a:lnSpc>
              <a:spcBef>
                <a:spcPts val="100"/>
              </a:spcBef>
            </a:pPr>
            <a:r>
              <a:rPr sz="2700" spc="-15" baseline="-23148" dirty="0">
                <a:latin typeface="Carlito"/>
                <a:cs typeface="Carlito"/>
              </a:rPr>
              <a:t>HEAD </a:t>
            </a:r>
            <a:r>
              <a:rPr sz="1800" spc="-5" dirty="0">
                <a:latin typeface="Carlito"/>
                <a:cs typeface="Carlito"/>
              </a:rPr>
              <a:t>changes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spc="-5" dirty="0">
                <a:latin typeface="Carlito"/>
                <a:cs typeface="Carlito"/>
              </a:rPr>
              <a:t>new  </a:t>
            </a:r>
            <a:r>
              <a:rPr sz="1800" spc="-10" dirty="0">
                <a:latin typeface="Carlito"/>
                <a:cs typeface="Carlito"/>
              </a:rPr>
              <a:t>branch merged into  master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58330" y="2152015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H</a:t>
            </a:r>
            <a:r>
              <a:rPr sz="1800" spc="-30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AD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504431" y="4053840"/>
            <a:ext cx="315595" cy="614680"/>
            <a:chOff x="6504431" y="4053840"/>
            <a:chExt cx="315595" cy="614680"/>
          </a:xfrm>
        </p:grpSpPr>
        <p:sp>
          <p:nvSpPr>
            <p:cNvPr id="68" name="object 68"/>
            <p:cNvSpPr/>
            <p:nvPr/>
          </p:nvSpPr>
          <p:spPr>
            <a:xfrm>
              <a:off x="6504431" y="4053840"/>
              <a:ext cx="315468" cy="61417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01967" y="4191762"/>
              <a:ext cx="120650" cy="414655"/>
            </a:xfrm>
            <a:custGeom>
              <a:avLst/>
              <a:gdLst/>
              <a:ahLst/>
              <a:cxnLst/>
              <a:rect l="l" t="t" r="r" b="b"/>
              <a:pathLst>
                <a:path w="120650" h="414654">
                  <a:moveTo>
                    <a:pt x="60198" y="51289"/>
                  </a:moveTo>
                  <a:lnTo>
                    <a:pt x="47243" y="73496"/>
                  </a:lnTo>
                  <a:lnTo>
                    <a:pt x="47243" y="414274"/>
                  </a:lnTo>
                  <a:lnTo>
                    <a:pt x="73151" y="414274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414654">
                  <a:moveTo>
                    <a:pt x="60198" y="0"/>
                  </a:moveTo>
                  <a:lnTo>
                    <a:pt x="3682" y="96900"/>
                  </a:lnTo>
                  <a:lnTo>
                    <a:pt x="0" y="102996"/>
                  </a:lnTo>
                  <a:lnTo>
                    <a:pt x="2158" y="110998"/>
                  </a:lnTo>
                  <a:lnTo>
                    <a:pt x="8381" y="114554"/>
                  </a:lnTo>
                  <a:lnTo>
                    <a:pt x="14477" y="118110"/>
                  </a:lnTo>
                  <a:lnTo>
                    <a:pt x="22478" y="116077"/>
                  </a:lnTo>
                  <a:lnTo>
                    <a:pt x="26034" y="109855"/>
                  </a:lnTo>
                  <a:lnTo>
                    <a:pt x="47243" y="73496"/>
                  </a:lnTo>
                  <a:lnTo>
                    <a:pt x="47243" y="25654"/>
                  </a:lnTo>
                  <a:lnTo>
                    <a:pt x="75160" y="25654"/>
                  </a:lnTo>
                  <a:lnTo>
                    <a:pt x="60198" y="0"/>
                  </a:lnTo>
                  <a:close/>
                </a:path>
                <a:path w="120650" h="414654">
                  <a:moveTo>
                    <a:pt x="75160" y="25654"/>
                  </a:moveTo>
                  <a:lnTo>
                    <a:pt x="73151" y="25654"/>
                  </a:lnTo>
                  <a:lnTo>
                    <a:pt x="73152" y="73496"/>
                  </a:lnTo>
                  <a:lnTo>
                    <a:pt x="94360" y="109855"/>
                  </a:lnTo>
                  <a:lnTo>
                    <a:pt x="97916" y="116077"/>
                  </a:lnTo>
                  <a:lnTo>
                    <a:pt x="105917" y="118110"/>
                  </a:lnTo>
                  <a:lnTo>
                    <a:pt x="112013" y="114554"/>
                  </a:lnTo>
                  <a:lnTo>
                    <a:pt x="118236" y="110998"/>
                  </a:lnTo>
                  <a:lnTo>
                    <a:pt x="120268" y="102996"/>
                  </a:lnTo>
                  <a:lnTo>
                    <a:pt x="75160" y="25654"/>
                  </a:lnTo>
                  <a:close/>
                </a:path>
                <a:path w="120650" h="414654">
                  <a:moveTo>
                    <a:pt x="73151" y="25654"/>
                  </a:moveTo>
                  <a:lnTo>
                    <a:pt x="47243" y="25654"/>
                  </a:lnTo>
                  <a:lnTo>
                    <a:pt x="47243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1" y="32131"/>
                  </a:lnTo>
                  <a:lnTo>
                    <a:pt x="73151" y="25654"/>
                  </a:lnTo>
                  <a:close/>
                </a:path>
                <a:path w="120650" h="414654">
                  <a:moveTo>
                    <a:pt x="73151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2" y="73496"/>
                  </a:lnTo>
                  <a:lnTo>
                    <a:pt x="73151" y="32131"/>
                  </a:lnTo>
                  <a:close/>
                </a:path>
                <a:path w="120650" h="414654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841500"/>
            <a:ext cx="8839200" cy="278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0641" y="6332016"/>
            <a:ext cx="7428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rlito"/>
                <a:cs typeface="Carlito"/>
              </a:rPr>
              <a:t>Source</a:t>
            </a:r>
            <a:r>
              <a:rPr sz="1800" spc="-10" dirty="0">
                <a:latin typeface="Carlito"/>
                <a:cs typeface="Carlito"/>
              </a:rPr>
              <a:t>: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  <a:hlinkClick r:id="rId3"/>
              </a:rPr>
              <a:t>http://hades.github.io/2010/01/git-your-friend-not-foe-vol-2-branches/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" y="1216152"/>
            <a:ext cx="9105899" cy="185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6450888"/>
            <a:ext cx="7860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latin typeface="Carlito"/>
                <a:cs typeface="Carlito"/>
              </a:rPr>
              <a:t>Source</a:t>
            </a:r>
            <a:r>
              <a:rPr sz="1600" spc="-10" dirty="0">
                <a:latin typeface="Carlito"/>
                <a:cs typeface="Carlito"/>
              </a:rPr>
              <a:t>: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https://</a:t>
            </a:r>
            <a:r>
              <a:rPr sz="1600" spc="-10" dirty="0">
                <a:latin typeface="Carlito"/>
                <a:cs typeface="Carlito"/>
                <a:hlinkClick r:id="rId3"/>
              </a:rPr>
              <a:t>www.tablix.org/~avian/blog/archives/2014/06/vesna_drivers_git_visualization/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27634"/>
            <a:ext cx="453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rlito"/>
                <a:cs typeface="Carlito"/>
              </a:rPr>
              <a:t>16 </a:t>
            </a:r>
            <a:r>
              <a:rPr sz="1800" b="0" spc="-15" dirty="0">
                <a:latin typeface="Carlito"/>
                <a:cs typeface="Carlito"/>
              </a:rPr>
              <a:t>forks </a:t>
            </a:r>
            <a:r>
              <a:rPr sz="1800" b="0" dirty="0">
                <a:latin typeface="Carlito"/>
                <a:cs typeface="Carlito"/>
              </a:rPr>
              <a:t>and 7 </a:t>
            </a:r>
            <a:r>
              <a:rPr sz="1800" b="0" spc="-10" dirty="0">
                <a:latin typeface="Carlito"/>
                <a:cs typeface="Carlito"/>
              </a:rPr>
              <a:t>contributors to </a:t>
            </a:r>
            <a:r>
              <a:rPr sz="1800" b="0" dirty="0">
                <a:latin typeface="Carlito"/>
                <a:cs typeface="Carlito"/>
              </a:rPr>
              <a:t>the </a:t>
            </a:r>
            <a:r>
              <a:rPr sz="1800" b="0" spc="-10" dirty="0">
                <a:latin typeface="Carlito"/>
                <a:cs typeface="Carlito"/>
              </a:rPr>
              <a:t>master</a:t>
            </a:r>
            <a:r>
              <a:rPr sz="1800" b="0" dirty="0">
                <a:latin typeface="Carlito"/>
                <a:cs typeface="Carlito"/>
              </a:rPr>
              <a:t> </a:t>
            </a:r>
            <a:r>
              <a:rPr sz="1800" b="0" spc="-10" dirty="0">
                <a:latin typeface="Carlito"/>
                <a:cs typeface="Carlito"/>
              </a:rPr>
              <a:t>branch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599510"/>
            <a:ext cx="36918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red </a:t>
            </a:r>
            <a:r>
              <a:rPr sz="1800" dirty="0">
                <a:latin typeface="Carlito"/>
                <a:cs typeface="Carlito"/>
              </a:rPr>
              <a:t>- </a:t>
            </a:r>
            <a:r>
              <a:rPr sz="1800" spc="-10" dirty="0">
                <a:latin typeface="Carlito"/>
                <a:cs typeface="Carlito"/>
              </a:rPr>
              <a:t>commits pointed to by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tags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blue </a:t>
            </a:r>
            <a:r>
              <a:rPr sz="1800" dirty="0">
                <a:latin typeface="Carlito"/>
                <a:cs typeface="Carlito"/>
              </a:rPr>
              <a:t>- </a:t>
            </a:r>
            <a:r>
              <a:rPr sz="1800" spc="-10" dirty="0">
                <a:latin typeface="Carlito"/>
                <a:cs typeface="Carlito"/>
              </a:rPr>
              <a:t>branch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heads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white </a:t>
            </a:r>
            <a:r>
              <a:rPr sz="1800" dirty="0">
                <a:latin typeface="Carlito"/>
                <a:cs typeface="Carlito"/>
              </a:rPr>
              <a:t>- </a:t>
            </a:r>
            <a:r>
              <a:rPr sz="1800" spc="-10" dirty="0">
                <a:latin typeface="Carlito"/>
                <a:cs typeface="Carlito"/>
              </a:rPr>
              <a:t>merge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bifurcation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commits.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9680" y="461899"/>
            <a:ext cx="5104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rlito"/>
                <a:cs typeface="Carlito"/>
              </a:rPr>
              <a:t>In </a:t>
            </a:r>
            <a:r>
              <a:rPr sz="4400" b="1" spc="-5" dirty="0">
                <a:latin typeface="Carlito"/>
                <a:cs typeface="Carlito"/>
              </a:rPr>
              <a:t>which </a:t>
            </a:r>
            <a:r>
              <a:rPr sz="4400" b="1" spc="-15" dirty="0">
                <a:latin typeface="Carlito"/>
                <a:cs typeface="Carlito"/>
              </a:rPr>
              <a:t>branch </a:t>
            </a:r>
            <a:r>
              <a:rPr sz="4400" b="1" spc="-5" dirty="0">
                <a:latin typeface="Carlito"/>
                <a:cs typeface="Carlito"/>
              </a:rPr>
              <a:t>am</a:t>
            </a:r>
            <a:r>
              <a:rPr sz="4400" b="1" spc="-75" dirty="0">
                <a:latin typeface="Carlito"/>
                <a:cs typeface="Carlito"/>
              </a:rPr>
              <a:t> </a:t>
            </a:r>
            <a:r>
              <a:rPr sz="4400" b="1" dirty="0">
                <a:latin typeface="Carlito"/>
                <a:cs typeface="Carlito"/>
              </a:rPr>
              <a:t>I?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16814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</a:t>
            </a:r>
            <a:r>
              <a:rPr sz="3200" spc="-8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0000FF"/>
                </a:solidFill>
                <a:latin typeface="Carlito"/>
                <a:cs typeface="Carlito"/>
              </a:rPr>
              <a:t>branch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2438400"/>
            <a:ext cx="5358384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386" y="461899"/>
            <a:ext cx="7178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How do I </a:t>
            </a:r>
            <a:r>
              <a:rPr sz="4400" spc="-25" dirty="0"/>
              <a:t>create </a:t>
            </a:r>
            <a:r>
              <a:rPr sz="4400" dirty="0"/>
              <a:t>a </a:t>
            </a:r>
            <a:r>
              <a:rPr sz="4400" spc="-10" dirty="0"/>
              <a:t>new</a:t>
            </a:r>
            <a:r>
              <a:rPr sz="4400" spc="-85" dirty="0"/>
              <a:t> </a:t>
            </a:r>
            <a:r>
              <a:rPr sz="4400" spc="-15" dirty="0"/>
              <a:t>branch?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4965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3200" spc="-10" dirty="0">
                <a:solidFill>
                  <a:srgbClr val="0000FF"/>
                </a:solidFill>
                <a:latin typeface="Carlito"/>
                <a:cs typeface="Carlito"/>
              </a:rPr>
              <a:t>branch</a:t>
            </a:r>
            <a:r>
              <a:rPr sz="3200" spc="-5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new_branch_name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543" y="3750945"/>
            <a:ext cx="75107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Carlito"/>
                <a:cs typeface="Carlito"/>
              </a:rPr>
              <a:t>Note</a:t>
            </a:r>
            <a:r>
              <a:rPr sz="2000" spc="-5" dirty="0">
                <a:latin typeface="Carlito"/>
                <a:cs typeface="Carlito"/>
              </a:rPr>
              <a:t>: </a:t>
            </a:r>
            <a:r>
              <a:rPr sz="2000" spc="-25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10" dirty="0">
                <a:latin typeface="Carlito"/>
                <a:cs typeface="Carlito"/>
              </a:rPr>
              <a:t>point, </a:t>
            </a:r>
            <a:r>
              <a:rPr sz="2000" spc="-5" dirty="0">
                <a:latin typeface="Carlito"/>
                <a:cs typeface="Carlito"/>
              </a:rPr>
              <a:t>both HEADs 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branches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pointing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same  commit (that of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master)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2438400"/>
            <a:ext cx="5222748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846" y="461899"/>
            <a:ext cx="74364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How do I </a:t>
            </a:r>
            <a:r>
              <a:rPr sz="4400" spc="-20" dirty="0"/>
              <a:t>switch </a:t>
            </a:r>
            <a:r>
              <a:rPr sz="4400" spc="-30" dirty="0"/>
              <a:t>to </a:t>
            </a:r>
            <a:r>
              <a:rPr sz="4400" dirty="0"/>
              <a:t>new</a:t>
            </a:r>
            <a:r>
              <a:rPr sz="4400" spc="-50" dirty="0"/>
              <a:t> </a:t>
            </a:r>
            <a:r>
              <a:rPr sz="4400" spc="-15" dirty="0"/>
              <a:t>branch?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316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3200" spc="-15" dirty="0">
                <a:solidFill>
                  <a:srgbClr val="0000FF"/>
                </a:solidFill>
                <a:latin typeface="Carlito"/>
                <a:cs typeface="Carlito"/>
              </a:rPr>
              <a:t>checkout</a:t>
            </a:r>
            <a:r>
              <a:rPr sz="3200" spc="-6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new_branch_name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2470404"/>
            <a:ext cx="6208776" cy="1237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1400" y="4430648"/>
            <a:ext cx="814832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10" dirty="0">
                <a:latin typeface="Carlito"/>
                <a:cs typeface="Carlito"/>
              </a:rPr>
              <a:t>point, </a:t>
            </a:r>
            <a:r>
              <a:rPr sz="2000" spc="-5" dirty="0">
                <a:latin typeface="Carlito"/>
                <a:cs typeface="Carlito"/>
              </a:rPr>
              <a:t>one can </a:t>
            </a:r>
            <a:r>
              <a:rPr sz="2000" spc="-10" dirty="0">
                <a:latin typeface="Carlito"/>
                <a:cs typeface="Carlito"/>
              </a:rPr>
              <a:t>switch </a:t>
            </a:r>
            <a:r>
              <a:rPr sz="2000" spc="-5" dirty="0">
                <a:latin typeface="Carlito"/>
                <a:cs typeface="Carlito"/>
              </a:rPr>
              <a:t>between branches, making commits, </a:t>
            </a:r>
            <a:r>
              <a:rPr sz="2000" spc="-10" dirty="0">
                <a:latin typeface="Carlito"/>
                <a:cs typeface="Carlito"/>
              </a:rPr>
              <a:t>etc.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either  </a:t>
            </a:r>
            <a:r>
              <a:rPr sz="2000" spc="-5" dirty="0">
                <a:latin typeface="Carlito"/>
                <a:cs typeface="Carlito"/>
              </a:rPr>
              <a:t>branch, while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two </a:t>
            </a:r>
            <a:r>
              <a:rPr sz="2000" spc="-25" dirty="0">
                <a:latin typeface="Carlito"/>
                <a:cs typeface="Carlito"/>
              </a:rPr>
              <a:t>stay </a:t>
            </a:r>
            <a:r>
              <a:rPr sz="2000" spc="-15" dirty="0">
                <a:latin typeface="Carlito"/>
                <a:cs typeface="Carlito"/>
              </a:rPr>
              <a:t>separate from </a:t>
            </a:r>
            <a:r>
              <a:rPr sz="2000" spc="-5" dirty="0">
                <a:latin typeface="Carlito"/>
                <a:cs typeface="Carlito"/>
              </a:rPr>
              <a:t>one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another.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rlito"/>
              <a:cs typeface="Carlito"/>
            </a:endParaRPr>
          </a:p>
          <a:p>
            <a:pPr marL="12700" marR="488315">
              <a:lnSpc>
                <a:spcPct val="100000"/>
              </a:lnSpc>
            </a:pPr>
            <a:r>
              <a:rPr sz="2000" i="1" spc="-5" dirty="0">
                <a:latin typeface="Carlito"/>
                <a:cs typeface="Carlito"/>
              </a:rPr>
              <a:t>Note</a:t>
            </a:r>
            <a:r>
              <a:rPr sz="2000" spc="-5" dirty="0">
                <a:latin typeface="Carlito"/>
                <a:cs typeface="Carlito"/>
              </a:rPr>
              <a:t>: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order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switch to </a:t>
            </a:r>
            <a:r>
              <a:rPr sz="2000" spc="-5" dirty="0">
                <a:latin typeface="Carlito"/>
                <a:cs typeface="Carlito"/>
              </a:rPr>
              <a:t>another branch, </a:t>
            </a:r>
            <a:r>
              <a:rPr sz="2000" spc="-10" dirty="0">
                <a:latin typeface="Carlito"/>
                <a:cs typeface="Carlito"/>
              </a:rPr>
              <a:t>your current working </a:t>
            </a:r>
            <a:r>
              <a:rPr sz="2000" spc="-5" dirty="0">
                <a:latin typeface="Carlito"/>
                <a:cs typeface="Carlito"/>
              </a:rPr>
              <a:t>directory  </a:t>
            </a:r>
            <a:r>
              <a:rPr sz="2000" spc="-10" dirty="0">
                <a:latin typeface="Carlito"/>
                <a:cs typeface="Carlito"/>
              </a:rPr>
              <a:t>must </a:t>
            </a:r>
            <a:r>
              <a:rPr sz="2000" dirty="0">
                <a:latin typeface="Carlito"/>
                <a:cs typeface="Carlito"/>
              </a:rPr>
              <a:t>be clean (no </a:t>
            </a:r>
            <a:r>
              <a:rPr sz="2000" spc="-5" dirty="0">
                <a:latin typeface="Carlito"/>
                <a:cs typeface="Carlito"/>
              </a:rPr>
              <a:t>conflicts, resulting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15" dirty="0">
                <a:latin typeface="Carlito"/>
                <a:cs typeface="Carlito"/>
              </a:rPr>
              <a:t>data</a:t>
            </a:r>
            <a:r>
              <a:rPr sz="2000" spc="-5" dirty="0">
                <a:latin typeface="Carlito"/>
                <a:cs typeface="Carlito"/>
              </a:rPr>
              <a:t> loss).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1225" y="461899"/>
            <a:ext cx="4778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Carlito"/>
                <a:cs typeface="Carlito"/>
              </a:rPr>
              <a:t>Comparing</a:t>
            </a:r>
            <a:r>
              <a:rPr sz="4400" b="1" spc="-65" dirty="0">
                <a:latin typeface="Carlito"/>
                <a:cs typeface="Carlito"/>
              </a:rPr>
              <a:t> </a:t>
            </a:r>
            <a:r>
              <a:rPr sz="4400" b="1" spc="-15" dirty="0">
                <a:latin typeface="Carlito"/>
                <a:cs typeface="Carlito"/>
              </a:rPr>
              <a:t>branches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981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2380" algn="l"/>
              </a:tabLst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3200" spc="-15" dirty="0">
                <a:solidFill>
                  <a:srgbClr val="0000FF"/>
                </a:solidFill>
                <a:latin typeface="Carlito"/>
                <a:cs typeface="Carlito"/>
              </a:rPr>
              <a:t>diff	</a:t>
            </a:r>
            <a:r>
              <a:rPr sz="3200" spc="-15" dirty="0">
                <a:latin typeface="Carlito"/>
                <a:cs typeface="Carlito"/>
              </a:rPr>
              <a:t>first_branch..second_branch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2590800"/>
            <a:ext cx="5324856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3525" y="461899"/>
            <a:ext cx="60788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How do I </a:t>
            </a:r>
            <a:r>
              <a:rPr sz="4400" spc="-20" dirty="0"/>
              <a:t>merge </a:t>
            </a:r>
            <a:r>
              <a:rPr sz="4400" dirty="0"/>
              <a:t>a</a:t>
            </a:r>
            <a:r>
              <a:rPr sz="4400" spc="-85" dirty="0"/>
              <a:t> </a:t>
            </a:r>
            <a:r>
              <a:rPr sz="4400" spc="-15" dirty="0"/>
              <a:t>branch?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45440" y="1537461"/>
            <a:ext cx="7745095" cy="15894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725"/>
              </a:spcBef>
            </a:pPr>
            <a:r>
              <a:rPr sz="2700" spc="-20" dirty="0">
                <a:latin typeface="Carlito"/>
                <a:cs typeface="Carlito"/>
              </a:rPr>
              <a:t>From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15" dirty="0">
                <a:latin typeface="Carlito"/>
                <a:cs typeface="Carlito"/>
              </a:rPr>
              <a:t>branch into </a:t>
            </a:r>
            <a:r>
              <a:rPr sz="2700" dirty="0">
                <a:latin typeface="Carlito"/>
                <a:cs typeface="Carlito"/>
              </a:rPr>
              <a:t>which </a:t>
            </a:r>
            <a:r>
              <a:rPr sz="2700" spc="-15" dirty="0">
                <a:latin typeface="Carlito"/>
                <a:cs typeface="Carlito"/>
              </a:rPr>
              <a:t>you want to merge </a:t>
            </a:r>
            <a:r>
              <a:rPr sz="2700" dirty="0">
                <a:latin typeface="Carlito"/>
                <a:cs typeface="Carlito"/>
              </a:rPr>
              <a:t>another  </a:t>
            </a:r>
            <a:r>
              <a:rPr sz="2700" spc="-15" dirty="0">
                <a:latin typeface="Carlito"/>
                <a:cs typeface="Carlito"/>
              </a:rPr>
              <a:t>branch….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2700" spc="-15" dirty="0">
                <a:solidFill>
                  <a:srgbClr val="0000FF"/>
                </a:solidFill>
                <a:latin typeface="Carlito"/>
                <a:cs typeface="Carlito"/>
              </a:rPr>
              <a:t>merge</a:t>
            </a:r>
            <a:r>
              <a:rPr sz="27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branch_to_merge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440" y="5572455"/>
            <a:ext cx="7320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Carlito"/>
                <a:cs typeface="Carlito"/>
              </a:rPr>
              <a:t>Note</a:t>
            </a:r>
            <a:r>
              <a:rPr sz="2400" spc="-5" dirty="0">
                <a:latin typeface="Carlito"/>
                <a:cs typeface="Carlito"/>
              </a:rPr>
              <a:t>: </a:t>
            </a:r>
            <a:r>
              <a:rPr sz="2400" spc="-15" dirty="0">
                <a:latin typeface="Carlito"/>
                <a:cs typeface="Carlito"/>
              </a:rPr>
              <a:t>Always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a clean </a:t>
            </a:r>
            <a:r>
              <a:rPr sz="2400" spc="-10" dirty="0">
                <a:latin typeface="Carlito"/>
                <a:cs typeface="Carlito"/>
              </a:rPr>
              <a:t>working directory </a:t>
            </a:r>
            <a:r>
              <a:rPr sz="2400" dirty="0">
                <a:latin typeface="Carlito"/>
                <a:cs typeface="Carlito"/>
              </a:rPr>
              <a:t>when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merging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008" y="3429000"/>
            <a:ext cx="53340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83" y="152234"/>
            <a:ext cx="7415530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indent="-161925">
              <a:lnSpc>
                <a:spcPct val="120100"/>
              </a:lnSpc>
              <a:spcBef>
                <a:spcPts val="100"/>
              </a:spcBef>
            </a:pPr>
            <a:r>
              <a:rPr sz="2800" b="0" spc="-15" dirty="0">
                <a:latin typeface="Carlito"/>
                <a:cs typeface="Carlito"/>
              </a:rPr>
              <a:t>“</a:t>
            </a:r>
            <a:r>
              <a:rPr sz="2800" spc="-15" dirty="0"/>
              <a:t>fast-forward</a:t>
            </a:r>
            <a:r>
              <a:rPr sz="2800" b="0" spc="-15" dirty="0">
                <a:latin typeface="Carlito"/>
                <a:cs typeface="Carlito"/>
              </a:rPr>
              <a:t>” merge occurs </a:t>
            </a:r>
            <a:r>
              <a:rPr sz="2800" b="0" spc="-5" dirty="0">
                <a:latin typeface="Carlito"/>
                <a:cs typeface="Carlito"/>
              </a:rPr>
              <a:t>when </a:t>
            </a:r>
            <a:r>
              <a:rPr sz="2800" b="0" spc="-10" dirty="0">
                <a:latin typeface="Carlito"/>
                <a:cs typeface="Carlito"/>
              </a:rPr>
              <a:t>HEAD </a:t>
            </a:r>
            <a:r>
              <a:rPr sz="2800" b="0" spc="-5" dirty="0">
                <a:latin typeface="Carlito"/>
                <a:cs typeface="Carlito"/>
              </a:rPr>
              <a:t>of </a:t>
            </a:r>
            <a:r>
              <a:rPr sz="2800" b="0" spc="-15" dirty="0">
                <a:latin typeface="Carlito"/>
                <a:cs typeface="Carlito"/>
              </a:rPr>
              <a:t>master  branch </a:t>
            </a:r>
            <a:r>
              <a:rPr sz="2800" b="0" spc="-5" dirty="0">
                <a:latin typeface="Carlito"/>
                <a:cs typeface="Carlito"/>
              </a:rPr>
              <a:t>is </a:t>
            </a:r>
            <a:r>
              <a:rPr sz="2800" b="0" spc="-10" dirty="0">
                <a:latin typeface="Carlito"/>
                <a:cs typeface="Carlito"/>
              </a:rPr>
              <a:t>seen </a:t>
            </a:r>
            <a:r>
              <a:rPr sz="2800" b="0" spc="-5" dirty="0">
                <a:latin typeface="Carlito"/>
                <a:cs typeface="Carlito"/>
              </a:rPr>
              <a:t>when looking</a:t>
            </a:r>
            <a:r>
              <a:rPr sz="2800" b="0" spc="85" dirty="0">
                <a:latin typeface="Carlito"/>
                <a:cs typeface="Carlito"/>
              </a:rPr>
              <a:t> </a:t>
            </a:r>
            <a:r>
              <a:rPr sz="2800" b="0" spc="-10" dirty="0">
                <a:latin typeface="Carlito"/>
                <a:cs typeface="Carlito"/>
              </a:rPr>
              <a:t>back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48155" y="1714500"/>
            <a:ext cx="1096010" cy="447040"/>
            <a:chOff x="1248155" y="1714500"/>
            <a:chExt cx="1096010" cy="447040"/>
          </a:xfrm>
        </p:grpSpPr>
        <p:sp>
          <p:nvSpPr>
            <p:cNvPr id="4" name="object 4"/>
            <p:cNvSpPr/>
            <p:nvPr/>
          </p:nvSpPr>
          <p:spPr>
            <a:xfrm>
              <a:off x="1248155" y="1714500"/>
              <a:ext cx="1095756" cy="437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4543" y="1755648"/>
              <a:ext cx="982980" cy="405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95400" y="1714500"/>
            <a:ext cx="4848225" cy="447040"/>
            <a:chOff x="1295400" y="1714500"/>
            <a:chExt cx="4848225" cy="447040"/>
          </a:xfrm>
        </p:grpSpPr>
        <p:sp>
          <p:nvSpPr>
            <p:cNvPr id="7" name="object 7"/>
            <p:cNvSpPr/>
            <p:nvPr/>
          </p:nvSpPr>
          <p:spPr>
            <a:xfrm>
              <a:off x="1295400" y="1738883"/>
              <a:ext cx="1001268" cy="342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96896" y="1738883"/>
              <a:ext cx="999744" cy="342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46576" y="1738883"/>
              <a:ext cx="999744" cy="3429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96255" y="1738883"/>
              <a:ext cx="999744" cy="3429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49011" y="1714500"/>
              <a:ext cx="1094232" cy="4373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93208" y="1755648"/>
              <a:ext cx="1005839" cy="4053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549651" y="1714500"/>
            <a:ext cx="1094740" cy="447040"/>
            <a:chOff x="2549651" y="1714500"/>
            <a:chExt cx="1094740" cy="447040"/>
          </a:xfrm>
        </p:grpSpPr>
        <p:sp>
          <p:nvSpPr>
            <p:cNvPr id="14" name="object 14"/>
            <p:cNvSpPr/>
            <p:nvPr/>
          </p:nvSpPr>
          <p:spPr>
            <a:xfrm>
              <a:off x="2549651" y="1714500"/>
              <a:ext cx="1094231" cy="4373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84703" y="1755648"/>
              <a:ext cx="1021080" cy="4053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799332" y="1714500"/>
            <a:ext cx="1094740" cy="447040"/>
            <a:chOff x="3799332" y="1714500"/>
            <a:chExt cx="1094740" cy="447040"/>
          </a:xfrm>
        </p:grpSpPr>
        <p:sp>
          <p:nvSpPr>
            <p:cNvPr id="17" name="object 17"/>
            <p:cNvSpPr/>
            <p:nvPr/>
          </p:nvSpPr>
          <p:spPr>
            <a:xfrm>
              <a:off x="3799332" y="1714500"/>
              <a:ext cx="1094232" cy="4373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45052" y="1755648"/>
              <a:ext cx="999744" cy="4053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253995" y="1874520"/>
            <a:ext cx="4608830" cy="996950"/>
            <a:chOff x="2253995" y="1874520"/>
            <a:chExt cx="4608830" cy="996950"/>
          </a:xfrm>
        </p:grpSpPr>
        <p:sp>
          <p:nvSpPr>
            <p:cNvPr id="20" name="object 20"/>
            <p:cNvSpPr/>
            <p:nvPr/>
          </p:nvSpPr>
          <p:spPr>
            <a:xfrm>
              <a:off x="2253995" y="1874520"/>
              <a:ext cx="399288" cy="1112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53967" y="1874520"/>
              <a:ext cx="348996" cy="11125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03647" y="1874520"/>
              <a:ext cx="348996" cy="11125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45836" y="2051304"/>
              <a:ext cx="478536" cy="4754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96889" y="2082546"/>
              <a:ext cx="371475" cy="368300"/>
            </a:xfrm>
            <a:custGeom>
              <a:avLst/>
              <a:gdLst/>
              <a:ahLst/>
              <a:cxnLst/>
              <a:rect l="l" t="t" r="r" b="b"/>
              <a:pathLst>
                <a:path w="371475" h="368300">
                  <a:moveTo>
                    <a:pt x="0" y="0"/>
                  </a:moveTo>
                  <a:lnTo>
                    <a:pt x="371475" y="36830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68339" y="2426208"/>
              <a:ext cx="1094232" cy="4373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20155" y="2465832"/>
              <a:ext cx="987551" cy="4053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15583" y="2450592"/>
              <a:ext cx="999743" cy="3429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317616" y="1350009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H</a:t>
            </a:r>
            <a:r>
              <a:rPr sz="1800" spc="-30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AD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69747" y="5538215"/>
            <a:ext cx="1094740" cy="447040"/>
            <a:chOff x="269747" y="5538215"/>
            <a:chExt cx="1094740" cy="447040"/>
          </a:xfrm>
        </p:grpSpPr>
        <p:sp>
          <p:nvSpPr>
            <p:cNvPr id="30" name="object 30"/>
            <p:cNvSpPr/>
            <p:nvPr/>
          </p:nvSpPr>
          <p:spPr>
            <a:xfrm>
              <a:off x="269747" y="5538215"/>
              <a:ext cx="1094232" cy="4373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6135" y="5579363"/>
              <a:ext cx="982980" cy="4053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316991" y="5538215"/>
            <a:ext cx="5567680" cy="1156970"/>
            <a:chOff x="316991" y="5538215"/>
            <a:chExt cx="5567680" cy="1156970"/>
          </a:xfrm>
        </p:grpSpPr>
        <p:sp>
          <p:nvSpPr>
            <p:cNvPr id="33" name="object 33"/>
            <p:cNvSpPr/>
            <p:nvPr/>
          </p:nvSpPr>
          <p:spPr>
            <a:xfrm>
              <a:off x="316991" y="5562599"/>
              <a:ext cx="999744" cy="3429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16963" y="5562599"/>
              <a:ext cx="1001268" cy="3429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74063" y="5699759"/>
              <a:ext cx="399288" cy="11125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68168" y="5562599"/>
              <a:ext cx="999744" cy="3429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75559" y="5699759"/>
              <a:ext cx="348995" cy="1112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17847" y="5562599"/>
              <a:ext cx="999744" cy="3429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25239" y="5699759"/>
              <a:ext cx="348996" cy="1112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70603" y="5538215"/>
              <a:ext cx="1094231" cy="4373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13276" y="5579363"/>
              <a:ext cx="1005839" cy="40538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67427" y="5875019"/>
              <a:ext cx="478536" cy="4754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18482" y="5906261"/>
              <a:ext cx="371475" cy="368300"/>
            </a:xfrm>
            <a:custGeom>
              <a:avLst/>
              <a:gdLst/>
              <a:ahLst/>
              <a:cxnLst/>
              <a:rect l="l" t="t" r="r" b="b"/>
              <a:pathLst>
                <a:path w="371475" h="368300">
                  <a:moveTo>
                    <a:pt x="0" y="0"/>
                  </a:moveTo>
                  <a:lnTo>
                    <a:pt x="371475" y="36830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89932" y="6249923"/>
              <a:ext cx="1094232" cy="4373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41747" y="6289547"/>
              <a:ext cx="987551" cy="4053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569719" y="5538215"/>
            <a:ext cx="1096010" cy="447040"/>
            <a:chOff x="1569719" y="5538215"/>
            <a:chExt cx="1096010" cy="447040"/>
          </a:xfrm>
        </p:grpSpPr>
        <p:sp>
          <p:nvSpPr>
            <p:cNvPr id="47" name="object 47"/>
            <p:cNvSpPr/>
            <p:nvPr/>
          </p:nvSpPr>
          <p:spPr>
            <a:xfrm>
              <a:off x="1569719" y="5538215"/>
              <a:ext cx="1095756" cy="437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06295" y="5579363"/>
              <a:ext cx="1021079" cy="4053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2820923" y="5538215"/>
            <a:ext cx="1094740" cy="447040"/>
            <a:chOff x="2820923" y="5538215"/>
            <a:chExt cx="1094740" cy="447040"/>
          </a:xfrm>
        </p:grpSpPr>
        <p:sp>
          <p:nvSpPr>
            <p:cNvPr id="50" name="object 50"/>
            <p:cNvSpPr/>
            <p:nvPr/>
          </p:nvSpPr>
          <p:spPr>
            <a:xfrm>
              <a:off x="2820923" y="5538215"/>
              <a:ext cx="1094231" cy="4373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66643" y="5579363"/>
              <a:ext cx="999744" cy="4053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4837176" y="6249923"/>
            <a:ext cx="2292350" cy="445134"/>
            <a:chOff x="4837176" y="6249923"/>
            <a:chExt cx="2292350" cy="445134"/>
          </a:xfrm>
        </p:grpSpPr>
        <p:sp>
          <p:nvSpPr>
            <p:cNvPr id="53" name="object 53"/>
            <p:cNvSpPr/>
            <p:nvPr/>
          </p:nvSpPr>
          <p:spPr>
            <a:xfrm>
              <a:off x="4837176" y="6274307"/>
              <a:ext cx="999744" cy="3429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82284" y="6274307"/>
              <a:ext cx="999743" cy="3429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35040" y="6249923"/>
              <a:ext cx="1094232" cy="4373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071616" y="6289547"/>
              <a:ext cx="1019556" cy="40538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5077967" y="5538215"/>
            <a:ext cx="3836035" cy="982980"/>
            <a:chOff x="5077967" y="5538215"/>
            <a:chExt cx="3836035" cy="982980"/>
          </a:xfrm>
        </p:grpSpPr>
        <p:sp>
          <p:nvSpPr>
            <p:cNvPr id="58" name="object 58"/>
            <p:cNvSpPr/>
            <p:nvPr/>
          </p:nvSpPr>
          <p:spPr>
            <a:xfrm>
              <a:off x="5788151" y="6409943"/>
              <a:ext cx="348996" cy="1112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70575" y="5556503"/>
              <a:ext cx="999744" cy="3429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77967" y="5692139"/>
              <a:ext cx="348996" cy="1112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621779" y="5562599"/>
              <a:ext cx="999744" cy="3429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329171" y="5699759"/>
              <a:ext cx="348996" cy="1112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865363" y="5568695"/>
              <a:ext cx="1001268" cy="3429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574535" y="5538215"/>
              <a:ext cx="1094231" cy="4373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615683" y="5579363"/>
              <a:ext cx="1013459" cy="40538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818119" y="5544311"/>
              <a:ext cx="1095755" cy="437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840979" y="5585459"/>
              <a:ext cx="1048512" cy="40538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4832603" y="6269735"/>
          <a:ext cx="2244088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 rowSpan="2"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h4Rt5uEl9p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Ge8r67elOp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9" name="object 69"/>
          <p:cNvGrpSpPr/>
          <p:nvPr/>
        </p:nvGrpSpPr>
        <p:grpSpPr>
          <a:xfrm>
            <a:off x="5323332" y="5532120"/>
            <a:ext cx="1094740" cy="445134"/>
            <a:chOff x="5323332" y="5532120"/>
            <a:chExt cx="1094740" cy="445134"/>
          </a:xfrm>
        </p:grpSpPr>
        <p:sp>
          <p:nvSpPr>
            <p:cNvPr id="70" name="object 70"/>
            <p:cNvSpPr/>
            <p:nvPr/>
          </p:nvSpPr>
          <p:spPr>
            <a:xfrm>
              <a:off x="5323332" y="5532120"/>
              <a:ext cx="1094232" cy="4373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352288" y="5571744"/>
              <a:ext cx="1033272" cy="40538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7034783" y="5705855"/>
            <a:ext cx="1388745" cy="814069"/>
            <a:chOff x="7034783" y="5705855"/>
            <a:chExt cx="1388745" cy="814069"/>
          </a:xfrm>
        </p:grpSpPr>
        <p:sp>
          <p:nvSpPr>
            <p:cNvPr id="73" name="object 73"/>
            <p:cNvSpPr/>
            <p:nvPr/>
          </p:nvSpPr>
          <p:spPr>
            <a:xfrm>
              <a:off x="7572755" y="5705855"/>
              <a:ext cx="348996" cy="1112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034783" y="5876543"/>
              <a:ext cx="1388364" cy="64312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082789" y="5912357"/>
              <a:ext cx="1284605" cy="533400"/>
            </a:xfrm>
            <a:custGeom>
              <a:avLst/>
              <a:gdLst/>
              <a:ahLst/>
              <a:cxnLst/>
              <a:rect l="l" t="t" r="r" b="b"/>
              <a:pathLst>
                <a:path w="1284604" h="533400">
                  <a:moveTo>
                    <a:pt x="0" y="533399"/>
                  </a:moveTo>
                  <a:lnTo>
                    <a:pt x="1284224" y="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312420" y="5551932"/>
          <a:ext cx="8546460" cy="340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5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9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2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94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14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994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013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72974">
                <a:tc row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Y4f7uiPRRo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Pu87rRi4DD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Qs2o0k64ja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i7Ewd37kL9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he8o9iKlreD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540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kle987yYieo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mN34i4uwQ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810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10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object 77"/>
          <p:cNvSpPr txBox="1"/>
          <p:nvPr/>
        </p:nvSpPr>
        <p:spPr>
          <a:xfrm>
            <a:off x="8173593" y="5205729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H</a:t>
            </a:r>
            <a:r>
              <a:rPr sz="1800" spc="-30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AD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537197" y="5936081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H</a:t>
            </a:r>
            <a:r>
              <a:rPr sz="1800" spc="-30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AD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6987898" y="2156629"/>
            <a:ext cx="205740" cy="531495"/>
            <a:chOff x="6987898" y="2156629"/>
            <a:chExt cx="205740" cy="531495"/>
          </a:xfrm>
        </p:grpSpPr>
        <p:sp>
          <p:nvSpPr>
            <p:cNvPr id="80" name="object 80"/>
            <p:cNvSpPr/>
            <p:nvPr/>
          </p:nvSpPr>
          <p:spPr>
            <a:xfrm>
              <a:off x="6987898" y="2156629"/>
              <a:ext cx="205112" cy="53102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013701" y="2161794"/>
              <a:ext cx="151765" cy="483234"/>
            </a:xfrm>
            <a:custGeom>
              <a:avLst/>
              <a:gdLst/>
              <a:ahLst/>
              <a:cxnLst/>
              <a:rect l="l" t="t" r="r" b="b"/>
              <a:pathLst>
                <a:path w="151765" h="483235">
                  <a:moveTo>
                    <a:pt x="103265" y="50296"/>
                  </a:moveTo>
                  <a:lnTo>
                    <a:pt x="86009" y="69332"/>
                  </a:lnTo>
                  <a:lnTo>
                    <a:pt x="0" y="477392"/>
                  </a:lnTo>
                  <a:lnTo>
                    <a:pt x="25400" y="482726"/>
                  </a:lnTo>
                  <a:lnTo>
                    <a:pt x="111388" y="74765"/>
                  </a:lnTo>
                  <a:lnTo>
                    <a:pt x="103265" y="50296"/>
                  </a:lnTo>
                  <a:close/>
                </a:path>
                <a:path w="151765" h="483235">
                  <a:moveTo>
                    <a:pt x="121376" y="22478"/>
                  </a:moveTo>
                  <a:lnTo>
                    <a:pt x="95884" y="22478"/>
                  </a:lnTo>
                  <a:lnTo>
                    <a:pt x="121284" y="27812"/>
                  </a:lnTo>
                  <a:lnTo>
                    <a:pt x="111388" y="74765"/>
                  </a:lnTo>
                  <a:lnTo>
                    <a:pt x="126873" y="121411"/>
                  </a:lnTo>
                  <a:lnTo>
                    <a:pt x="134239" y="125094"/>
                  </a:lnTo>
                  <a:lnTo>
                    <a:pt x="147827" y="120522"/>
                  </a:lnTo>
                  <a:lnTo>
                    <a:pt x="151511" y="113156"/>
                  </a:lnTo>
                  <a:lnTo>
                    <a:pt x="149014" y="105790"/>
                  </a:lnTo>
                  <a:lnTo>
                    <a:pt x="121376" y="22478"/>
                  </a:lnTo>
                  <a:close/>
                </a:path>
                <a:path w="151765" h="483235">
                  <a:moveTo>
                    <a:pt x="113919" y="0"/>
                  </a:moveTo>
                  <a:lnTo>
                    <a:pt x="33781" y="88391"/>
                  </a:lnTo>
                  <a:lnTo>
                    <a:pt x="34163" y="96646"/>
                  </a:lnTo>
                  <a:lnTo>
                    <a:pt x="39497" y="101345"/>
                  </a:lnTo>
                  <a:lnTo>
                    <a:pt x="44830" y="106171"/>
                  </a:lnTo>
                  <a:lnTo>
                    <a:pt x="52958" y="105790"/>
                  </a:lnTo>
                  <a:lnTo>
                    <a:pt x="86009" y="69332"/>
                  </a:lnTo>
                  <a:lnTo>
                    <a:pt x="95884" y="22478"/>
                  </a:lnTo>
                  <a:lnTo>
                    <a:pt x="121376" y="22478"/>
                  </a:lnTo>
                  <a:lnTo>
                    <a:pt x="113919" y="0"/>
                  </a:lnTo>
                  <a:close/>
                </a:path>
                <a:path w="151765" h="483235">
                  <a:moveTo>
                    <a:pt x="120990" y="29209"/>
                  </a:moveTo>
                  <a:lnTo>
                    <a:pt x="96266" y="29209"/>
                  </a:lnTo>
                  <a:lnTo>
                    <a:pt x="118237" y="33781"/>
                  </a:lnTo>
                  <a:lnTo>
                    <a:pt x="103265" y="50296"/>
                  </a:lnTo>
                  <a:lnTo>
                    <a:pt x="111388" y="74765"/>
                  </a:lnTo>
                  <a:lnTo>
                    <a:pt x="120990" y="29209"/>
                  </a:lnTo>
                  <a:close/>
                </a:path>
                <a:path w="151765" h="483235">
                  <a:moveTo>
                    <a:pt x="95884" y="22478"/>
                  </a:moveTo>
                  <a:lnTo>
                    <a:pt x="86009" y="69332"/>
                  </a:lnTo>
                  <a:lnTo>
                    <a:pt x="103265" y="50296"/>
                  </a:lnTo>
                  <a:lnTo>
                    <a:pt x="96266" y="29209"/>
                  </a:lnTo>
                  <a:lnTo>
                    <a:pt x="120990" y="29209"/>
                  </a:lnTo>
                  <a:lnTo>
                    <a:pt x="121284" y="27812"/>
                  </a:lnTo>
                  <a:lnTo>
                    <a:pt x="95884" y="22478"/>
                  </a:lnTo>
                  <a:close/>
                </a:path>
                <a:path w="151765" h="483235">
                  <a:moveTo>
                    <a:pt x="96266" y="29209"/>
                  </a:moveTo>
                  <a:lnTo>
                    <a:pt x="103265" y="50296"/>
                  </a:lnTo>
                  <a:lnTo>
                    <a:pt x="118237" y="33781"/>
                  </a:lnTo>
                  <a:lnTo>
                    <a:pt x="96266" y="292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307340" y="1743836"/>
            <a:ext cx="67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ma</a:t>
            </a:r>
            <a:r>
              <a:rPr sz="1800" spc="-20" dirty="0">
                <a:latin typeface="Carlito"/>
                <a:cs typeface="Carlito"/>
              </a:rPr>
              <a:t>s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24383" y="3668648"/>
            <a:ext cx="81965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9120" marR="5080" indent="-567055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rlito"/>
                <a:cs typeface="Carlito"/>
              </a:rPr>
              <a:t>“</a:t>
            </a:r>
            <a:r>
              <a:rPr sz="2800" b="1" spc="-15" dirty="0">
                <a:latin typeface="Carlito"/>
                <a:cs typeface="Carlito"/>
              </a:rPr>
              <a:t>recursive</a:t>
            </a:r>
            <a:r>
              <a:rPr sz="2800" spc="-15" dirty="0">
                <a:latin typeface="Carlito"/>
                <a:cs typeface="Carlito"/>
              </a:rPr>
              <a:t>” </a:t>
            </a:r>
            <a:r>
              <a:rPr sz="2800" spc="-20" dirty="0">
                <a:latin typeface="Carlito"/>
                <a:cs typeface="Carlito"/>
              </a:rPr>
              <a:t>merge </a:t>
            </a:r>
            <a:r>
              <a:rPr sz="2800" spc="-15" dirty="0">
                <a:latin typeface="Carlito"/>
                <a:cs typeface="Carlito"/>
              </a:rPr>
              <a:t>occurs by </a:t>
            </a:r>
            <a:r>
              <a:rPr sz="2800" spc="-5" dirty="0">
                <a:latin typeface="Carlito"/>
                <a:cs typeface="Carlito"/>
              </a:rPr>
              <a:t>looking </a:t>
            </a:r>
            <a:r>
              <a:rPr sz="2800" spc="-10" dirty="0">
                <a:latin typeface="Carlito"/>
                <a:cs typeface="Carlito"/>
              </a:rPr>
              <a:t>back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combining  </a:t>
            </a:r>
            <a:r>
              <a:rPr sz="2800" spc="-20" dirty="0">
                <a:latin typeface="Carlito"/>
                <a:cs typeface="Carlito"/>
              </a:rPr>
              <a:t>ancestors to </a:t>
            </a:r>
            <a:r>
              <a:rPr sz="2800" spc="-15" dirty="0">
                <a:latin typeface="Carlito"/>
                <a:cs typeface="Carlito"/>
              </a:rPr>
              <a:t>resolve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merge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056376" y="1880616"/>
            <a:ext cx="348996" cy="1112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5" name="object 85"/>
          <p:cNvGraphicFramePr>
            <a:graphicFrameLocks noGrp="1"/>
          </p:cNvGraphicFramePr>
          <p:nvPr/>
        </p:nvGraphicFramePr>
        <p:xfrm>
          <a:off x="1290827" y="1734311"/>
          <a:ext cx="5056502" cy="339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1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1450">
                <a:tc row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Y4f7uiPRRo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Pu87rRi4DD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Qs2o0k64ja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i7Ewd37kL9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B w="28575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40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T w="28575">
                      <a:solidFill>
                        <a:srgbClr val="4F81B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object 86"/>
          <p:cNvSpPr txBox="1"/>
          <p:nvPr/>
        </p:nvSpPr>
        <p:spPr>
          <a:xfrm>
            <a:off x="5815584" y="2450592"/>
            <a:ext cx="1000125" cy="3429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latin typeface="Carlito"/>
                <a:cs typeface="Carlito"/>
              </a:rPr>
              <a:t>h4Rt5uEl9p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343269" y="2097989"/>
            <a:ext cx="549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H</a:t>
            </a:r>
            <a:r>
              <a:rPr sz="1800" spc="-30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AD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378197" y="2475357"/>
            <a:ext cx="1177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new_branch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795261" y="5194808"/>
            <a:ext cx="548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H</a:t>
            </a:r>
            <a:r>
              <a:rPr sz="1800" spc="-30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AD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9598" y="461899"/>
            <a:ext cx="33832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…more</a:t>
            </a:r>
            <a:r>
              <a:rPr sz="4400" spc="-90" dirty="0"/>
              <a:t> </a:t>
            </a:r>
            <a:r>
              <a:rPr sz="4400" spc="-15" dirty="0"/>
              <a:t>history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28243" y="1788667"/>
            <a:ext cx="708533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(2000) BitKeeper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SCM</a:t>
            </a:r>
            <a:endParaRPr sz="2800">
              <a:latin typeface="Carlito"/>
              <a:cs typeface="Carlito"/>
            </a:endParaRPr>
          </a:p>
          <a:p>
            <a:pPr marL="1146175" marR="5080" indent="-163195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- closed </a:t>
            </a:r>
            <a:r>
              <a:rPr sz="2800" spc="-15" dirty="0">
                <a:latin typeface="Carlito"/>
                <a:cs typeface="Carlito"/>
              </a:rPr>
              <a:t>source, </a:t>
            </a:r>
            <a:r>
              <a:rPr sz="2800" spc="-35" dirty="0">
                <a:latin typeface="Carlito"/>
                <a:cs typeface="Carlito"/>
              </a:rPr>
              <a:t>proprietary,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5" dirty="0">
                <a:latin typeface="Carlito"/>
                <a:cs typeface="Carlito"/>
              </a:rPr>
              <a:t>with  </a:t>
            </a:r>
            <a:r>
              <a:rPr sz="2800" spc="-15" dirty="0">
                <a:latin typeface="Carlito"/>
                <a:cs typeface="Carlito"/>
              </a:rPr>
              <a:t>source </a:t>
            </a:r>
            <a:r>
              <a:rPr sz="2800" spc="-10" dirty="0">
                <a:latin typeface="Carlito"/>
                <a:cs typeface="Carlito"/>
              </a:rPr>
              <a:t>code management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Linux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kernel</a:t>
            </a:r>
            <a:endParaRPr sz="2800">
              <a:latin typeface="Carlito"/>
              <a:cs typeface="Carlito"/>
            </a:endParaRPr>
          </a:p>
          <a:p>
            <a:pPr marL="1117600" indent="-191135">
              <a:lnSpc>
                <a:spcPct val="100000"/>
              </a:lnSpc>
              <a:buChar char="-"/>
              <a:tabLst>
                <a:tab pos="1118235" algn="l"/>
              </a:tabLst>
            </a:pPr>
            <a:r>
              <a:rPr sz="2800" spc="-15" dirty="0">
                <a:latin typeface="Carlito"/>
                <a:cs typeface="Carlito"/>
              </a:rPr>
              <a:t>free </a:t>
            </a:r>
            <a:r>
              <a:rPr sz="2800" spc="-10" dirty="0">
                <a:latin typeface="Carlito"/>
                <a:cs typeface="Carlito"/>
              </a:rPr>
              <a:t>until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2005</a:t>
            </a:r>
            <a:endParaRPr sz="2800">
              <a:latin typeface="Carlito"/>
              <a:cs typeface="Carlito"/>
            </a:endParaRPr>
          </a:p>
          <a:p>
            <a:pPr marL="1117600" indent="-191135">
              <a:lnSpc>
                <a:spcPct val="100000"/>
              </a:lnSpc>
              <a:buChar char="-"/>
              <a:tabLst>
                <a:tab pos="1118235" algn="l"/>
              </a:tabLst>
            </a:pPr>
            <a:r>
              <a:rPr sz="2800" spc="-15" dirty="0">
                <a:latin typeface="Carlito"/>
                <a:cs typeface="Carlito"/>
              </a:rPr>
              <a:t>distributed </a:t>
            </a:r>
            <a:r>
              <a:rPr sz="2800" spc="-20" dirty="0">
                <a:latin typeface="Carlito"/>
                <a:cs typeface="Carlito"/>
              </a:rPr>
              <a:t>version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control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5903" y="1600200"/>
            <a:ext cx="2476500" cy="58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7301" y="461899"/>
            <a:ext cx="3549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merge</a:t>
            </a:r>
            <a:r>
              <a:rPr sz="4400" spc="-90" dirty="0"/>
              <a:t> </a:t>
            </a:r>
            <a:r>
              <a:rPr sz="4400" spc="-10" dirty="0"/>
              <a:t>conflicts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305813"/>
            <a:ext cx="7211695" cy="130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5" dirty="0">
                <a:latin typeface="Carlito"/>
                <a:cs typeface="Carlito"/>
              </a:rPr>
              <a:t>there are </a:t>
            </a:r>
            <a:r>
              <a:rPr sz="2800" spc="-10" dirty="0">
                <a:latin typeface="Carlito"/>
                <a:cs typeface="Carlito"/>
              </a:rPr>
              <a:t>two changes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same line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two  </a:t>
            </a:r>
            <a:r>
              <a:rPr sz="2800" spc="-25" dirty="0">
                <a:latin typeface="Carlito"/>
                <a:cs typeface="Carlito"/>
              </a:rPr>
              <a:t>different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commits?</a:t>
            </a:r>
            <a:endParaRPr sz="28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1190"/>
              </a:spcBef>
              <a:tabLst>
                <a:tab pos="3898900" algn="l"/>
              </a:tabLst>
            </a:pPr>
            <a:r>
              <a:rPr sz="2700" spc="-15" baseline="1543" dirty="0">
                <a:latin typeface="Carlito"/>
                <a:cs typeface="Carlito"/>
              </a:rPr>
              <a:t>file1.txt	</a:t>
            </a:r>
            <a:r>
              <a:rPr sz="1800" spc="-10" dirty="0">
                <a:latin typeface="Carlito"/>
                <a:cs typeface="Carlito"/>
              </a:rPr>
              <a:t>file1.txt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5486400"/>
            <a:ext cx="7662672" cy="947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054351" y="2680716"/>
            <a:ext cx="1507490" cy="2152015"/>
            <a:chOff x="2054351" y="2680716"/>
            <a:chExt cx="1507490" cy="2152015"/>
          </a:xfrm>
        </p:grpSpPr>
        <p:sp>
          <p:nvSpPr>
            <p:cNvPr id="6" name="object 6"/>
            <p:cNvSpPr/>
            <p:nvPr/>
          </p:nvSpPr>
          <p:spPr>
            <a:xfrm>
              <a:off x="2095499" y="2680716"/>
              <a:ext cx="1466088" cy="2151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4351" y="2683764"/>
              <a:ext cx="876300" cy="5654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42743" y="2705100"/>
              <a:ext cx="1371600" cy="2057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42744" y="2705100"/>
            <a:ext cx="1371600" cy="20574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apple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6964" y="4875021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ma</a:t>
            </a:r>
            <a:r>
              <a:rPr sz="1800" b="1" spc="-25" dirty="0">
                <a:latin typeface="Carlito"/>
                <a:cs typeface="Carlito"/>
              </a:rPr>
              <a:t>st</a:t>
            </a:r>
            <a:r>
              <a:rPr sz="1800" b="1" dirty="0">
                <a:latin typeface="Carlito"/>
                <a:cs typeface="Carlito"/>
              </a:rPr>
              <a:t>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7858" y="4875021"/>
            <a:ext cx="1237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new_feature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44696" y="2718816"/>
            <a:ext cx="1507490" cy="2152015"/>
            <a:chOff x="4044696" y="2718816"/>
            <a:chExt cx="1507490" cy="2152015"/>
          </a:xfrm>
        </p:grpSpPr>
        <p:sp>
          <p:nvSpPr>
            <p:cNvPr id="13" name="object 13"/>
            <p:cNvSpPr/>
            <p:nvPr/>
          </p:nvSpPr>
          <p:spPr>
            <a:xfrm>
              <a:off x="4085844" y="2718816"/>
              <a:ext cx="1466088" cy="2151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44696" y="2721864"/>
              <a:ext cx="1050036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33088" y="2743200"/>
              <a:ext cx="1371600" cy="2057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133088" y="2743200"/>
            <a:ext cx="1371600" cy="20574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banana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6489" y="461899"/>
            <a:ext cx="5884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Resolving </a:t>
            </a:r>
            <a:r>
              <a:rPr sz="4400" spc="-20" dirty="0"/>
              <a:t>merge</a:t>
            </a:r>
            <a:r>
              <a:rPr sz="4400" spc="-125" dirty="0"/>
              <a:t> </a:t>
            </a:r>
            <a:r>
              <a:rPr sz="4400" spc="-10" dirty="0"/>
              <a:t>conflicts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62439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rlito"/>
                <a:cs typeface="Carlito"/>
              </a:rPr>
              <a:t>Git will </a:t>
            </a:r>
            <a:r>
              <a:rPr sz="3200" spc="-20" dirty="0">
                <a:latin typeface="Carlito"/>
                <a:cs typeface="Carlito"/>
              </a:rPr>
              <a:t>notate </a:t>
            </a: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conflict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5" dirty="0">
                <a:latin typeface="Carlito"/>
                <a:cs typeface="Carlito"/>
              </a:rPr>
              <a:t>the</a:t>
            </a:r>
            <a:r>
              <a:rPr sz="3200" spc="6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files!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791" y="2450592"/>
            <a:ext cx="3874008" cy="1423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1141" y="4334002"/>
            <a:ext cx="674370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Solutions</a:t>
            </a:r>
            <a:r>
              <a:rPr sz="2800" spc="-5" dirty="0">
                <a:latin typeface="Carlito"/>
                <a:cs typeface="Carlito"/>
              </a:rPr>
              <a:t>: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Abort the </a:t>
            </a:r>
            <a:r>
              <a:rPr sz="2800" spc="-15" dirty="0">
                <a:latin typeface="Carlito"/>
                <a:cs typeface="Carlito"/>
              </a:rPr>
              <a:t>merge </a:t>
            </a:r>
            <a:r>
              <a:rPr sz="2800" spc="-10" dirty="0">
                <a:latin typeface="Carlito"/>
                <a:cs typeface="Carlito"/>
              </a:rPr>
              <a:t>using </a:t>
            </a: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2800" spc="-15" dirty="0">
                <a:solidFill>
                  <a:srgbClr val="0000FF"/>
                </a:solidFill>
                <a:latin typeface="Carlito"/>
                <a:cs typeface="Carlito"/>
              </a:rPr>
              <a:t>merge</a:t>
            </a:r>
            <a:r>
              <a:rPr sz="2800" spc="5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–abort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Manually fix the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conflict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Use a </a:t>
            </a:r>
            <a:r>
              <a:rPr sz="2800" spc="-15" dirty="0">
                <a:latin typeface="Carlito"/>
                <a:cs typeface="Carlito"/>
              </a:rPr>
              <a:t>merge tool (there </a:t>
            </a:r>
            <a:r>
              <a:rPr sz="2800" spc="-20" dirty="0">
                <a:latin typeface="Carlito"/>
                <a:cs typeface="Carlito"/>
              </a:rPr>
              <a:t>are many </a:t>
            </a:r>
            <a:r>
              <a:rPr sz="2800" spc="-10" dirty="0">
                <a:latin typeface="Carlito"/>
                <a:cs typeface="Carlito"/>
              </a:rPr>
              <a:t>out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there)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5276" y="461899"/>
            <a:ext cx="5474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5" dirty="0">
                <a:latin typeface="Carlito"/>
                <a:cs typeface="Carlito"/>
              </a:rPr>
              <a:t>Graphing </a:t>
            </a:r>
            <a:r>
              <a:rPr sz="4400" b="1" spc="-20" dirty="0">
                <a:latin typeface="Carlito"/>
                <a:cs typeface="Carlito"/>
              </a:rPr>
              <a:t>merge</a:t>
            </a:r>
            <a:r>
              <a:rPr sz="4400" b="1" spc="-80" dirty="0">
                <a:latin typeface="Carlito"/>
                <a:cs typeface="Carlito"/>
              </a:rPr>
              <a:t> </a:t>
            </a:r>
            <a:r>
              <a:rPr sz="4400" b="1" spc="-15" dirty="0">
                <a:latin typeface="Carlito"/>
                <a:cs typeface="Carlito"/>
              </a:rPr>
              <a:t>history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3124200"/>
            <a:ext cx="6617208" cy="3128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1709369"/>
            <a:ext cx="5617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git log </a:t>
            </a:r>
            <a:r>
              <a:rPr sz="2800" spc="-15" dirty="0">
                <a:solidFill>
                  <a:srgbClr val="0000FF"/>
                </a:solidFill>
                <a:latin typeface="Carlito"/>
                <a:cs typeface="Carlito"/>
              </a:rPr>
              <a:t>--graph </a:t>
            </a:r>
            <a:r>
              <a:rPr sz="2800" spc="-10" dirty="0">
                <a:solidFill>
                  <a:srgbClr val="0000FF"/>
                </a:solidFill>
                <a:latin typeface="Carlito"/>
                <a:cs typeface="Carlito"/>
              </a:rPr>
              <a:t>--oneline </a:t>
            </a: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--all</a:t>
            </a:r>
            <a:r>
              <a:rPr sz="2800" spc="1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Carlito"/>
                <a:cs typeface="Carlito"/>
              </a:rPr>
              <a:t>--decorate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0957" y="461899"/>
            <a:ext cx="60210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Tips </a:t>
            </a:r>
            <a:r>
              <a:rPr sz="4400" spc="-30" dirty="0"/>
              <a:t>to </a:t>
            </a:r>
            <a:r>
              <a:rPr sz="4400" spc="-10" dirty="0"/>
              <a:t>reduce </a:t>
            </a:r>
            <a:r>
              <a:rPr sz="4400" spc="-20" dirty="0"/>
              <a:t>merge</a:t>
            </a:r>
            <a:r>
              <a:rPr sz="4400" spc="-80" dirty="0"/>
              <a:t> </a:t>
            </a:r>
            <a:r>
              <a:rPr sz="4400" dirty="0"/>
              <a:t>pain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577455" cy="227012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merge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often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rlito"/>
                <a:cs typeface="Carlito"/>
              </a:rPr>
              <a:t>keep </a:t>
            </a:r>
            <a:r>
              <a:rPr sz="3200" spc="-5" dirty="0">
                <a:latin typeface="Carlito"/>
                <a:cs typeface="Carlito"/>
              </a:rPr>
              <a:t>commits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small/focused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bring changes occurring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15" dirty="0">
                <a:latin typeface="Carlito"/>
                <a:cs typeface="Carlito"/>
              </a:rPr>
              <a:t>master </a:t>
            </a:r>
            <a:r>
              <a:rPr sz="3200" spc="-20" dirty="0">
                <a:latin typeface="Carlito"/>
                <a:cs typeface="Carlito"/>
              </a:rPr>
              <a:t>into </a:t>
            </a:r>
            <a:r>
              <a:rPr sz="3200" spc="-15" dirty="0">
                <a:latin typeface="Carlito"/>
                <a:cs typeface="Carlito"/>
              </a:rPr>
              <a:t>your  </a:t>
            </a:r>
            <a:r>
              <a:rPr sz="3200" spc="-10" dirty="0">
                <a:latin typeface="Carlito"/>
                <a:cs typeface="Carlito"/>
              </a:rPr>
              <a:t>branch </a:t>
            </a:r>
            <a:r>
              <a:rPr sz="3200" spc="-5" dirty="0">
                <a:latin typeface="Carlito"/>
                <a:cs typeface="Carlito"/>
              </a:rPr>
              <a:t>frequently</a:t>
            </a:r>
            <a:r>
              <a:rPr sz="3200" spc="5" dirty="0">
                <a:latin typeface="Carlito"/>
                <a:cs typeface="Carlito"/>
              </a:rPr>
              <a:t> (“tracking”)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7932" y="3398901"/>
            <a:ext cx="19431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/>
              <a:t>What</a:t>
            </a:r>
            <a:r>
              <a:rPr sz="4800" spc="-90" dirty="0"/>
              <a:t> </a:t>
            </a:r>
            <a:r>
              <a:rPr sz="4800" dirty="0"/>
              <a:t>is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558961" y="3398901"/>
            <a:ext cx="307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Carlito"/>
                <a:cs typeface="Carlito"/>
              </a:rPr>
              <a:t>?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6247" y="4664624"/>
            <a:ext cx="3884905" cy="1051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25147" y="2601229"/>
            <a:ext cx="2075872" cy="1780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07" y="1405127"/>
            <a:ext cx="9003791" cy="438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5897" y="461899"/>
            <a:ext cx="1630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Carlito"/>
                <a:cs typeface="Carlito"/>
              </a:rPr>
              <a:t>GitHub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175" y="1431163"/>
            <a:ext cx="705929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Carlito"/>
                <a:cs typeface="Carlito"/>
              </a:rPr>
              <a:t>a </a:t>
            </a:r>
            <a:r>
              <a:rPr sz="2400" b="1" spc="-10" dirty="0">
                <a:latin typeface="Carlito"/>
                <a:cs typeface="Carlito"/>
              </a:rPr>
              <a:t>platform </a:t>
            </a:r>
            <a:r>
              <a:rPr sz="2400" b="1" spc="-20" dirty="0">
                <a:latin typeface="Carlito"/>
                <a:cs typeface="Carlito"/>
              </a:rPr>
              <a:t>to </a:t>
            </a:r>
            <a:r>
              <a:rPr sz="2400" b="1" spc="-5" dirty="0">
                <a:latin typeface="Carlito"/>
                <a:cs typeface="Carlito"/>
              </a:rPr>
              <a:t>host git code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repositories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  <a:hlinkClick r:id="rId2"/>
              </a:rPr>
              <a:t>http://github.com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launched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2008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most </a:t>
            </a:r>
            <a:r>
              <a:rPr sz="2400" spc="-5" dirty="0">
                <a:latin typeface="Carlito"/>
                <a:cs typeface="Carlito"/>
              </a:rPr>
              <a:t>popular </a:t>
            </a:r>
            <a:r>
              <a:rPr sz="2400" dirty="0">
                <a:latin typeface="Carlito"/>
                <a:cs typeface="Carlito"/>
              </a:rPr>
              <a:t>Git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host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allows users </a:t>
            </a:r>
            <a:r>
              <a:rPr sz="2400" spc="-15" dirty="0">
                <a:latin typeface="Carlito"/>
                <a:cs typeface="Carlito"/>
              </a:rPr>
              <a:t>to collaborate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10" dirty="0">
                <a:latin typeface="Carlito"/>
                <a:cs typeface="Carlito"/>
              </a:rPr>
              <a:t>projects </a:t>
            </a:r>
            <a:r>
              <a:rPr sz="2400" spc="-15" dirty="0">
                <a:latin typeface="Carlito"/>
                <a:cs typeface="Carlito"/>
              </a:rPr>
              <a:t>from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anywhere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GitHub </a:t>
            </a:r>
            <a:r>
              <a:rPr sz="2400" spc="-15" dirty="0">
                <a:latin typeface="Carlito"/>
                <a:cs typeface="Carlito"/>
              </a:rPr>
              <a:t>makes </a:t>
            </a:r>
            <a:r>
              <a:rPr sz="2400" dirty="0">
                <a:latin typeface="Carlito"/>
                <a:cs typeface="Carlito"/>
              </a:rPr>
              <a:t>git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social!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Free </a:t>
            </a:r>
            <a:r>
              <a:rPr sz="2400" spc="-15" dirty="0">
                <a:latin typeface="Carlito"/>
                <a:cs typeface="Carlito"/>
              </a:rPr>
              <a:t>to start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337816"/>
            <a:ext cx="6647815" cy="4285615"/>
            <a:chOff x="448055" y="2337816"/>
            <a:chExt cx="6647815" cy="4285615"/>
          </a:xfrm>
        </p:grpSpPr>
        <p:sp>
          <p:nvSpPr>
            <p:cNvPr id="3" name="object 3"/>
            <p:cNvSpPr/>
            <p:nvPr/>
          </p:nvSpPr>
          <p:spPr>
            <a:xfrm>
              <a:off x="448055" y="2337816"/>
              <a:ext cx="6647688" cy="428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5299" y="2362200"/>
              <a:ext cx="6553200" cy="4191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5299" y="2362200"/>
              <a:ext cx="6553200" cy="4191000"/>
            </a:xfrm>
            <a:custGeom>
              <a:avLst/>
              <a:gdLst/>
              <a:ahLst/>
              <a:cxnLst/>
              <a:rect l="l" t="t" r="r" b="b"/>
              <a:pathLst>
                <a:path w="6553200" h="4191000">
                  <a:moveTo>
                    <a:pt x="0" y="698500"/>
                  </a:moveTo>
                  <a:lnTo>
                    <a:pt x="1611" y="650670"/>
                  </a:lnTo>
                  <a:lnTo>
                    <a:pt x="6376" y="603706"/>
                  </a:lnTo>
                  <a:lnTo>
                    <a:pt x="14191" y="557712"/>
                  </a:lnTo>
                  <a:lnTo>
                    <a:pt x="24951" y="512791"/>
                  </a:lnTo>
                  <a:lnTo>
                    <a:pt x="38553" y="469049"/>
                  </a:lnTo>
                  <a:lnTo>
                    <a:pt x="54892" y="426589"/>
                  </a:lnTo>
                  <a:lnTo>
                    <a:pt x="73865" y="385514"/>
                  </a:lnTo>
                  <a:lnTo>
                    <a:pt x="95368" y="345929"/>
                  </a:lnTo>
                  <a:lnTo>
                    <a:pt x="119295" y="307937"/>
                  </a:lnTo>
                  <a:lnTo>
                    <a:pt x="145544" y="271644"/>
                  </a:lnTo>
                  <a:lnTo>
                    <a:pt x="174011" y="237151"/>
                  </a:lnTo>
                  <a:lnTo>
                    <a:pt x="204590" y="204565"/>
                  </a:lnTo>
                  <a:lnTo>
                    <a:pt x="237179" y="173988"/>
                  </a:lnTo>
                  <a:lnTo>
                    <a:pt x="271673" y="145524"/>
                  </a:lnTo>
                  <a:lnTo>
                    <a:pt x="307968" y="119278"/>
                  </a:lnTo>
                  <a:lnTo>
                    <a:pt x="345961" y="95353"/>
                  </a:lnTo>
                  <a:lnTo>
                    <a:pt x="385546" y="73854"/>
                  </a:lnTo>
                  <a:lnTo>
                    <a:pt x="426621" y="54883"/>
                  </a:lnTo>
                  <a:lnTo>
                    <a:pt x="469080" y="38546"/>
                  </a:lnTo>
                  <a:lnTo>
                    <a:pt x="512821" y="24947"/>
                  </a:lnTo>
                  <a:lnTo>
                    <a:pt x="557738" y="14188"/>
                  </a:lnTo>
                  <a:lnTo>
                    <a:pt x="603729" y="6375"/>
                  </a:lnTo>
                  <a:lnTo>
                    <a:pt x="650688" y="1611"/>
                  </a:lnTo>
                  <a:lnTo>
                    <a:pt x="698512" y="0"/>
                  </a:lnTo>
                  <a:lnTo>
                    <a:pt x="5854700" y="0"/>
                  </a:lnTo>
                  <a:lnTo>
                    <a:pt x="5902529" y="1611"/>
                  </a:lnTo>
                  <a:lnTo>
                    <a:pt x="5949493" y="6375"/>
                  </a:lnTo>
                  <a:lnTo>
                    <a:pt x="5995487" y="14188"/>
                  </a:lnTo>
                  <a:lnTo>
                    <a:pt x="6040408" y="24947"/>
                  </a:lnTo>
                  <a:lnTo>
                    <a:pt x="6084150" y="38546"/>
                  </a:lnTo>
                  <a:lnTo>
                    <a:pt x="6126610" y="54883"/>
                  </a:lnTo>
                  <a:lnTo>
                    <a:pt x="6167685" y="73854"/>
                  </a:lnTo>
                  <a:lnTo>
                    <a:pt x="6207270" y="95353"/>
                  </a:lnTo>
                  <a:lnTo>
                    <a:pt x="6245262" y="119278"/>
                  </a:lnTo>
                  <a:lnTo>
                    <a:pt x="6281555" y="145524"/>
                  </a:lnTo>
                  <a:lnTo>
                    <a:pt x="6316048" y="173988"/>
                  </a:lnTo>
                  <a:lnTo>
                    <a:pt x="6348634" y="204565"/>
                  </a:lnTo>
                  <a:lnTo>
                    <a:pt x="6379211" y="237151"/>
                  </a:lnTo>
                  <a:lnTo>
                    <a:pt x="6407675" y="271644"/>
                  </a:lnTo>
                  <a:lnTo>
                    <a:pt x="6433921" y="307937"/>
                  </a:lnTo>
                  <a:lnTo>
                    <a:pt x="6457846" y="345929"/>
                  </a:lnTo>
                  <a:lnTo>
                    <a:pt x="6479345" y="385514"/>
                  </a:lnTo>
                  <a:lnTo>
                    <a:pt x="6498316" y="426589"/>
                  </a:lnTo>
                  <a:lnTo>
                    <a:pt x="6514653" y="469049"/>
                  </a:lnTo>
                  <a:lnTo>
                    <a:pt x="6528252" y="512791"/>
                  </a:lnTo>
                  <a:lnTo>
                    <a:pt x="6539011" y="557712"/>
                  </a:lnTo>
                  <a:lnTo>
                    <a:pt x="6546824" y="603706"/>
                  </a:lnTo>
                  <a:lnTo>
                    <a:pt x="6551588" y="650670"/>
                  </a:lnTo>
                  <a:lnTo>
                    <a:pt x="6553200" y="698500"/>
                  </a:lnTo>
                  <a:lnTo>
                    <a:pt x="6553200" y="3492487"/>
                  </a:lnTo>
                  <a:lnTo>
                    <a:pt x="6551588" y="3540311"/>
                  </a:lnTo>
                  <a:lnTo>
                    <a:pt x="6546824" y="3587270"/>
                  </a:lnTo>
                  <a:lnTo>
                    <a:pt x="6539011" y="3633261"/>
                  </a:lnTo>
                  <a:lnTo>
                    <a:pt x="6528252" y="3678178"/>
                  </a:lnTo>
                  <a:lnTo>
                    <a:pt x="6514653" y="3721919"/>
                  </a:lnTo>
                  <a:lnTo>
                    <a:pt x="6498316" y="3764378"/>
                  </a:lnTo>
                  <a:lnTo>
                    <a:pt x="6479345" y="3805453"/>
                  </a:lnTo>
                  <a:lnTo>
                    <a:pt x="6457846" y="3845038"/>
                  </a:lnTo>
                  <a:lnTo>
                    <a:pt x="6433921" y="3883031"/>
                  </a:lnTo>
                  <a:lnTo>
                    <a:pt x="6407675" y="3919326"/>
                  </a:lnTo>
                  <a:lnTo>
                    <a:pt x="6379211" y="3953820"/>
                  </a:lnTo>
                  <a:lnTo>
                    <a:pt x="6348634" y="3986409"/>
                  </a:lnTo>
                  <a:lnTo>
                    <a:pt x="6316048" y="4016988"/>
                  </a:lnTo>
                  <a:lnTo>
                    <a:pt x="6281555" y="4045455"/>
                  </a:lnTo>
                  <a:lnTo>
                    <a:pt x="6245262" y="4071704"/>
                  </a:lnTo>
                  <a:lnTo>
                    <a:pt x="6207270" y="4095631"/>
                  </a:lnTo>
                  <a:lnTo>
                    <a:pt x="6167685" y="4117134"/>
                  </a:lnTo>
                  <a:lnTo>
                    <a:pt x="6126610" y="4136107"/>
                  </a:lnTo>
                  <a:lnTo>
                    <a:pt x="6084150" y="4152446"/>
                  </a:lnTo>
                  <a:lnTo>
                    <a:pt x="6040408" y="4166048"/>
                  </a:lnTo>
                  <a:lnTo>
                    <a:pt x="5995487" y="4176808"/>
                  </a:lnTo>
                  <a:lnTo>
                    <a:pt x="5949493" y="4184623"/>
                  </a:lnTo>
                  <a:lnTo>
                    <a:pt x="5902529" y="4189388"/>
                  </a:lnTo>
                  <a:lnTo>
                    <a:pt x="5854700" y="4191000"/>
                  </a:lnTo>
                  <a:lnTo>
                    <a:pt x="698512" y="4191000"/>
                  </a:lnTo>
                  <a:lnTo>
                    <a:pt x="650688" y="4189388"/>
                  </a:lnTo>
                  <a:lnTo>
                    <a:pt x="603729" y="4184623"/>
                  </a:lnTo>
                  <a:lnTo>
                    <a:pt x="557738" y="4176808"/>
                  </a:lnTo>
                  <a:lnTo>
                    <a:pt x="512821" y="4166048"/>
                  </a:lnTo>
                  <a:lnTo>
                    <a:pt x="469080" y="4152446"/>
                  </a:lnTo>
                  <a:lnTo>
                    <a:pt x="426621" y="4136107"/>
                  </a:lnTo>
                  <a:lnTo>
                    <a:pt x="385546" y="4117134"/>
                  </a:lnTo>
                  <a:lnTo>
                    <a:pt x="345961" y="4095631"/>
                  </a:lnTo>
                  <a:lnTo>
                    <a:pt x="307968" y="4071704"/>
                  </a:lnTo>
                  <a:lnTo>
                    <a:pt x="271673" y="4045455"/>
                  </a:lnTo>
                  <a:lnTo>
                    <a:pt x="237179" y="4016988"/>
                  </a:lnTo>
                  <a:lnTo>
                    <a:pt x="204590" y="3986409"/>
                  </a:lnTo>
                  <a:lnTo>
                    <a:pt x="174011" y="3953820"/>
                  </a:lnTo>
                  <a:lnTo>
                    <a:pt x="145544" y="3919326"/>
                  </a:lnTo>
                  <a:lnTo>
                    <a:pt x="119295" y="3883031"/>
                  </a:lnTo>
                  <a:lnTo>
                    <a:pt x="95368" y="3845038"/>
                  </a:lnTo>
                  <a:lnTo>
                    <a:pt x="73865" y="3805453"/>
                  </a:lnTo>
                  <a:lnTo>
                    <a:pt x="54892" y="3764378"/>
                  </a:lnTo>
                  <a:lnTo>
                    <a:pt x="38553" y="3721919"/>
                  </a:lnTo>
                  <a:lnTo>
                    <a:pt x="24951" y="3678178"/>
                  </a:lnTo>
                  <a:lnTo>
                    <a:pt x="14191" y="3633261"/>
                  </a:lnTo>
                  <a:lnTo>
                    <a:pt x="6376" y="3587270"/>
                  </a:lnTo>
                  <a:lnTo>
                    <a:pt x="1611" y="3540311"/>
                  </a:lnTo>
                  <a:lnTo>
                    <a:pt x="0" y="3492487"/>
                  </a:lnTo>
                  <a:lnTo>
                    <a:pt x="0" y="6985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78865" y="4209669"/>
            <a:ext cx="777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Local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5572" y="204215"/>
            <a:ext cx="6672580" cy="1999614"/>
            <a:chOff x="385572" y="204215"/>
            <a:chExt cx="6672580" cy="1999614"/>
          </a:xfrm>
        </p:grpSpPr>
        <p:sp>
          <p:nvSpPr>
            <p:cNvPr id="8" name="object 8"/>
            <p:cNvSpPr/>
            <p:nvPr/>
          </p:nvSpPr>
          <p:spPr>
            <a:xfrm>
              <a:off x="409956" y="204215"/>
              <a:ext cx="6647688" cy="19994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5572" y="414527"/>
              <a:ext cx="1589531" cy="16855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228599"/>
              <a:ext cx="6553200" cy="1905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228599"/>
              <a:ext cx="6553200" cy="1905000"/>
            </a:xfrm>
            <a:custGeom>
              <a:avLst/>
              <a:gdLst/>
              <a:ahLst/>
              <a:cxnLst/>
              <a:rect l="l" t="t" r="r" b="b"/>
              <a:pathLst>
                <a:path w="6553200" h="1905000">
                  <a:moveTo>
                    <a:pt x="0" y="317500"/>
                  </a:moveTo>
                  <a:lnTo>
                    <a:pt x="3442" y="270573"/>
                  </a:lnTo>
                  <a:lnTo>
                    <a:pt x="13442" y="225788"/>
                  </a:lnTo>
                  <a:lnTo>
                    <a:pt x="29509" y="183634"/>
                  </a:lnTo>
                  <a:lnTo>
                    <a:pt x="51151" y="144601"/>
                  </a:lnTo>
                  <a:lnTo>
                    <a:pt x="77877" y="109181"/>
                  </a:lnTo>
                  <a:lnTo>
                    <a:pt x="109197" y="77865"/>
                  </a:lnTo>
                  <a:lnTo>
                    <a:pt x="144618" y="51141"/>
                  </a:lnTo>
                  <a:lnTo>
                    <a:pt x="183650" y="29503"/>
                  </a:lnTo>
                  <a:lnTo>
                    <a:pt x="225802" y="13439"/>
                  </a:lnTo>
                  <a:lnTo>
                    <a:pt x="270582" y="3441"/>
                  </a:lnTo>
                  <a:lnTo>
                    <a:pt x="317500" y="0"/>
                  </a:lnTo>
                  <a:lnTo>
                    <a:pt x="6235700" y="0"/>
                  </a:lnTo>
                  <a:lnTo>
                    <a:pt x="6282626" y="3441"/>
                  </a:lnTo>
                  <a:lnTo>
                    <a:pt x="6327411" y="13439"/>
                  </a:lnTo>
                  <a:lnTo>
                    <a:pt x="6369565" y="29503"/>
                  </a:lnTo>
                  <a:lnTo>
                    <a:pt x="6408598" y="51141"/>
                  </a:lnTo>
                  <a:lnTo>
                    <a:pt x="6444018" y="77865"/>
                  </a:lnTo>
                  <a:lnTo>
                    <a:pt x="6475334" y="109181"/>
                  </a:lnTo>
                  <a:lnTo>
                    <a:pt x="6502058" y="144601"/>
                  </a:lnTo>
                  <a:lnTo>
                    <a:pt x="6523696" y="183634"/>
                  </a:lnTo>
                  <a:lnTo>
                    <a:pt x="6539760" y="225788"/>
                  </a:lnTo>
                  <a:lnTo>
                    <a:pt x="6549758" y="270573"/>
                  </a:lnTo>
                  <a:lnTo>
                    <a:pt x="6553200" y="317500"/>
                  </a:lnTo>
                  <a:lnTo>
                    <a:pt x="6553200" y="1587500"/>
                  </a:lnTo>
                  <a:lnTo>
                    <a:pt x="6549758" y="1634426"/>
                  </a:lnTo>
                  <a:lnTo>
                    <a:pt x="6539760" y="1679211"/>
                  </a:lnTo>
                  <a:lnTo>
                    <a:pt x="6523696" y="1721365"/>
                  </a:lnTo>
                  <a:lnTo>
                    <a:pt x="6502058" y="1760398"/>
                  </a:lnTo>
                  <a:lnTo>
                    <a:pt x="6475334" y="1795818"/>
                  </a:lnTo>
                  <a:lnTo>
                    <a:pt x="6444018" y="1827134"/>
                  </a:lnTo>
                  <a:lnTo>
                    <a:pt x="6408598" y="1853858"/>
                  </a:lnTo>
                  <a:lnTo>
                    <a:pt x="6369565" y="1875496"/>
                  </a:lnTo>
                  <a:lnTo>
                    <a:pt x="6327411" y="1891560"/>
                  </a:lnTo>
                  <a:lnTo>
                    <a:pt x="6282626" y="1901558"/>
                  </a:lnTo>
                  <a:lnTo>
                    <a:pt x="6235700" y="1905000"/>
                  </a:lnTo>
                  <a:lnTo>
                    <a:pt x="317500" y="1905000"/>
                  </a:lnTo>
                  <a:lnTo>
                    <a:pt x="270582" y="1901558"/>
                  </a:lnTo>
                  <a:lnTo>
                    <a:pt x="225802" y="1891560"/>
                  </a:lnTo>
                  <a:lnTo>
                    <a:pt x="183650" y="1875496"/>
                  </a:lnTo>
                  <a:lnTo>
                    <a:pt x="144618" y="1853858"/>
                  </a:lnTo>
                  <a:lnTo>
                    <a:pt x="109197" y="1827134"/>
                  </a:lnTo>
                  <a:lnTo>
                    <a:pt x="77877" y="1795818"/>
                  </a:lnTo>
                  <a:lnTo>
                    <a:pt x="51151" y="1760398"/>
                  </a:lnTo>
                  <a:lnTo>
                    <a:pt x="29509" y="1721365"/>
                  </a:lnTo>
                  <a:lnTo>
                    <a:pt x="13442" y="1679211"/>
                  </a:lnTo>
                  <a:lnTo>
                    <a:pt x="3442" y="1634426"/>
                  </a:lnTo>
                  <a:lnTo>
                    <a:pt x="0" y="1587500"/>
                  </a:lnTo>
                  <a:lnTo>
                    <a:pt x="0" y="3175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28904" y="505713"/>
            <a:ext cx="110426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GitHub  </a:t>
            </a:r>
            <a:r>
              <a:rPr sz="2800" spc="-40" dirty="0"/>
              <a:t>r</a:t>
            </a:r>
            <a:r>
              <a:rPr sz="2800" spc="-10" dirty="0"/>
              <a:t>e</a:t>
            </a:r>
            <a:r>
              <a:rPr sz="2800" spc="-5" dirty="0"/>
              <a:t>mo</a:t>
            </a:r>
            <a:r>
              <a:rPr sz="2800" spc="-45" dirty="0"/>
              <a:t>t</a:t>
            </a:r>
            <a:r>
              <a:rPr sz="2800" spc="-5" dirty="0"/>
              <a:t>e  server</a:t>
            </a:r>
            <a:endParaRPr sz="2800"/>
          </a:p>
        </p:txBody>
      </p:sp>
      <p:grpSp>
        <p:nvGrpSpPr>
          <p:cNvPr id="13" name="object 13"/>
          <p:cNvGrpSpPr/>
          <p:nvPr/>
        </p:nvGrpSpPr>
        <p:grpSpPr>
          <a:xfrm>
            <a:off x="2810255" y="576072"/>
            <a:ext cx="1275715" cy="840105"/>
            <a:chOff x="2810255" y="576072"/>
            <a:chExt cx="1275715" cy="840105"/>
          </a:xfrm>
        </p:grpSpPr>
        <p:sp>
          <p:nvSpPr>
            <p:cNvPr id="14" name="object 14"/>
            <p:cNvSpPr/>
            <p:nvPr/>
          </p:nvSpPr>
          <p:spPr>
            <a:xfrm>
              <a:off x="2810255" y="585216"/>
              <a:ext cx="1275588" cy="7543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47415" y="576072"/>
              <a:ext cx="1048511" cy="8397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7499" y="609600"/>
              <a:ext cx="1181100" cy="6598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57499" y="609600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2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1" y="0"/>
                  </a:lnTo>
                  <a:lnTo>
                    <a:pt x="1071117" y="0"/>
                  </a:lnTo>
                  <a:lnTo>
                    <a:pt x="1113913" y="8647"/>
                  </a:lnTo>
                  <a:lnTo>
                    <a:pt x="1148873" y="32226"/>
                  </a:lnTo>
                  <a:lnTo>
                    <a:pt x="1172452" y="67186"/>
                  </a:lnTo>
                  <a:lnTo>
                    <a:pt x="1181100" y="109982"/>
                  </a:lnTo>
                  <a:lnTo>
                    <a:pt x="1181100" y="549910"/>
                  </a:lnTo>
                  <a:lnTo>
                    <a:pt x="1172452" y="592705"/>
                  </a:lnTo>
                  <a:lnTo>
                    <a:pt x="1148873" y="627665"/>
                  </a:lnTo>
                  <a:lnTo>
                    <a:pt x="1113913" y="651244"/>
                  </a:lnTo>
                  <a:lnTo>
                    <a:pt x="1071117" y="659891"/>
                  </a:lnTo>
                  <a:lnTo>
                    <a:pt x="109981" y="659891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115436" y="637794"/>
            <a:ext cx="66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sz="1800" spc="-70" dirty="0">
                <a:solidFill>
                  <a:srgbClr val="FFFFFF"/>
                </a:solidFill>
                <a:latin typeface="Carlito"/>
                <a:cs typeface="Carlito"/>
              </a:rPr>
              <a:t>k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ed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anch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15355" y="585216"/>
            <a:ext cx="1275715" cy="754380"/>
            <a:chOff x="5515355" y="585216"/>
            <a:chExt cx="1275715" cy="754380"/>
          </a:xfrm>
        </p:grpSpPr>
        <p:sp>
          <p:nvSpPr>
            <p:cNvPr id="20" name="object 20"/>
            <p:cNvSpPr/>
            <p:nvPr/>
          </p:nvSpPr>
          <p:spPr>
            <a:xfrm>
              <a:off x="5515355" y="585216"/>
              <a:ext cx="1275588" cy="7543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49467" y="713232"/>
              <a:ext cx="1005839" cy="5654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62599" y="609600"/>
              <a:ext cx="1181100" cy="6598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62599" y="609600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2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2" y="0"/>
                  </a:lnTo>
                  <a:lnTo>
                    <a:pt x="1071118" y="0"/>
                  </a:lnTo>
                  <a:lnTo>
                    <a:pt x="1113913" y="8647"/>
                  </a:lnTo>
                  <a:lnTo>
                    <a:pt x="1148873" y="32226"/>
                  </a:lnTo>
                  <a:lnTo>
                    <a:pt x="1172452" y="67186"/>
                  </a:lnTo>
                  <a:lnTo>
                    <a:pt x="1181100" y="109982"/>
                  </a:lnTo>
                  <a:lnTo>
                    <a:pt x="1181100" y="549910"/>
                  </a:lnTo>
                  <a:lnTo>
                    <a:pt x="1172452" y="592705"/>
                  </a:lnTo>
                  <a:lnTo>
                    <a:pt x="1148873" y="627665"/>
                  </a:lnTo>
                  <a:lnTo>
                    <a:pt x="1113913" y="651244"/>
                  </a:lnTo>
                  <a:lnTo>
                    <a:pt x="1071118" y="659891"/>
                  </a:lnTo>
                  <a:lnTo>
                    <a:pt x="109982" y="659891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817870" y="774953"/>
            <a:ext cx="67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ma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0255" y="690860"/>
            <a:ext cx="2753360" cy="3444240"/>
            <a:chOff x="2810255" y="690860"/>
            <a:chExt cx="2753360" cy="3444240"/>
          </a:xfrm>
        </p:grpSpPr>
        <p:sp>
          <p:nvSpPr>
            <p:cNvPr id="26" name="object 26"/>
            <p:cNvSpPr/>
            <p:nvPr/>
          </p:nvSpPr>
          <p:spPr>
            <a:xfrm>
              <a:off x="3072866" y="690867"/>
              <a:ext cx="2491105" cy="1847850"/>
            </a:xfrm>
            <a:custGeom>
              <a:avLst/>
              <a:gdLst/>
              <a:ahLst/>
              <a:cxnLst/>
              <a:rect l="l" t="t" r="r" b="b"/>
              <a:pathLst>
                <a:path w="2491104" h="1847850">
                  <a:moveTo>
                    <a:pt x="143802" y="1721700"/>
                  </a:moveTo>
                  <a:lnTo>
                    <a:pt x="143408" y="1715554"/>
                  </a:lnTo>
                  <a:lnTo>
                    <a:pt x="140716" y="1709991"/>
                  </a:lnTo>
                  <a:lnTo>
                    <a:pt x="135915" y="1705749"/>
                  </a:lnTo>
                  <a:lnTo>
                    <a:pt x="129908" y="1703717"/>
                  </a:lnTo>
                  <a:lnTo>
                    <a:pt x="123799" y="1704149"/>
                  </a:lnTo>
                  <a:lnTo>
                    <a:pt x="118287" y="1706841"/>
                  </a:lnTo>
                  <a:lnTo>
                    <a:pt x="114071" y="1711591"/>
                  </a:lnTo>
                  <a:lnTo>
                    <a:pt x="87909" y="1756448"/>
                  </a:lnTo>
                  <a:lnTo>
                    <a:pt x="87909" y="579386"/>
                  </a:lnTo>
                  <a:lnTo>
                    <a:pt x="55905" y="579386"/>
                  </a:lnTo>
                  <a:lnTo>
                    <a:pt x="55905" y="1756448"/>
                  </a:lnTo>
                  <a:lnTo>
                    <a:pt x="29743" y="1711591"/>
                  </a:lnTo>
                  <a:lnTo>
                    <a:pt x="25514" y="1706841"/>
                  </a:lnTo>
                  <a:lnTo>
                    <a:pt x="20002" y="1704149"/>
                  </a:lnTo>
                  <a:lnTo>
                    <a:pt x="13893" y="1703717"/>
                  </a:lnTo>
                  <a:lnTo>
                    <a:pt x="7899" y="1705749"/>
                  </a:lnTo>
                  <a:lnTo>
                    <a:pt x="3086" y="1709991"/>
                  </a:lnTo>
                  <a:lnTo>
                    <a:pt x="406" y="1715554"/>
                  </a:lnTo>
                  <a:lnTo>
                    <a:pt x="0" y="1721700"/>
                  </a:lnTo>
                  <a:lnTo>
                    <a:pt x="2057" y="1727720"/>
                  </a:lnTo>
                  <a:lnTo>
                    <a:pt x="71907" y="1847354"/>
                  </a:lnTo>
                  <a:lnTo>
                    <a:pt x="90436" y="1815604"/>
                  </a:lnTo>
                  <a:lnTo>
                    <a:pt x="141757" y="1727720"/>
                  </a:lnTo>
                  <a:lnTo>
                    <a:pt x="143802" y="1721700"/>
                  </a:lnTo>
                  <a:close/>
                </a:path>
                <a:path w="2491104" h="1847850">
                  <a:moveTo>
                    <a:pt x="2490495" y="55892"/>
                  </a:moveTo>
                  <a:lnTo>
                    <a:pt x="1057402" y="55892"/>
                  </a:lnTo>
                  <a:lnTo>
                    <a:pt x="1102258" y="29730"/>
                  </a:lnTo>
                  <a:lnTo>
                    <a:pt x="1106982" y="25514"/>
                  </a:lnTo>
                  <a:lnTo>
                    <a:pt x="1109637" y="20002"/>
                  </a:lnTo>
                  <a:lnTo>
                    <a:pt x="1110018" y="13893"/>
                  </a:lnTo>
                  <a:lnTo>
                    <a:pt x="1107973" y="7886"/>
                  </a:lnTo>
                  <a:lnTo>
                    <a:pt x="1103744" y="3086"/>
                  </a:lnTo>
                  <a:lnTo>
                    <a:pt x="1098232" y="393"/>
                  </a:lnTo>
                  <a:lnTo>
                    <a:pt x="1092123" y="0"/>
                  </a:lnTo>
                  <a:lnTo>
                    <a:pt x="1086129" y="2044"/>
                  </a:lnTo>
                  <a:lnTo>
                    <a:pt x="966368" y="71894"/>
                  </a:lnTo>
                  <a:lnTo>
                    <a:pt x="1086129" y="141744"/>
                  </a:lnTo>
                  <a:lnTo>
                    <a:pt x="1092123" y="143802"/>
                  </a:lnTo>
                  <a:lnTo>
                    <a:pt x="1098232" y="143395"/>
                  </a:lnTo>
                  <a:lnTo>
                    <a:pt x="1103744" y="140716"/>
                  </a:lnTo>
                  <a:lnTo>
                    <a:pt x="1107973" y="135902"/>
                  </a:lnTo>
                  <a:lnTo>
                    <a:pt x="1110018" y="129908"/>
                  </a:lnTo>
                  <a:lnTo>
                    <a:pt x="1109637" y="123799"/>
                  </a:lnTo>
                  <a:lnTo>
                    <a:pt x="1106982" y="118287"/>
                  </a:lnTo>
                  <a:lnTo>
                    <a:pt x="1102258" y="114058"/>
                  </a:lnTo>
                  <a:lnTo>
                    <a:pt x="1057402" y="87896"/>
                  </a:lnTo>
                  <a:lnTo>
                    <a:pt x="2490495" y="87896"/>
                  </a:lnTo>
                  <a:lnTo>
                    <a:pt x="2490495" y="55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10255" y="3378707"/>
              <a:ext cx="1275588" cy="7559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52571" y="3506723"/>
              <a:ext cx="790955" cy="5654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7499" y="34030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1070864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6"/>
                  </a:lnTo>
                  <a:lnTo>
                    <a:pt x="0" y="551180"/>
                  </a:lnTo>
                  <a:lnTo>
                    <a:pt x="8669" y="594068"/>
                  </a:lnTo>
                  <a:lnTo>
                    <a:pt x="32305" y="629110"/>
                  </a:lnTo>
                  <a:lnTo>
                    <a:pt x="67347" y="652746"/>
                  </a:lnTo>
                  <a:lnTo>
                    <a:pt x="110236" y="661416"/>
                  </a:lnTo>
                  <a:lnTo>
                    <a:pt x="1070864" y="661416"/>
                  </a:lnTo>
                  <a:lnTo>
                    <a:pt x="1113752" y="652746"/>
                  </a:lnTo>
                  <a:lnTo>
                    <a:pt x="1148794" y="629110"/>
                  </a:lnTo>
                  <a:lnTo>
                    <a:pt x="1172430" y="594068"/>
                  </a:lnTo>
                  <a:lnTo>
                    <a:pt x="1181100" y="551180"/>
                  </a:lnTo>
                  <a:lnTo>
                    <a:pt x="1181100" y="110236"/>
                  </a:lnTo>
                  <a:lnTo>
                    <a:pt x="1172430" y="67347"/>
                  </a:lnTo>
                  <a:lnTo>
                    <a:pt x="1148794" y="32305"/>
                  </a:lnTo>
                  <a:lnTo>
                    <a:pt x="1113752" y="8669"/>
                  </a:lnTo>
                  <a:lnTo>
                    <a:pt x="1070864" y="0"/>
                  </a:lnTo>
                  <a:close/>
                </a:path>
              </a:pathLst>
            </a:custGeom>
            <a:solidFill>
              <a:srgbClr val="FB9C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57499" y="34030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0" y="110236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070864" y="0"/>
                  </a:lnTo>
                  <a:lnTo>
                    <a:pt x="1113752" y="8669"/>
                  </a:lnTo>
                  <a:lnTo>
                    <a:pt x="1148794" y="32305"/>
                  </a:lnTo>
                  <a:lnTo>
                    <a:pt x="1172430" y="67347"/>
                  </a:lnTo>
                  <a:lnTo>
                    <a:pt x="1181100" y="110236"/>
                  </a:lnTo>
                  <a:lnTo>
                    <a:pt x="1181100" y="551180"/>
                  </a:lnTo>
                  <a:lnTo>
                    <a:pt x="1172430" y="594068"/>
                  </a:lnTo>
                  <a:lnTo>
                    <a:pt x="1148794" y="629110"/>
                  </a:lnTo>
                  <a:lnTo>
                    <a:pt x="1113752" y="652746"/>
                  </a:lnTo>
                  <a:lnTo>
                    <a:pt x="1070864" y="661416"/>
                  </a:lnTo>
                  <a:lnTo>
                    <a:pt x="110236" y="661416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80"/>
                  </a:lnTo>
                  <a:lnTo>
                    <a:pt x="0" y="110236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220592" y="3569030"/>
            <a:ext cx="457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epo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810255" y="4483608"/>
            <a:ext cx="1275715" cy="1910080"/>
            <a:chOff x="2810255" y="4483608"/>
            <a:chExt cx="1275715" cy="1910080"/>
          </a:xfrm>
        </p:grpSpPr>
        <p:sp>
          <p:nvSpPr>
            <p:cNvPr id="33" name="object 33"/>
            <p:cNvSpPr/>
            <p:nvPr/>
          </p:nvSpPr>
          <p:spPr>
            <a:xfrm>
              <a:off x="2810255" y="4483608"/>
              <a:ext cx="1275588" cy="7559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12947" y="4611624"/>
              <a:ext cx="868679" cy="5654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57499" y="45079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1070864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5"/>
                  </a:lnTo>
                  <a:lnTo>
                    <a:pt x="0" y="551179"/>
                  </a:lnTo>
                  <a:lnTo>
                    <a:pt x="8669" y="594068"/>
                  </a:lnTo>
                  <a:lnTo>
                    <a:pt x="32305" y="629110"/>
                  </a:lnTo>
                  <a:lnTo>
                    <a:pt x="67347" y="652746"/>
                  </a:lnTo>
                  <a:lnTo>
                    <a:pt x="110236" y="661415"/>
                  </a:lnTo>
                  <a:lnTo>
                    <a:pt x="1070864" y="661415"/>
                  </a:lnTo>
                  <a:lnTo>
                    <a:pt x="1113752" y="652746"/>
                  </a:lnTo>
                  <a:lnTo>
                    <a:pt x="1148794" y="629110"/>
                  </a:lnTo>
                  <a:lnTo>
                    <a:pt x="1172430" y="594068"/>
                  </a:lnTo>
                  <a:lnTo>
                    <a:pt x="1181100" y="551179"/>
                  </a:lnTo>
                  <a:lnTo>
                    <a:pt x="1181100" y="110235"/>
                  </a:lnTo>
                  <a:lnTo>
                    <a:pt x="1172430" y="67347"/>
                  </a:lnTo>
                  <a:lnTo>
                    <a:pt x="1148794" y="32305"/>
                  </a:lnTo>
                  <a:lnTo>
                    <a:pt x="1113752" y="8669"/>
                  </a:lnTo>
                  <a:lnTo>
                    <a:pt x="1070864" y="0"/>
                  </a:lnTo>
                  <a:close/>
                </a:path>
              </a:pathLst>
            </a:custGeom>
            <a:solidFill>
              <a:srgbClr val="FFF7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57499" y="45079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0" y="110235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070864" y="0"/>
                  </a:lnTo>
                  <a:lnTo>
                    <a:pt x="1113752" y="8669"/>
                  </a:lnTo>
                  <a:lnTo>
                    <a:pt x="1148794" y="32305"/>
                  </a:lnTo>
                  <a:lnTo>
                    <a:pt x="1172430" y="67347"/>
                  </a:lnTo>
                  <a:lnTo>
                    <a:pt x="1181100" y="110235"/>
                  </a:lnTo>
                  <a:lnTo>
                    <a:pt x="1181100" y="551179"/>
                  </a:lnTo>
                  <a:lnTo>
                    <a:pt x="1172430" y="594068"/>
                  </a:lnTo>
                  <a:lnTo>
                    <a:pt x="1148794" y="629110"/>
                  </a:lnTo>
                  <a:lnTo>
                    <a:pt x="1113752" y="652746"/>
                  </a:lnTo>
                  <a:lnTo>
                    <a:pt x="1070864" y="661415"/>
                  </a:lnTo>
                  <a:lnTo>
                    <a:pt x="110236" y="661415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79"/>
                  </a:lnTo>
                  <a:lnTo>
                    <a:pt x="0" y="110235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10255" y="5564124"/>
              <a:ext cx="1275588" cy="7543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48355" y="5553456"/>
              <a:ext cx="1220723" cy="8397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57499" y="5588508"/>
              <a:ext cx="1181100" cy="6598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57499" y="5588508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1"/>
                  </a:moveTo>
                  <a:lnTo>
                    <a:pt x="8647" y="67170"/>
                  </a:lnTo>
                  <a:lnTo>
                    <a:pt x="32226" y="32211"/>
                  </a:lnTo>
                  <a:lnTo>
                    <a:pt x="67186" y="8642"/>
                  </a:lnTo>
                  <a:lnTo>
                    <a:pt x="109981" y="0"/>
                  </a:lnTo>
                  <a:lnTo>
                    <a:pt x="1071117" y="0"/>
                  </a:lnTo>
                  <a:lnTo>
                    <a:pt x="1113913" y="8642"/>
                  </a:lnTo>
                  <a:lnTo>
                    <a:pt x="1148873" y="32211"/>
                  </a:lnTo>
                  <a:lnTo>
                    <a:pt x="1172452" y="67170"/>
                  </a:lnTo>
                  <a:lnTo>
                    <a:pt x="1181100" y="109981"/>
                  </a:lnTo>
                  <a:lnTo>
                    <a:pt x="1181100" y="549909"/>
                  </a:lnTo>
                  <a:lnTo>
                    <a:pt x="1172452" y="592721"/>
                  </a:lnTo>
                  <a:lnTo>
                    <a:pt x="1148873" y="627680"/>
                  </a:lnTo>
                  <a:lnTo>
                    <a:pt x="1113913" y="651249"/>
                  </a:lnTo>
                  <a:lnTo>
                    <a:pt x="1071117" y="659891"/>
                  </a:lnTo>
                  <a:lnTo>
                    <a:pt x="109981" y="659891"/>
                  </a:lnTo>
                  <a:lnTo>
                    <a:pt x="67186" y="651249"/>
                  </a:lnTo>
                  <a:lnTo>
                    <a:pt x="32226" y="627680"/>
                  </a:lnTo>
                  <a:lnTo>
                    <a:pt x="8647" y="592721"/>
                  </a:lnTo>
                  <a:lnTo>
                    <a:pt x="0" y="549909"/>
                  </a:lnTo>
                  <a:lnTo>
                    <a:pt x="0" y="10998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016376" y="5616651"/>
            <a:ext cx="863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Working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directory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72866" y="1012710"/>
            <a:ext cx="2491105" cy="4577080"/>
          </a:xfrm>
          <a:custGeom>
            <a:avLst/>
            <a:gdLst/>
            <a:ahLst/>
            <a:cxnLst/>
            <a:rect l="l" t="t" r="r" b="b"/>
            <a:pathLst>
              <a:path w="2491104" h="4577080">
                <a:moveTo>
                  <a:pt x="143802" y="4450169"/>
                </a:moveTo>
                <a:lnTo>
                  <a:pt x="143408" y="4444060"/>
                </a:lnTo>
                <a:lnTo>
                  <a:pt x="140716" y="4438548"/>
                </a:lnTo>
                <a:lnTo>
                  <a:pt x="135915" y="4434319"/>
                </a:lnTo>
                <a:lnTo>
                  <a:pt x="129908" y="4432274"/>
                </a:lnTo>
                <a:lnTo>
                  <a:pt x="123799" y="4432655"/>
                </a:lnTo>
                <a:lnTo>
                  <a:pt x="118287" y="4435310"/>
                </a:lnTo>
                <a:lnTo>
                  <a:pt x="114071" y="4440034"/>
                </a:lnTo>
                <a:lnTo>
                  <a:pt x="87909" y="4484890"/>
                </a:lnTo>
                <a:lnTo>
                  <a:pt x="87909" y="3058655"/>
                </a:lnTo>
                <a:lnTo>
                  <a:pt x="55905" y="3058655"/>
                </a:lnTo>
                <a:lnTo>
                  <a:pt x="55905" y="4484890"/>
                </a:lnTo>
                <a:lnTo>
                  <a:pt x="29743" y="4440034"/>
                </a:lnTo>
                <a:lnTo>
                  <a:pt x="25514" y="4435310"/>
                </a:lnTo>
                <a:lnTo>
                  <a:pt x="20002" y="4432655"/>
                </a:lnTo>
                <a:lnTo>
                  <a:pt x="13893" y="4432274"/>
                </a:lnTo>
                <a:lnTo>
                  <a:pt x="7899" y="4434319"/>
                </a:lnTo>
                <a:lnTo>
                  <a:pt x="3086" y="4438548"/>
                </a:lnTo>
                <a:lnTo>
                  <a:pt x="406" y="4444060"/>
                </a:lnTo>
                <a:lnTo>
                  <a:pt x="0" y="4450169"/>
                </a:lnTo>
                <a:lnTo>
                  <a:pt x="2057" y="4456163"/>
                </a:lnTo>
                <a:lnTo>
                  <a:pt x="71907" y="4575861"/>
                </a:lnTo>
                <a:lnTo>
                  <a:pt x="90462" y="4544047"/>
                </a:lnTo>
                <a:lnTo>
                  <a:pt x="141757" y="4456163"/>
                </a:lnTo>
                <a:lnTo>
                  <a:pt x="143802" y="4450169"/>
                </a:lnTo>
                <a:close/>
              </a:path>
              <a:path w="2491104" h="4577080">
                <a:moveTo>
                  <a:pt x="733590" y="4283100"/>
                </a:moveTo>
                <a:lnTo>
                  <a:pt x="731545" y="4277093"/>
                </a:lnTo>
                <a:lnTo>
                  <a:pt x="680212" y="4189082"/>
                </a:lnTo>
                <a:lnTo>
                  <a:pt x="661695" y="4157332"/>
                </a:lnTo>
                <a:lnTo>
                  <a:pt x="591845" y="4277093"/>
                </a:lnTo>
                <a:lnTo>
                  <a:pt x="589788" y="4283100"/>
                </a:lnTo>
                <a:lnTo>
                  <a:pt x="590194" y="4289209"/>
                </a:lnTo>
                <a:lnTo>
                  <a:pt x="592874" y="4294721"/>
                </a:lnTo>
                <a:lnTo>
                  <a:pt x="597687" y="4298937"/>
                </a:lnTo>
                <a:lnTo>
                  <a:pt x="603681" y="4300994"/>
                </a:lnTo>
                <a:lnTo>
                  <a:pt x="609790" y="4300613"/>
                </a:lnTo>
                <a:lnTo>
                  <a:pt x="615302" y="4297959"/>
                </a:lnTo>
                <a:lnTo>
                  <a:pt x="619531" y="4293222"/>
                </a:lnTo>
                <a:lnTo>
                  <a:pt x="645693" y="4248378"/>
                </a:lnTo>
                <a:lnTo>
                  <a:pt x="645693" y="4576559"/>
                </a:lnTo>
                <a:lnTo>
                  <a:pt x="677697" y="4576559"/>
                </a:lnTo>
                <a:lnTo>
                  <a:pt x="677697" y="4248378"/>
                </a:lnTo>
                <a:lnTo>
                  <a:pt x="703859" y="4293222"/>
                </a:lnTo>
                <a:lnTo>
                  <a:pt x="708075" y="4297959"/>
                </a:lnTo>
                <a:lnTo>
                  <a:pt x="713587" y="4300613"/>
                </a:lnTo>
                <a:lnTo>
                  <a:pt x="719696" y="4300994"/>
                </a:lnTo>
                <a:lnTo>
                  <a:pt x="725703" y="4298937"/>
                </a:lnTo>
                <a:lnTo>
                  <a:pt x="730504" y="4294721"/>
                </a:lnTo>
                <a:lnTo>
                  <a:pt x="733196" y="4289209"/>
                </a:lnTo>
                <a:lnTo>
                  <a:pt x="733590" y="4283100"/>
                </a:lnTo>
                <a:close/>
              </a:path>
              <a:path w="2491104" h="4577080">
                <a:moveTo>
                  <a:pt x="733590" y="3178200"/>
                </a:moveTo>
                <a:lnTo>
                  <a:pt x="731545" y="3172193"/>
                </a:lnTo>
                <a:lnTo>
                  <a:pt x="680212" y="3084182"/>
                </a:lnTo>
                <a:lnTo>
                  <a:pt x="661695" y="3052432"/>
                </a:lnTo>
                <a:lnTo>
                  <a:pt x="591845" y="3172193"/>
                </a:lnTo>
                <a:lnTo>
                  <a:pt x="589788" y="3178200"/>
                </a:lnTo>
                <a:lnTo>
                  <a:pt x="590194" y="3184309"/>
                </a:lnTo>
                <a:lnTo>
                  <a:pt x="592874" y="3189821"/>
                </a:lnTo>
                <a:lnTo>
                  <a:pt x="597687" y="3194037"/>
                </a:lnTo>
                <a:lnTo>
                  <a:pt x="603681" y="3196094"/>
                </a:lnTo>
                <a:lnTo>
                  <a:pt x="609790" y="3195713"/>
                </a:lnTo>
                <a:lnTo>
                  <a:pt x="615302" y="3193059"/>
                </a:lnTo>
                <a:lnTo>
                  <a:pt x="619531" y="3188322"/>
                </a:lnTo>
                <a:lnTo>
                  <a:pt x="645693" y="3143478"/>
                </a:lnTo>
                <a:lnTo>
                  <a:pt x="645693" y="3497059"/>
                </a:lnTo>
                <a:lnTo>
                  <a:pt x="677697" y="3497059"/>
                </a:lnTo>
                <a:lnTo>
                  <a:pt x="677697" y="3143478"/>
                </a:lnTo>
                <a:lnTo>
                  <a:pt x="703859" y="3188322"/>
                </a:lnTo>
                <a:lnTo>
                  <a:pt x="708075" y="3193059"/>
                </a:lnTo>
                <a:lnTo>
                  <a:pt x="713587" y="3195713"/>
                </a:lnTo>
                <a:lnTo>
                  <a:pt x="719696" y="3196094"/>
                </a:lnTo>
                <a:lnTo>
                  <a:pt x="725703" y="3194037"/>
                </a:lnTo>
                <a:lnTo>
                  <a:pt x="730504" y="3189821"/>
                </a:lnTo>
                <a:lnTo>
                  <a:pt x="733196" y="3184309"/>
                </a:lnTo>
                <a:lnTo>
                  <a:pt x="733590" y="3178200"/>
                </a:lnTo>
                <a:close/>
              </a:path>
              <a:path w="2491104" h="4577080">
                <a:moveTo>
                  <a:pt x="733590" y="383184"/>
                </a:moveTo>
                <a:lnTo>
                  <a:pt x="731545" y="377177"/>
                </a:lnTo>
                <a:lnTo>
                  <a:pt x="680212" y="289166"/>
                </a:lnTo>
                <a:lnTo>
                  <a:pt x="661695" y="257416"/>
                </a:lnTo>
                <a:lnTo>
                  <a:pt x="591845" y="377177"/>
                </a:lnTo>
                <a:lnTo>
                  <a:pt x="589788" y="383184"/>
                </a:lnTo>
                <a:lnTo>
                  <a:pt x="590194" y="389293"/>
                </a:lnTo>
                <a:lnTo>
                  <a:pt x="592874" y="394804"/>
                </a:lnTo>
                <a:lnTo>
                  <a:pt x="597687" y="399021"/>
                </a:lnTo>
                <a:lnTo>
                  <a:pt x="603681" y="401078"/>
                </a:lnTo>
                <a:lnTo>
                  <a:pt x="609790" y="400697"/>
                </a:lnTo>
                <a:lnTo>
                  <a:pt x="615302" y="398043"/>
                </a:lnTo>
                <a:lnTo>
                  <a:pt x="619531" y="393306"/>
                </a:lnTo>
                <a:lnTo>
                  <a:pt x="645693" y="348462"/>
                </a:lnTo>
                <a:lnTo>
                  <a:pt x="645693" y="1525511"/>
                </a:lnTo>
                <a:lnTo>
                  <a:pt x="677697" y="1525511"/>
                </a:lnTo>
                <a:lnTo>
                  <a:pt x="677697" y="348462"/>
                </a:lnTo>
                <a:lnTo>
                  <a:pt x="703859" y="393306"/>
                </a:lnTo>
                <a:lnTo>
                  <a:pt x="708075" y="398043"/>
                </a:lnTo>
                <a:lnTo>
                  <a:pt x="713587" y="400697"/>
                </a:lnTo>
                <a:lnTo>
                  <a:pt x="719696" y="401078"/>
                </a:lnTo>
                <a:lnTo>
                  <a:pt x="725703" y="399021"/>
                </a:lnTo>
                <a:lnTo>
                  <a:pt x="730504" y="394804"/>
                </a:lnTo>
                <a:lnTo>
                  <a:pt x="733196" y="389293"/>
                </a:lnTo>
                <a:lnTo>
                  <a:pt x="733590" y="383184"/>
                </a:lnTo>
                <a:close/>
              </a:path>
              <a:path w="2491104" h="4577080">
                <a:moveTo>
                  <a:pt x="2490622" y="73393"/>
                </a:moveTo>
                <a:lnTo>
                  <a:pt x="2371750" y="2146"/>
                </a:lnTo>
                <a:lnTo>
                  <a:pt x="2365743" y="0"/>
                </a:lnTo>
                <a:lnTo>
                  <a:pt x="2359622" y="317"/>
                </a:lnTo>
                <a:lnTo>
                  <a:pt x="2354059" y="2908"/>
                </a:lnTo>
                <a:lnTo>
                  <a:pt x="2349779" y="7607"/>
                </a:lnTo>
                <a:lnTo>
                  <a:pt x="2347620" y="13614"/>
                </a:lnTo>
                <a:lnTo>
                  <a:pt x="2347938" y="19735"/>
                </a:lnTo>
                <a:lnTo>
                  <a:pt x="2350528" y="25298"/>
                </a:lnTo>
                <a:lnTo>
                  <a:pt x="2355240" y="29578"/>
                </a:lnTo>
                <a:lnTo>
                  <a:pt x="2399817" y="56299"/>
                </a:lnTo>
                <a:lnTo>
                  <a:pt x="966749" y="38849"/>
                </a:lnTo>
                <a:lnTo>
                  <a:pt x="966241" y="70853"/>
                </a:lnTo>
                <a:lnTo>
                  <a:pt x="2399334" y="88303"/>
                </a:lnTo>
                <a:lnTo>
                  <a:pt x="2354224" y="113906"/>
                </a:lnTo>
                <a:lnTo>
                  <a:pt x="2349449" y="118059"/>
                </a:lnTo>
                <a:lnTo>
                  <a:pt x="2346706" y="123545"/>
                </a:lnTo>
                <a:lnTo>
                  <a:pt x="2346236" y="129679"/>
                </a:lnTo>
                <a:lnTo>
                  <a:pt x="2348255" y="135750"/>
                </a:lnTo>
                <a:lnTo>
                  <a:pt x="2352395" y="140525"/>
                </a:lnTo>
                <a:lnTo>
                  <a:pt x="2357869" y="143268"/>
                </a:lnTo>
                <a:lnTo>
                  <a:pt x="2363965" y="143738"/>
                </a:lnTo>
                <a:lnTo>
                  <a:pt x="2369972" y="141719"/>
                </a:lnTo>
                <a:lnTo>
                  <a:pt x="2463038" y="89014"/>
                </a:lnTo>
                <a:lnTo>
                  <a:pt x="2490622" y="73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961257" y="4089654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commit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64994" y="1325117"/>
            <a:ext cx="492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pull/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arlito"/>
                <a:cs typeface="Carlito"/>
              </a:rPr>
              <a:t>f</a:t>
            </a:r>
            <a:r>
              <a:rPr sz="1800" spc="-10" dirty="0">
                <a:latin typeface="Carlito"/>
                <a:cs typeface="Carlito"/>
              </a:rPr>
              <a:t>e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87392" y="1109217"/>
            <a:ext cx="113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pull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request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10202" y="410717"/>
            <a:ext cx="39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rlito"/>
                <a:cs typeface="Carlito"/>
              </a:rPr>
              <a:t>f</a:t>
            </a:r>
            <a:r>
              <a:rPr sz="1800" spc="-5" dirty="0">
                <a:latin typeface="Carlito"/>
                <a:cs typeface="Carlito"/>
              </a:rPr>
              <a:t>ork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80969" y="4531233"/>
            <a:ext cx="1256665" cy="86106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800" spc="-10" dirty="0">
                <a:solidFill>
                  <a:srgbClr val="E36C09"/>
                </a:solidFill>
                <a:latin typeface="Carlito"/>
                <a:cs typeface="Carlito"/>
              </a:rPr>
              <a:t>Stage</a:t>
            </a:r>
            <a:endParaRPr sz="18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1130"/>
              </a:spcBef>
            </a:pPr>
            <a:r>
              <a:rPr sz="1800" dirty="0">
                <a:latin typeface="Carlito"/>
                <a:cs typeface="Carlito"/>
              </a:rPr>
              <a:t>add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91004" y="4140200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checkout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055876" y="2481072"/>
            <a:ext cx="2854960" cy="923925"/>
            <a:chOff x="2055876" y="2481072"/>
            <a:chExt cx="2854960" cy="923925"/>
          </a:xfrm>
        </p:grpSpPr>
        <p:sp>
          <p:nvSpPr>
            <p:cNvPr id="50" name="object 50"/>
            <p:cNvSpPr/>
            <p:nvPr/>
          </p:nvSpPr>
          <p:spPr>
            <a:xfrm>
              <a:off x="3072872" y="2896362"/>
              <a:ext cx="144145" cy="508634"/>
            </a:xfrm>
            <a:custGeom>
              <a:avLst/>
              <a:gdLst/>
              <a:ahLst/>
              <a:cxnLst/>
              <a:rect l="l" t="t" r="r" b="b"/>
              <a:pathLst>
                <a:path w="144144" h="508635">
                  <a:moveTo>
                    <a:pt x="13896" y="364468"/>
                  </a:moveTo>
                  <a:lnTo>
                    <a:pt x="7893" y="366522"/>
                  </a:lnTo>
                  <a:lnTo>
                    <a:pt x="3087" y="370738"/>
                  </a:lnTo>
                  <a:lnTo>
                    <a:pt x="400" y="376253"/>
                  </a:lnTo>
                  <a:lnTo>
                    <a:pt x="0" y="382363"/>
                  </a:lnTo>
                  <a:lnTo>
                    <a:pt x="2051" y="388365"/>
                  </a:lnTo>
                  <a:lnTo>
                    <a:pt x="71901" y="508126"/>
                  </a:lnTo>
                  <a:lnTo>
                    <a:pt x="90419" y="476376"/>
                  </a:lnTo>
                  <a:lnTo>
                    <a:pt x="55899" y="476376"/>
                  </a:lnTo>
                  <a:lnTo>
                    <a:pt x="55899" y="417086"/>
                  </a:lnTo>
                  <a:lnTo>
                    <a:pt x="29737" y="372237"/>
                  </a:lnTo>
                  <a:lnTo>
                    <a:pt x="25521" y="367504"/>
                  </a:lnTo>
                  <a:lnTo>
                    <a:pt x="20006" y="364855"/>
                  </a:lnTo>
                  <a:lnTo>
                    <a:pt x="13896" y="364468"/>
                  </a:lnTo>
                  <a:close/>
                </a:path>
                <a:path w="144144" h="508635">
                  <a:moveTo>
                    <a:pt x="55899" y="417086"/>
                  </a:moveTo>
                  <a:lnTo>
                    <a:pt x="55899" y="476376"/>
                  </a:lnTo>
                  <a:lnTo>
                    <a:pt x="87903" y="476376"/>
                  </a:lnTo>
                  <a:lnTo>
                    <a:pt x="87903" y="468249"/>
                  </a:lnTo>
                  <a:lnTo>
                    <a:pt x="58058" y="468249"/>
                  </a:lnTo>
                  <a:lnTo>
                    <a:pt x="71901" y="444518"/>
                  </a:lnTo>
                  <a:lnTo>
                    <a:pt x="55899" y="417086"/>
                  </a:lnTo>
                  <a:close/>
                </a:path>
                <a:path w="144144" h="508635">
                  <a:moveTo>
                    <a:pt x="129907" y="364468"/>
                  </a:moveTo>
                  <a:lnTo>
                    <a:pt x="123797" y="364855"/>
                  </a:lnTo>
                  <a:lnTo>
                    <a:pt x="118282" y="367504"/>
                  </a:lnTo>
                  <a:lnTo>
                    <a:pt x="114065" y="372237"/>
                  </a:lnTo>
                  <a:lnTo>
                    <a:pt x="87903" y="417086"/>
                  </a:lnTo>
                  <a:lnTo>
                    <a:pt x="87903" y="476376"/>
                  </a:lnTo>
                  <a:lnTo>
                    <a:pt x="90419" y="476376"/>
                  </a:lnTo>
                  <a:lnTo>
                    <a:pt x="141751" y="388365"/>
                  </a:lnTo>
                  <a:lnTo>
                    <a:pt x="143803" y="382363"/>
                  </a:lnTo>
                  <a:lnTo>
                    <a:pt x="143402" y="376253"/>
                  </a:lnTo>
                  <a:lnTo>
                    <a:pt x="140715" y="370738"/>
                  </a:lnTo>
                  <a:lnTo>
                    <a:pt x="135909" y="366522"/>
                  </a:lnTo>
                  <a:lnTo>
                    <a:pt x="129907" y="364468"/>
                  </a:lnTo>
                  <a:close/>
                </a:path>
                <a:path w="144144" h="508635">
                  <a:moveTo>
                    <a:pt x="71901" y="444518"/>
                  </a:moveTo>
                  <a:lnTo>
                    <a:pt x="58058" y="468249"/>
                  </a:lnTo>
                  <a:lnTo>
                    <a:pt x="85744" y="468249"/>
                  </a:lnTo>
                  <a:lnTo>
                    <a:pt x="71901" y="444518"/>
                  </a:lnTo>
                  <a:close/>
                </a:path>
                <a:path w="144144" h="508635">
                  <a:moveTo>
                    <a:pt x="87903" y="417086"/>
                  </a:moveTo>
                  <a:lnTo>
                    <a:pt x="71901" y="444518"/>
                  </a:lnTo>
                  <a:lnTo>
                    <a:pt x="85744" y="468249"/>
                  </a:lnTo>
                  <a:lnTo>
                    <a:pt x="87903" y="468249"/>
                  </a:lnTo>
                  <a:lnTo>
                    <a:pt x="87903" y="417086"/>
                  </a:lnTo>
                  <a:close/>
                </a:path>
                <a:path w="144144" h="508635">
                  <a:moveTo>
                    <a:pt x="87903" y="0"/>
                  </a:moveTo>
                  <a:lnTo>
                    <a:pt x="55899" y="0"/>
                  </a:lnTo>
                  <a:lnTo>
                    <a:pt x="55899" y="417086"/>
                  </a:lnTo>
                  <a:lnTo>
                    <a:pt x="71901" y="444518"/>
                  </a:lnTo>
                  <a:lnTo>
                    <a:pt x="87903" y="417086"/>
                  </a:lnTo>
                  <a:lnTo>
                    <a:pt x="87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55876" y="2513076"/>
              <a:ext cx="2854452" cy="4343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26564" y="2481072"/>
              <a:ext cx="2513076" cy="5654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03120" y="2537460"/>
              <a:ext cx="2759964" cy="33985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03120" y="2537460"/>
              <a:ext cx="2760345" cy="340360"/>
            </a:xfrm>
            <a:custGeom>
              <a:avLst/>
              <a:gdLst/>
              <a:ahLst/>
              <a:cxnLst/>
              <a:rect l="l" t="t" r="r" b="b"/>
              <a:pathLst>
                <a:path w="2760345" h="340360">
                  <a:moveTo>
                    <a:pt x="0" y="56641"/>
                  </a:moveTo>
                  <a:lnTo>
                    <a:pt x="4456" y="34611"/>
                  </a:lnTo>
                  <a:lnTo>
                    <a:pt x="16605" y="16605"/>
                  </a:lnTo>
                  <a:lnTo>
                    <a:pt x="34611" y="4456"/>
                  </a:lnTo>
                  <a:lnTo>
                    <a:pt x="56642" y="0"/>
                  </a:lnTo>
                  <a:lnTo>
                    <a:pt x="2703322" y="0"/>
                  </a:lnTo>
                  <a:lnTo>
                    <a:pt x="2725352" y="4456"/>
                  </a:lnTo>
                  <a:lnTo>
                    <a:pt x="2743358" y="16605"/>
                  </a:lnTo>
                  <a:lnTo>
                    <a:pt x="2755507" y="34611"/>
                  </a:lnTo>
                  <a:lnTo>
                    <a:pt x="2759964" y="56641"/>
                  </a:lnTo>
                  <a:lnTo>
                    <a:pt x="2759964" y="283210"/>
                  </a:lnTo>
                  <a:lnTo>
                    <a:pt x="2755507" y="305240"/>
                  </a:lnTo>
                  <a:lnTo>
                    <a:pt x="2743358" y="323246"/>
                  </a:lnTo>
                  <a:lnTo>
                    <a:pt x="2725352" y="335395"/>
                  </a:lnTo>
                  <a:lnTo>
                    <a:pt x="2703322" y="339851"/>
                  </a:lnTo>
                  <a:lnTo>
                    <a:pt x="56642" y="339851"/>
                  </a:lnTo>
                  <a:lnTo>
                    <a:pt x="34611" y="335395"/>
                  </a:lnTo>
                  <a:lnTo>
                    <a:pt x="16605" y="323246"/>
                  </a:lnTo>
                  <a:lnTo>
                    <a:pt x="4456" y="305240"/>
                  </a:lnTo>
                  <a:lnTo>
                    <a:pt x="0" y="283210"/>
                  </a:lnTo>
                  <a:lnTo>
                    <a:pt x="0" y="5664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62660" y="2896234"/>
              <a:ext cx="144145" cy="471170"/>
            </a:xfrm>
            <a:custGeom>
              <a:avLst/>
              <a:gdLst/>
              <a:ahLst/>
              <a:cxnLst/>
              <a:rect l="l" t="t" r="r" b="b"/>
              <a:pathLst>
                <a:path w="144145" h="471170">
                  <a:moveTo>
                    <a:pt x="71901" y="63608"/>
                  </a:moveTo>
                  <a:lnTo>
                    <a:pt x="55899" y="91040"/>
                  </a:lnTo>
                  <a:lnTo>
                    <a:pt x="55899" y="471042"/>
                  </a:lnTo>
                  <a:lnTo>
                    <a:pt x="87903" y="471042"/>
                  </a:lnTo>
                  <a:lnTo>
                    <a:pt x="87903" y="91040"/>
                  </a:lnTo>
                  <a:lnTo>
                    <a:pt x="71901" y="63608"/>
                  </a:lnTo>
                  <a:close/>
                </a:path>
                <a:path w="144145" h="471170">
                  <a:moveTo>
                    <a:pt x="71901" y="0"/>
                  </a:moveTo>
                  <a:lnTo>
                    <a:pt x="2051" y="119761"/>
                  </a:lnTo>
                  <a:lnTo>
                    <a:pt x="0" y="125763"/>
                  </a:lnTo>
                  <a:lnTo>
                    <a:pt x="400" y="131873"/>
                  </a:lnTo>
                  <a:lnTo>
                    <a:pt x="3087" y="137388"/>
                  </a:lnTo>
                  <a:lnTo>
                    <a:pt x="7893" y="141604"/>
                  </a:lnTo>
                  <a:lnTo>
                    <a:pt x="13896" y="143658"/>
                  </a:lnTo>
                  <a:lnTo>
                    <a:pt x="20006" y="143271"/>
                  </a:lnTo>
                  <a:lnTo>
                    <a:pt x="25521" y="140622"/>
                  </a:lnTo>
                  <a:lnTo>
                    <a:pt x="29737" y="135889"/>
                  </a:lnTo>
                  <a:lnTo>
                    <a:pt x="55899" y="91040"/>
                  </a:lnTo>
                  <a:lnTo>
                    <a:pt x="55899" y="31750"/>
                  </a:lnTo>
                  <a:lnTo>
                    <a:pt x="90419" y="31750"/>
                  </a:lnTo>
                  <a:lnTo>
                    <a:pt x="71901" y="0"/>
                  </a:lnTo>
                  <a:close/>
                </a:path>
                <a:path w="144145" h="471170">
                  <a:moveTo>
                    <a:pt x="90419" y="31750"/>
                  </a:moveTo>
                  <a:lnTo>
                    <a:pt x="87903" y="31750"/>
                  </a:lnTo>
                  <a:lnTo>
                    <a:pt x="87903" y="91040"/>
                  </a:lnTo>
                  <a:lnTo>
                    <a:pt x="114065" y="135889"/>
                  </a:lnTo>
                  <a:lnTo>
                    <a:pt x="118282" y="140622"/>
                  </a:lnTo>
                  <a:lnTo>
                    <a:pt x="123797" y="143271"/>
                  </a:lnTo>
                  <a:lnTo>
                    <a:pt x="129907" y="143658"/>
                  </a:lnTo>
                  <a:lnTo>
                    <a:pt x="135909" y="141604"/>
                  </a:lnTo>
                  <a:lnTo>
                    <a:pt x="140715" y="137388"/>
                  </a:lnTo>
                  <a:lnTo>
                    <a:pt x="143402" y="131873"/>
                  </a:lnTo>
                  <a:lnTo>
                    <a:pt x="143803" y="125763"/>
                  </a:lnTo>
                  <a:lnTo>
                    <a:pt x="141751" y="119761"/>
                  </a:lnTo>
                  <a:lnTo>
                    <a:pt x="90419" y="31750"/>
                  </a:lnTo>
                  <a:close/>
                </a:path>
                <a:path w="144145" h="471170">
                  <a:moveTo>
                    <a:pt x="87903" y="31750"/>
                  </a:moveTo>
                  <a:lnTo>
                    <a:pt x="55899" y="31750"/>
                  </a:lnTo>
                  <a:lnTo>
                    <a:pt x="55899" y="91040"/>
                  </a:lnTo>
                  <a:lnTo>
                    <a:pt x="71901" y="63608"/>
                  </a:lnTo>
                  <a:lnTo>
                    <a:pt x="58058" y="39877"/>
                  </a:lnTo>
                  <a:lnTo>
                    <a:pt x="87903" y="39877"/>
                  </a:lnTo>
                  <a:lnTo>
                    <a:pt x="87903" y="31750"/>
                  </a:lnTo>
                  <a:close/>
                </a:path>
                <a:path w="144145" h="471170">
                  <a:moveTo>
                    <a:pt x="87903" y="39877"/>
                  </a:moveTo>
                  <a:lnTo>
                    <a:pt x="85744" y="39877"/>
                  </a:lnTo>
                  <a:lnTo>
                    <a:pt x="71901" y="63608"/>
                  </a:lnTo>
                  <a:lnTo>
                    <a:pt x="87903" y="91040"/>
                  </a:lnTo>
                  <a:lnTo>
                    <a:pt x="87903" y="39877"/>
                  </a:lnTo>
                  <a:close/>
                </a:path>
                <a:path w="144145" h="471170">
                  <a:moveTo>
                    <a:pt x="85744" y="39877"/>
                  </a:moveTo>
                  <a:lnTo>
                    <a:pt x="58058" y="39877"/>
                  </a:lnTo>
                  <a:lnTo>
                    <a:pt x="71901" y="63608"/>
                  </a:lnTo>
                  <a:lnTo>
                    <a:pt x="85744" y="39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314194" y="2427970"/>
            <a:ext cx="2258695" cy="80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010">
              <a:lnSpc>
                <a:spcPct val="141900"/>
              </a:lnSpc>
              <a:spcBef>
                <a:spcPts val="100"/>
              </a:spcBef>
              <a:tabLst>
                <a:tab pos="1591945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origin/master </a:t>
            </a:r>
            <a:r>
              <a:rPr sz="1800" spc="-305" dirty="0">
                <a:solidFill>
                  <a:srgbClr val="FFFFFF"/>
                </a:solidFill>
                <a:latin typeface="Carlito"/>
                <a:cs typeface="Carlito"/>
              </a:rPr>
              <a:t>“br</a:t>
            </a:r>
            <a:r>
              <a:rPr sz="2700" spc="-457" baseline="-3086" dirty="0">
                <a:latin typeface="Carlito"/>
                <a:cs typeface="Carlito"/>
              </a:rPr>
              <a:t>p</a:t>
            </a:r>
            <a:r>
              <a:rPr sz="1800" spc="-30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700" spc="-457" baseline="-3086" dirty="0">
                <a:latin typeface="Carlito"/>
                <a:cs typeface="Carlito"/>
              </a:rPr>
              <a:t>u</a:t>
            </a:r>
            <a:r>
              <a:rPr sz="1800" spc="-30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700" spc="-457" baseline="-3086" dirty="0">
                <a:latin typeface="Carlito"/>
                <a:cs typeface="Carlito"/>
              </a:rPr>
              <a:t>s</a:t>
            </a:r>
            <a:r>
              <a:rPr sz="1800" spc="-30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2700" spc="-457" baseline="-3086" dirty="0">
                <a:latin typeface="Carlito"/>
                <a:cs typeface="Carlito"/>
              </a:rPr>
              <a:t>h</a:t>
            </a:r>
            <a:r>
              <a:rPr sz="1800" spc="-305" dirty="0">
                <a:solidFill>
                  <a:srgbClr val="FFFFFF"/>
                </a:solidFill>
                <a:latin typeface="Carlito"/>
                <a:cs typeface="Carlito"/>
              </a:rPr>
              <a:t>h”  </a:t>
            </a:r>
            <a:r>
              <a:rPr sz="2700" spc="-15" baseline="1543" dirty="0">
                <a:latin typeface="Carlito"/>
                <a:cs typeface="Carlito"/>
              </a:rPr>
              <a:t>merge	</a:t>
            </a:r>
            <a:r>
              <a:rPr sz="1800" spc="-10" dirty="0">
                <a:latin typeface="Carlito"/>
                <a:cs typeface="Carlito"/>
              </a:rPr>
              <a:t>merge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201155" y="2642616"/>
            <a:ext cx="2533015" cy="2316480"/>
            <a:chOff x="6201155" y="2642616"/>
            <a:chExt cx="2533015" cy="2316480"/>
          </a:xfrm>
        </p:grpSpPr>
        <p:sp>
          <p:nvSpPr>
            <p:cNvPr id="58" name="object 58"/>
            <p:cNvSpPr/>
            <p:nvPr/>
          </p:nvSpPr>
          <p:spPr>
            <a:xfrm>
              <a:off x="6201155" y="2642616"/>
              <a:ext cx="2532888" cy="231648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48399" y="2667000"/>
              <a:ext cx="2438400" cy="2222500"/>
            </a:xfrm>
            <a:custGeom>
              <a:avLst/>
              <a:gdLst/>
              <a:ahLst/>
              <a:cxnLst/>
              <a:rect l="l" t="t" r="r" b="b"/>
              <a:pathLst>
                <a:path w="2438400" h="2222500">
                  <a:moveTo>
                    <a:pt x="2068068" y="0"/>
                  </a:moveTo>
                  <a:lnTo>
                    <a:pt x="370331" y="0"/>
                  </a:lnTo>
                  <a:lnTo>
                    <a:pt x="323889" y="2886"/>
                  </a:lnTo>
                  <a:lnTo>
                    <a:pt x="279166" y="11313"/>
                  </a:lnTo>
                  <a:lnTo>
                    <a:pt x="236507" y="24934"/>
                  </a:lnTo>
                  <a:lnTo>
                    <a:pt x="196263" y="43401"/>
                  </a:lnTo>
                  <a:lnTo>
                    <a:pt x="158779" y="66367"/>
                  </a:lnTo>
                  <a:lnTo>
                    <a:pt x="124403" y="93483"/>
                  </a:lnTo>
                  <a:lnTo>
                    <a:pt x="93483" y="124403"/>
                  </a:lnTo>
                  <a:lnTo>
                    <a:pt x="66367" y="158779"/>
                  </a:lnTo>
                  <a:lnTo>
                    <a:pt x="43401" y="196263"/>
                  </a:lnTo>
                  <a:lnTo>
                    <a:pt x="24934" y="236507"/>
                  </a:lnTo>
                  <a:lnTo>
                    <a:pt x="11313" y="279166"/>
                  </a:lnTo>
                  <a:lnTo>
                    <a:pt x="2886" y="323889"/>
                  </a:lnTo>
                  <a:lnTo>
                    <a:pt x="0" y="370332"/>
                  </a:lnTo>
                  <a:lnTo>
                    <a:pt x="0" y="1851660"/>
                  </a:lnTo>
                  <a:lnTo>
                    <a:pt x="2886" y="1898102"/>
                  </a:lnTo>
                  <a:lnTo>
                    <a:pt x="11313" y="1942825"/>
                  </a:lnTo>
                  <a:lnTo>
                    <a:pt x="24934" y="1985484"/>
                  </a:lnTo>
                  <a:lnTo>
                    <a:pt x="43401" y="2025728"/>
                  </a:lnTo>
                  <a:lnTo>
                    <a:pt x="66367" y="2063212"/>
                  </a:lnTo>
                  <a:lnTo>
                    <a:pt x="93483" y="2097588"/>
                  </a:lnTo>
                  <a:lnTo>
                    <a:pt x="124403" y="2128508"/>
                  </a:lnTo>
                  <a:lnTo>
                    <a:pt x="158779" y="2155624"/>
                  </a:lnTo>
                  <a:lnTo>
                    <a:pt x="196263" y="2178590"/>
                  </a:lnTo>
                  <a:lnTo>
                    <a:pt x="236507" y="2197057"/>
                  </a:lnTo>
                  <a:lnTo>
                    <a:pt x="279166" y="2210678"/>
                  </a:lnTo>
                  <a:lnTo>
                    <a:pt x="323889" y="2219105"/>
                  </a:lnTo>
                  <a:lnTo>
                    <a:pt x="370331" y="2221992"/>
                  </a:lnTo>
                  <a:lnTo>
                    <a:pt x="2068068" y="2221992"/>
                  </a:lnTo>
                  <a:lnTo>
                    <a:pt x="2114510" y="2219105"/>
                  </a:lnTo>
                  <a:lnTo>
                    <a:pt x="2159233" y="2210678"/>
                  </a:lnTo>
                  <a:lnTo>
                    <a:pt x="2201892" y="2197057"/>
                  </a:lnTo>
                  <a:lnTo>
                    <a:pt x="2242136" y="2178590"/>
                  </a:lnTo>
                  <a:lnTo>
                    <a:pt x="2279620" y="2155624"/>
                  </a:lnTo>
                  <a:lnTo>
                    <a:pt x="2313996" y="2128508"/>
                  </a:lnTo>
                  <a:lnTo>
                    <a:pt x="2344916" y="2097588"/>
                  </a:lnTo>
                  <a:lnTo>
                    <a:pt x="2372032" y="2063212"/>
                  </a:lnTo>
                  <a:lnTo>
                    <a:pt x="2394998" y="2025728"/>
                  </a:lnTo>
                  <a:lnTo>
                    <a:pt x="2413465" y="1985484"/>
                  </a:lnTo>
                  <a:lnTo>
                    <a:pt x="2427086" y="1942825"/>
                  </a:lnTo>
                  <a:lnTo>
                    <a:pt x="2435513" y="1898102"/>
                  </a:lnTo>
                  <a:lnTo>
                    <a:pt x="2438400" y="1851660"/>
                  </a:lnTo>
                  <a:lnTo>
                    <a:pt x="2438400" y="370332"/>
                  </a:lnTo>
                  <a:lnTo>
                    <a:pt x="2435513" y="323889"/>
                  </a:lnTo>
                  <a:lnTo>
                    <a:pt x="2427086" y="279166"/>
                  </a:lnTo>
                  <a:lnTo>
                    <a:pt x="2413465" y="236507"/>
                  </a:lnTo>
                  <a:lnTo>
                    <a:pt x="2394998" y="196263"/>
                  </a:lnTo>
                  <a:lnTo>
                    <a:pt x="2372032" y="158779"/>
                  </a:lnTo>
                  <a:lnTo>
                    <a:pt x="2344916" y="124403"/>
                  </a:lnTo>
                  <a:lnTo>
                    <a:pt x="2313996" y="93483"/>
                  </a:lnTo>
                  <a:lnTo>
                    <a:pt x="2279620" y="66367"/>
                  </a:lnTo>
                  <a:lnTo>
                    <a:pt x="2242136" y="43401"/>
                  </a:lnTo>
                  <a:lnTo>
                    <a:pt x="2201892" y="24934"/>
                  </a:lnTo>
                  <a:lnTo>
                    <a:pt x="2159233" y="11313"/>
                  </a:lnTo>
                  <a:lnTo>
                    <a:pt x="2114510" y="2886"/>
                  </a:lnTo>
                  <a:lnTo>
                    <a:pt x="2068068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48399" y="2667000"/>
              <a:ext cx="2438400" cy="2222500"/>
            </a:xfrm>
            <a:custGeom>
              <a:avLst/>
              <a:gdLst/>
              <a:ahLst/>
              <a:cxnLst/>
              <a:rect l="l" t="t" r="r" b="b"/>
              <a:pathLst>
                <a:path w="2438400" h="2222500">
                  <a:moveTo>
                    <a:pt x="0" y="370332"/>
                  </a:moveTo>
                  <a:lnTo>
                    <a:pt x="2886" y="323889"/>
                  </a:lnTo>
                  <a:lnTo>
                    <a:pt x="11313" y="279166"/>
                  </a:lnTo>
                  <a:lnTo>
                    <a:pt x="24934" y="236507"/>
                  </a:lnTo>
                  <a:lnTo>
                    <a:pt x="43401" y="196263"/>
                  </a:lnTo>
                  <a:lnTo>
                    <a:pt x="66367" y="158779"/>
                  </a:lnTo>
                  <a:lnTo>
                    <a:pt x="93483" y="124403"/>
                  </a:lnTo>
                  <a:lnTo>
                    <a:pt x="124403" y="93483"/>
                  </a:lnTo>
                  <a:lnTo>
                    <a:pt x="158779" y="66367"/>
                  </a:lnTo>
                  <a:lnTo>
                    <a:pt x="196263" y="43401"/>
                  </a:lnTo>
                  <a:lnTo>
                    <a:pt x="236507" y="24934"/>
                  </a:lnTo>
                  <a:lnTo>
                    <a:pt x="279166" y="11313"/>
                  </a:lnTo>
                  <a:lnTo>
                    <a:pt x="323889" y="2886"/>
                  </a:lnTo>
                  <a:lnTo>
                    <a:pt x="370331" y="0"/>
                  </a:lnTo>
                  <a:lnTo>
                    <a:pt x="2068068" y="0"/>
                  </a:lnTo>
                  <a:lnTo>
                    <a:pt x="2114510" y="2886"/>
                  </a:lnTo>
                  <a:lnTo>
                    <a:pt x="2159233" y="11313"/>
                  </a:lnTo>
                  <a:lnTo>
                    <a:pt x="2201892" y="24934"/>
                  </a:lnTo>
                  <a:lnTo>
                    <a:pt x="2242136" y="43401"/>
                  </a:lnTo>
                  <a:lnTo>
                    <a:pt x="2279620" y="66367"/>
                  </a:lnTo>
                  <a:lnTo>
                    <a:pt x="2313996" y="93483"/>
                  </a:lnTo>
                  <a:lnTo>
                    <a:pt x="2344916" y="124403"/>
                  </a:lnTo>
                  <a:lnTo>
                    <a:pt x="2372032" y="158779"/>
                  </a:lnTo>
                  <a:lnTo>
                    <a:pt x="2394998" y="196263"/>
                  </a:lnTo>
                  <a:lnTo>
                    <a:pt x="2413465" y="236507"/>
                  </a:lnTo>
                  <a:lnTo>
                    <a:pt x="2427086" y="279166"/>
                  </a:lnTo>
                  <a:lnTo>
                    <a:pt x="2435513" y="323889"/>
                  </a:lnTo>
                  <a:lnTo>
                    <a:pt x="2438400" y="370332"/>
                  </a:lnTo>
                  <a:lnTo>
                    <a:pt x="2438400" y="1851660"/>
                  </a:lnTo>
                  <a:lnTo>
                    <a:pt x="2435513" y="1898102"/>
                  </a:lnTo>
                  <a:lnTo>
                    <a:pt x="2427086" y="1942825"/>
                  </a:lnTo>
                  <a:lnTo>
                    <a:pt x="2413465" y="1985484"/>
                  </a:lnTo>
                  <a:lnTo>
                    <a:pt x="2394998" y="2025728"/>
                  </a:lnTo>
                  <a:lnTo>
                    <a:pt x="2372032" y="2063212"/>
                  </a:lnTo>
                  <a:lnTo>
                    <a:pt x="2344916" y="2097588"/>
                  </a:lnTo>
                  <a:lnTo>
                    <a:pt x="2313996" y="2128508"/>
                  </a:lnTo>
                  <a:lnTo>
                    <a:pt x="2279620" y="2155624"/>
                  </a:lnTo>
                  <a:lnTo>
                    <a:pt x="2242136" y="2178590"/>
                  </a:lnTo>
                  <a:lnTo>
                    <a:pt x="2201892" y="2197057"/>
                  </a:lnTo>
                  <a:lnTo>
                    <a:pt x="2159233" y="2210678"/>
                  </a:lnTo>
                  <a:lnTo>
                    <a:pt x="2114510" y="2219105"/>
                  </a:lnTo>
                  <a:lnTo>
                    <a:pt x="2068068" y="2221992"/>
                  </a:lnTo>
                  <a:lnTo>
                    <a:pt x="370331" y="2221992"/>
                  </a:lnTo>
                  <a:lnTo>
                    <a:pt x="323889" y="2219105"/>
                  </a:lnTo>
                  <a:lnTo>
                    <a:pt x="279166" y="2210678"/>
                  </a:lnTo>
                  <a:lnTo>
                    <a:pt x="236507" y="2197057"/>
                  </a:lnTo>
                  <a:lnTo>
                    <a:pt x="196263" y="2178590"/>
                  </a:lnTo>
                  <a:lnTo>
                    <a:pt x="158779" y="2155624"/>
                  </a:lnTo>
                  <a:lnTo>
                    <a:pt x="124403" y="2128508"/>
                  </a:lnTo>
                  <a:lnTo>
                    <a:pt x="93483" y="2097588"/>
                  </a:lnTo>
                  <a:lnTo>
                    <a:pt x="66367" y="2063212"/>
                  </a:lnTo>
                  <a:lnTo>
                    <a:pt x="43401" y="2025728"/>
                  </a:lnTo>
                  <a:lnTo>
                    <a:pt x="24934" y="1985484"/>
                  </a:lnTo>
                  <a:lnTo>
                    <a:pt x="11313" y="1942825"/>
                  </a:lnTo>
                  <a:lnTo>
                    <a:pt x="2886" y="1898102"/>
                  </a:lnTo>
                  <a:lnTo>
                    <a:pt x="0" y="1851660"/>
                  </a:lnTo>
                  <a:lnTo>
                    <a:pt x="0" y="370332"/>
                  </a:lnTo>
                  <a:close/>
                </a:path>
              </a:pathLst>
            </a:custGeom>
            <a:ln w="9144">
              <a:solidFill>
                <a:srgbClr val="000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575552" y="3064509"/>
            <a:ext cx="17875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origin/master 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references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remote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server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branch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tries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stay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sync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736591" y="1132332"/>
            <a:ext cx="2854960" cy="2068195"/>
            <a:chOff x="4736591" y="1132332"/>
            <a:chExt cx="2854960" cy="2068195"/>
          </a:xfrm>
        </p:grpSpPr>
        <p:sp>
          <p:nvSpPr>
            <p:cNvPr id="63" name="object 63"/>
            <p:cNvSpPr/>
            <p:nvPr/>
          </p:nvSpPr>
          <p:spPr>
            <a:xfrm>
              <a:off x="4736591" y="2647188"/>
              <a:ext cx="1559052" cy="55321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894325" y="2751836"/>
              <a:ext cx="1358900" cy="386080"/>
            </a:xfrm>
            <a:custGeom>
              <a:avLst/>
              <a:gdLst/>
              <a:ahLst/>
              <a:cxnLst/>
              <a:rect l="l" t="t" r="r" b="b"/>
              <a:pathLst>
                <a:path w="1358900" h="386080">
                  <a:moveTo>
                    <a:pt x="74598" y="38592"/>
                  </a:moveTo>
                  <a:lnTo>
                    <a:pt x="49820" y="45760"/>
                  </a:lnTo>
                  <a:lnTo>
                    <a:pt x="68228" y="63733"/>
                  </a:lnTo>
                  <a:lnTo>
                    <a:pt x="1352169" y="385699"/>
                  </a:lnTo>
                  <a:lnTo>
                    <a:pt x="1358519" y="360552"/>
                  </a:lnTo>
                  <a:lnTo>
                    <a:pt x="74598" y="38592"/>
                  </a:lnTo>
                  <a:close/>
                </a:path>
                <a:path w="1358900" h="386080">
                  <a:moveTo>
                    <a:pt x="114553" y="0"/>
                  </a:moveTo>
                  <a:lnTo>
                    <a:pt x="0" y="33274"/>
                  </a:lnTo>
                  <a:lnTo>
                    <a:pt x="85344" y="116712"/>
                  </a:lnTo>
                  <a:lnTo>
                    <a:pt x="93472" y="116586"/>
                  </a:lnTo>
                  <a:lnTo>
                    <a:pt x="68228" y="63733"/>
                  </a:lnTo>
                  <a:lnTo>
                    <a:pt x="21716" y="52069"/>
                  </a:lnTo>
                  <a:lnTo>
                    <a:pt x="28066" y="26924"/>
                  </a:lnTo>
                  <a:lnTo>
                    <a:pt x="114935" y="26924"/>
                  </a:lnTo>
                  <a:lnTo>
                    <a:pt x="121793" y="24891"/>
                  </a:lnTo>
                  <a:lnTo>
                    <a:pt x="125729" y="17652"/>
                  </a:lnTo>
                  <a:lnTo>
                    <a:pt x="123698" y="10794"/>
                  </a:lnTo>
                  <a:lnTo>
                    <a:pt x="121793" y="3937"/>
                  </a:lnTo>
                  <a:lnTo>
                    <a:pt x="114553" y="0"/>
                  </a:lnTo>
                  <a:close/>
                </a:path>
                <a:path w="1358900" h="386080">
                  <a:moveTo>
                    <a:pt x="28066" y="26924"/>
                  </a:moveTo>
                  <a:lnTo>
                    <a:pt x="21716" y="52069"/>
                  </a:lnTo>
                  <a:lnTo>
                    <a:pt x="68228" y="63733"/>
                  </a:lnTo>
                  <a:lnTo>
                    <a:pt x="56152" y="51942"/>
                  </a:lnTo>
                  <a:lnTo>
                    <a:pt x="28448" y="51942"/>
                  </a:lnTo>
                  <a:lnTo>
                    <a:pt x="33909" y="30225"/>
                  </a:lnTo>
                  <a:lnTo>
                    <a:pt x="41234" y="30225"/>
                  </a:lnTo>
                  <a:lnTo>
                    <a:pt x="28066" y="26924"/>
                  </a:lnTo>
                  <a:close/>
                </a:path>
                <a:path w="1358900" h="386080">
                  <a:moveTo>
                    <a:pt x="33909" y="30225"/>
                  </a:moveTo>
                  <a:lnTo>
                    <a:pt x="28448" y="51942"/>
                  </a:lnTo>
                  <a:lnTo>
                    <a:pt x="49820" y="45760"/>
                  </a:lnTo>
                  <a:lnTo>
                    <a:pt x="33909" y="30225"/>
                  </a:lnTo>
                  <a:close/>
                </a:path>
                <a:path w="1358900" h="386080">
                  <a:moveTo>
                    <a:pt x="49820" y="45760"/>
                  </a:moveTo>
                  <a:lnTo>
                    <a:pt x="28448" y="51942"/>
                  </a:lnTo>
                  <a:lnTo>
                    <a:pt x="56152" y="51942"/>
                  </a:lnTo>
                  <a:lnTo>
                    <a:pt x="49820" y="45760"/>
                  </a:lnTo>
                  <a:close/>
                </a:path>
                <a:path w="1358900" h="386080">
                  <a:moveTo>
                    <a:pt x="41234" y="30225"/>
                  </a:moveTo>
                  <a:lnTo>
                    <a:pt x="33909" y="30225"/>
                  </a:lnTo>
                  <a:lnTo>
                    <a:pt x="49820" y="45760"/>
                  </a:lnTo>
                  <a:lnTo>
                    <a:pt x="74598" y="38592"/>
                  </a:lnTo>
                  <a:lnTo>
                    <a:pt x="41234" y="30225"/>
                  </a:lnTo>
                  <a:close/>
                </a:path>
                <a:path w="1358900" h="386080">
                  <a:moveTo>
                    <a:pt x="114935" y="26924"/>
                  </a:moveTo>
                  <a:lnTo>
                    <a:pt x="28066" y="26924"/>
                  </a:lnTo>
                  <a:lnTo>
                    <a:pt x="74598" y="38592"/>
                  </a:lnTo>
                  <a:lnTo>
                    <a:pt x="114935" y="269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662927" y="1132332"/>
              <a:ext cx="928116" cy="40386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20661" y="1238377"/>
              <a:ext cx="727710" cy="234950"/>
            </a:xfrm>
            <a:custGeom>
              <a:avLst/>
              <a:gdLst/>
              <a:ahLst/>
              <a:cxnLst/>
              <a:rect l="l" t="t" r="r" b="b"/>
              <a:pathLst>
                <a:path w="727709" h="234950">
                  <a:moveTo>
                    <a:pt x="74390" y="38092"/>
                  </a:moveTo>
                  <a:lnTo>
                    <a:pt x="49676" y="44977"/>
                  </a:lnTo>
                  <a:lnTo>
                    <a:pt x="67830" y="63131"/>
                  </a:lnTo>
                  <a:lnTo>
                    <a:pt x="720598" y="234950"/>
                  </a:lnTo>
                  <a:lnTo>
                    <a:pt x="727202" y="209803"/>
                  </a:lnTo>
                  <a:lnTo>
                    <a:pt x="74390" y="38092"/>
                  </a:lnTo>
                  <a:close/>
                </a:path>
                <a:path w="727709" h="234950">
                  <a:moveTo>
                    <a:pt x="114935" y="0"/>
                  </a:moveTo>
                  <a:lnTo>
                    <a:pt x="0" y="31876"/>
                  </a:lnTo>
                  <a:lnTo>
                    <a:pt x="79248" y="111251"/>
                  </a:lnTo>
                  <a:lnTo>
                    <a:pt x="84328" y="116205"/>
                  </a:lnTo>
                  <a:lnTo>
                    <a:pt x="92583" y="116205"/>
                  </a:lnTo>
                  <a:lnTo>
                    <a:pt x="102616" y="106172"/>
                  </a:lnTo>
                  <a:lnTo>
                    <a:pt x="102616" y="97917"/>
                  </a:lnTo>
                  <a:lnTo>
                    <a:pt x="67830" y="63131"/>
                  </a:lnTo>
                  <a:lnTo>
                    <a:pt x="21463" y="50926"/>
                  </a:lnTo>
                  <a:lnTo>
                    <a:pt x="28067" y="25908"/>
                  </a:lnTo>
                  <a:lnTo>
                    <a:pt x="118194" y="25908"/>
                  </a:lnTo>
                  <a:lnTo>
                    <a:pt x="121920" y="24892"/>
                  </a:lnTo>
                  <a:lnTo>
                    <a:pt x="125857" y="17780"/>
                  </a:lnTo>
                  <a:lnTo>
                    <a:pt x="123952" y="10922"/>
                  </a:lnTo>
                  <a:lnTo>
                    <a:pt x="122047" y="3937"/>
                  </a:lnTo>
                  <a:lnTo>
                    <a:pt x="114935" y="0"/>
                  </a:lnTo>
                  <a:close/>
                </a:path>
                <a:path w="727709" h="234950">
                  <a:moveTo>
                    <a:pt x="28067" y="25908"/>
                  </a:moveTo>
                  <a:lnTo>
                    <a:pt x="21463" y="50926"/>
                  </a:lnTo>
                  <a:lnTo>
                    <a:pt x="67830" y="63131"/>
                  </a:lnTo>
                  <a:lnTo>
                    <a:pt x="55625" y="50926"/>
                  </a:lnTo>
                  <a:lnTo>
                    <a:pt x="28321" y="50926"/>
                  </a:lnTo>
                  <a:lnTo>
                    <a:pt x="33909" y="29210"/>
                  </a:lnTo>
                  <a:lnTo>
                    <a:pt x="40620" y="29210"/>
                  </a:lnTo>
                  <a:lnTo>
                    <a:pt x="28067" y="25908"/>
                  </a:lnTo>
                  <a:close/>
                </a:path>
                <a:path w="727709" h="234950">
                  <a:moveTo>
                    <a:pt x="33909" y="29210"/>
                  </a:moveTo>
                  <a:lnTo>
                    <a:pt x="28321" y="50926"/>
                  </a:lnTo>
                  <a:lnTo>
                    <a:pt x="49676" y="44977"/>
                  </a:lnTo>
                  <a:lnTo>
                    <a:pt x="33909" y="29210"/>
                  </a:lnTo>
                  <a:close/>
                </a:path>
                <a:path w="727709" h="234950">
                  <a:moveTo>
                    <a:pt x="49676" y="44977"/>
                  </a:moveTo>
                  <a:lnTo>
                    <a:pt x="28321" y="50926"/>
                  </a:lnTo>
                  <a:lnTo>
                    <a:pt x="55625" y="50926"/>
                  </a:lnTo>
                  <a:lnTo>
                    <a:pt x="49676" y="44977"/>
                  </a:lnTo>
                  <a:close/>
                </a:path>
                <a:path w="727709" h="234950">
                  <a:moveTo>
                    <a:pt x="40620" y="29210"/>
                  </a:moveTo>
                  <a:lnTo>
                    <a:pt x="33909" y="29210"/>
                  </a:lnTo>
                  <a:lnTo>
                    <a:pt x="49676" y="44977"/>
                  </a:lnTo>
                  <a:lnTo>
                    <a:pt x="74390" y="38092"/>
                  </a:lnTo>
                  <a:lnTo>
                    <a:pt x="40620" y="29210"/>
                  </a:lnTo>
                  <a:close/>
                </a:path>
                <a:path w="727709" h="234950">
                  <a:moveTo>
                    <a:pt x="118194" y="25908"/>
                  </a:moveTo>
                  <a:lnTo>
                    <a:pt x="28067" y="25908"/>
                  </a:lnTo>
                  <a:lnTo>
                    <a:pt x="74390" y="38092"/>
                  </a:lnTo>
                  <a:lnTo>
                    <a:pt x="118194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923157" y="1782571"/>
            <a:ext cx="475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</a:t>
            </a:r>
            <a:r>
              <a:rPr sz="1800" dirty="0">
                <a:latin typeface="Carlito"/>
                <a:cs typeface="Carlito"/>
              </a:rPr>
              <a:t>u</a:t>
            </a:r>
            <a:r>
              <a:rPr sz="1800" spc="-5" dirty="0">
                <a:latin typeface="Carlito"/>
                <a:cs typeface="Carlito"/>
              </a:rPr>
              <a:t>sh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623809" y="1288160"/>
            <a:ext cx="1226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someone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rlito"/>
                <a:cs typeface="Carlito"/>
              </a:rPr>
              <a:t>else’s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master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8032" y="461899"/>
            <a:ext cx="5569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Important </a:t>
            </a:r>
            <a:r>
              <a:rPr sz="4400" spc="-30" dirty="0"/>
              <a:t>to</a:t>
            </a:r>
            <a:r>
              <a:rPr sz="4400" spc="-55" dirty="0"/>
              <a:t> </a:t>
            </a:r>
            <a:r>
              <a:rPr sz="4400" spc="-10" dirty="0"/>
              <a:t>remember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71682" rIns="0" bIns="0" rtlCol="0">
            <a:spAutoFit/>
          </a:bodyPr>
          <a:lstStyle/>
          <a:p>
            <a:pPr marL="187960" marR="508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Sometimes </a:t>
            </a:r>
            <a:r>
              <a:rPr spc="-15" dirty="0">
                <a:solidFill>
                  <a:srgbClr val="000000"/>
                </a:solidFill>
              </a:rPr>
              <a:t>developers </a:t>
            </a:r>
            <a:r>
              <a:rPr i="1" spc="-5" dirty="0">
                <a:solidFill>
                  <a:srgbClr val="000000"/>
                </a:solidFill>
                <a:latin typeface="Carlito"/>
                <a:cs typeface="Carlito"/>
              </a:rPr>
              <a:t>choose </a:t>
            </a:r>
            <a:r>
              <a:rPr spc="-25" dirty="0">
                <a:solidFill>
                  <a:srgbClr val="000000"/>
                </a:solidFill>
              </a:rPr>
              <a:t>to </a:t>
            </a:r>
            <a:r>
              <a:rPr spc="-5" dirty="0">
                <a:solidFill>
                  <a:srgbClr val="000000"/>
                </a:solidFill>
              </a:rPr>
              <a:t>place </a:t>
            </a:r>
            <a:r>
              <a:rPr spc="-15" dirty="0">
                <a:solidFill>
                  <a:srgbClr val="000000"/>
                </a:solidFill>
              </a:rPr>
              <a:t>repo </a:t>
            </a:r>
            <a:r>
              <a:rPr spc="-5" dirty="0">
                <a:solidFill>
                  <a:srgbClr val="000000"/>
                </a:solidFill>
              </a:rPr>
              <a:t>on  GitHub </a:t>
            </a:r>
            <a:r>
              <a:rPr dirty="0">
                <a:solidFill>
                  <a:srgbClr val="000000"/>
                </a:solidFill>
              </a:rPr>
              <a:t>as a </a:t>
            </a:r>
            <a:r>
              <a:rPr spc="-20" dirty="0">
                <a:solidFill>
                  <a:srgbClr val="000000"/>
                </a:solidFill>
              </a:rPr>
              <a:t>centralized </a:t>
            </a:r>
            <a:r>
              <a:rPr spc="-5" dirty="0">
                <a:solidFill>
                  <a:srgbClr val="000000"/>
                </a:solidFill>
              </a:rPr>
              <a:t>place </a:t>
            </a:r>
            <a:r>
              <a:rPr spc="-10" dirty="0">
                <a:solidFill>
                  <a:srgbClr val="000000"/>
                </a:solidFill>
              </a:rPr>
              <a:t>where everyone  commits </a:t>
            </a:r>
            <a:r>
              <a:rPr spc="-5" dirty="0">
                <a:solidFill>
                  <a:srgbClr val="000000"/>
                </a:solidFill>
              </a:rPr>
              <a:t>changes, but </a:t>
            </a:r>
            <a:r>
              <a:rPr dirty="0">
                <a:solidFill>
                  <a:srgbClr val="000000"/>
                </a:solidFill>
              </a:rPr>
              <a:t>it </a:t>
            </a:r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doesn’t </a:t>
            </a:r>
            <a:r>
              <a:rPr b="1" spc="-20" dirty="0">
                <a:solidFill>
                  <a:srgbClr val="000000"/>
                </a:solidFill>
                <a:latin typeface="Carlito"/>
                <a:cs typeface="Carlito"/>
              </a:rPr>
              <a:t>have to </a:t>
            </a:r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be </a:t>
            </a:r>
            <a:r>
              <a:rPr b="1" spc="5" dirty="0">
                <a:solidFill>
                  <a:srgbClr val="000000"/>
                </a:solidFill>
                <a:latin typeface="Carlito"/>
                <a:cs typeface="Carlito"/>
              </a:rPr>
              <a:t>on  </a:t>
            </a:r>
            <a:r>
              <a:rPr b="1" spc="-5" dirty="0">
                <a:solidFill>
                  <a:srgbClr val="000000"/>
                </a:solidFill>
                <a:latin typeface="Carlito"/>
                <a:cs typeface="Carlito"/>
              </a:rPr>
              <a:t>GitHub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0500"/>
            <a:ext cx="9144000" cy="6470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06361" y="6498132"/>
            <a:ext cx="2322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latin typeface="Carlito"/>
                <a:cs typeface="Carlito"/>
              </a:rPr>
              <a:t>Source</a:t>
            </a:r>
            <a:r>
              <a:rPr sz="1600" spc="-10" dirty="0">
                <a:latin typeface="Carlito"/>
                <a:cs typeface="Carlito"/>
              </a:rPr>
              <a:t>: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  <a:hlinkClick r:id="rId3"/>
              </a:rPr>
              <a:t>http://bit.ly/1rvzjp9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372" y="461899"/>
            <a:ext cx="62236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Distributed version</a:t>
            </a:r>
            <a:r>
              <a:rPr sz="4400" spc="-45" dirty="0"/>
              <a:t> </a:t>
            </a:r>
            <a:r>
              <a:rPr sz="4400" spc="-20" dirty="0"/>
              <a:t>control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6492" y="2743200"/>
            <a:ext cx="889000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8741" y="1447546"/>
            <a:ext cx="5260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No </a:t>
            </a:r>
            <a:r>
              <a:rPr sz="1800" spc="-10" dirty="0">
                <a:latin typeface="Carlito"/>
                <a:cs typeface="Carlito"/>
              </a:rPr>
              <a:t>central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server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Every </a:t>
            </a:r>
            <a:r>
              <a:rPr sz="1800" spc="-5" dirty="0">
                <a:latin typeface="Carlito"/>
                <a:cs typeface="Carlito"/>
              </a:rPr>
              <a:t>developer 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client, </a:t>
            </a:r>
            <a:r>
              <a:rPr sz="1800" dirty="0">
                <a:latin typeface="Carlito"/>
                <a:cs typeface="Carlito"/>
              </a:rPr>
              <a:t>the server and the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repository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9941" y="6408521"/>
            <a:ext cx="275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rlito"/>
                <a:cs typeface="Carlito"/>
              </a:rPr>
              <a:t>Source</a:t>
            </a:r>
            <a:r>
              <a:rPr sz="1800" spc="-10" dirty="0">
                <a:latin typeface="Carlito"/>
                <a:cs typeface="Carlito"/>
              </a:rPr>
              <a:t>: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  <a:hlinkClick r:id="rId3"/>
              </a:rPr>
              <a:t>http://bit.ly/1SH4E23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838200"/>
            <a:ext cx="8458200" cy="5382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250" y="192150"/>
            <a:ext cx="744918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0" marR="5080" indent="-1435735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rlito"/>
                <a:cs typeface="Carlito"/>
              </a:rPr>
              <a:t>Copying </a:t>
            </a:r>
            <a:r>
              <a:rPr sz="4000" b="1" spc="-5" dirty="0">
                <a:latin typeface="Carlito"/>
                <a:cs typeface="Carlito"/>
              </a:rPr>
              <a:t>(cloning) </a:t>
            </a:r>
            <a:r>
              <a:rPr sz="4000" b="1" spc="-10" dirty="0">
                <a:latin typeface="Carlito"/>
                <a:cs typeface="Carlito"/>
              </a:rPr>
              <a:t>files </a:t>
            </a:r>
            <a:r>
              <a:rPr sz="4000" b="1" spc="-20" dirty="0">
                <a:latin typeface="Carlito"/>
                <a:cs typeface="Carlito"/>
              </a:rPr>
              <a:t>from </a:t>
            </a:r>
            <a:r>
              <a:rPr sz="4000" b="1" spc="-25" dirty="0">
                <a:latin typeface="Carlito"/>
                <a:cs typeface="Carlito"/>
              </a:rPr>
              <a:t>remote  </a:t>
            </a:r>
            <a:r>
              <a:rPr sz="4000" b="1" spc="-20" dirty="0">
                <a:latin typeface="Carlito"/>
                <a:cs typeface="Carlito"/>
              </a:rPr>
              <a:t>repo </a:t>
            </a:r>
            <a:r>
              <a:rPr sz="4000" b="1" spc="-25" dirty="0">
                <a:latin typeface="Carlito"/>
                <a:cs typeface="Carlito"/>
              </a:rPr>
              <a:t>to </a:t>
            </a:r>
            <a:r>
              <a:rPr sz="4000" b="1" spc="-10" dirty="0">
                <a:latin typeface="Carlito"/>
                <a:cs typeface="Carlito"/>
              </a:rPr>
              <a:t>local</a:t>
            </a:r>
            <a:r>
              <a:rPr sz="4000" b="1" spc="50" dirty="0">
                <a:latin typeface="Carlito"/>
                <a:cs typeface="Carlito"/>
              </a:rPr>
              <a:t> </a:t>
            </a:r>
            <a:r>
              <a:rPr sz="4000" b="1" spc="-10" dirty="0">
                <a:latin typeface="Carlito"/>
                <a:cs typeface="Carlito"/>
              </a:rPr>
              <a:t>machine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2647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50770" algn="l"/>
              </a:tabLst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</a:t>
            </a:r>
            <a:r>
              <a:rPr sz="3200" spc="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clone</a:t>
            </a:r>
            <a:r>
              <a:rPr sz="3200" spc="-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URL	</a:t>
            </a:r>
            <a:r>
              <a:rPr sz="3200" spc="-5" dirty="0">
                <a:latin typeface="Carlito"/>
                <a:cs typeface="Carlito"/>
              </a:rPr>
              <a:t>&lt;new_dir_name&gt;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366772"/>
            <a:ext cx="8141208" cy="3759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337816"/>
            <a:ext cx="6647815" cy="4285615"/>
            <a:chOff x="448055" y="2337816"/>
            <a:chExt cx="6647815" cy="4285615"/>
          </a:xfrm>
        </p:grpSpPr>
        <p:sp>
          <p:nvSpPr>
            <p:cNvPr id="3" name="object 3"/>
            <p:cNvSpPr/>
            <p:nvPr/>
          </p:nvSpPr>
          <p:spPr>
            <a:xfrm>
              <a:off x="448055" y="2337816"/>
              <a:ext cx="6647688" cy="428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5299" y="2362200"/>
              <a:ext cx="6553200" cy="4191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5299" y="2362200"/>
              <a:ext cx="6553200" cy="4191000"/>
            </a:xfrm>
            <a:custGeom>
              <a:avLst/>
              <a:gdLst/>
              <a:ahLst/>
              <a:cxnLst/>
              <a:rect l="l" t="t" r="r" b="b"/>
              <a:pathLst>
                <a:path w="6553200" h="4191000">
                  <a:moveTo>
                    <a:pt x="0" y="698500"/>
                  </a:moveTo>
                  <a:lnTo>
                    <a:pt x="1611" y="650670"/>
                  </a:lnTo>
                  <a:lnTo>
                    <a:pt x="6376" y="603706"/>
                  </a:lnTo>
                  <a:lnTo>
                    <a:pt x="14191" y="557712"/>
                  </a:lnTo>
                  <a:lnTo>
                    <a:pt x="24951" y="512791"/>
                  </a:lnTo>
                  <a:lnTo>
                    <a:pt x="38553" y="469049"/>
                  </a:lnTo>
                  <a:lnTo>
                    <a:pt x="54892" y="426589"/>
                  </a:lnTo>
                  <a:lnTo>
                    <a:pt x="73865" y="385514"/>
                  </a:lnTo>
                  <a:lnTo>
                    <a:pt x="95368" y="345929"/>
                  </a:lnTo>
                  <a:lnTo>
                    <a:pt x="119295" y="307937"/>
                  </a:lnTo>
                  <a:lnTo>
                    <a:pt x="145544" y="271644"/>
                  </a:lnTo>
                  <a:lnTo>
                    <a:pt x="174011" y="237151"/>
                  </a:lnTo>
                  <a:lnTo>
                    <a:pt x="204590" y="204565"/>
                  </a:lnTo>
                  <a:lnTo>
                    <a:pt x="237179" y="173988"/>
                  </a:lnTo>
                  <a:lnTo>
                    <a:pt x="271673" y="145524"/>
                  </a:lnTo>
                  <a:lnTo>
                    <a:pt x="307968" y="119278"/>
                  </a:lnTo>
                  <a:lnTo>
                    <a:pt x="345961" y="95353"/>
                  </a:lnTo>
                  <a:lnTo>
                    <a:pt x="385546" y="73854"/>
                  </a:lnTo>
                  <a:lnTo>
                    <a:pt x="426621" y="54883"/>
                  </a:lnTo>
                  <a:lnTo>
                    <a:pt x="469080" y="38546"/>
                  </a:lnTo>
                  <a:lnTo>
                    <a:pt x="512821" y="24947"/>
                  </a:lnTo>
                  <a:lnTo>
                    <a:pt x="557738" y="14188"/>
                  </a:lnTo>
                  <a:lnTo>
                    <a:pt x="603729" y="6375"/>
                  </a:lnTo>
                  <a:lnTo>
                    <a:pt x="650688" y="1611"/>
                  </a:lnTo>
                  <a:lnTo>
                    <a:pt x="698512" y="0"/>
                  </a:lnTo>
                  <a:lnTo>
                    <a:pt x="5854700" y="0"/>
                  </a:lnTo>
                  <a:lnTo>
                    <a:pt x="5902529" y="1611"/>
                  </a:lnTo>
                  <a:lnTo>
                    <a:pt x="5949493" y="6375"/>
                  </a:lnTo>
                  <a:lnTo>
                    <a:pt x="5995487" y="14188"/>
                  </a:lnTo>
                  <a:lnTo>
                    <a:pt x="6040408" y="24947"/>
                  </a:lnTo>
                  <a:lnTo>
                    <a:pt x="6084150" y="38546"/>
                  </a:lnTo>
                  <a:lnTo>
                    <a:pt x="6126610" y="54883"/>
                  </a:lnTo>
                  <a:lnTo>
                    <a:pt x="6167685" y="73854"/>
                  </a:lnTo>
                  <a:lnTo>
                    <a:pt x="6207270" y="95353"/>
                  </a:lnTo>
                  <a:lnTo>
                    <a:pt x="6245262" y="119278"/>
                  </a:lnTo>
                  <a:lnTo>
                    <a:pt x="6281555" y="145524"/>
                  </a:lnTo>
                  <a:lnTo>
                    <a:pt x="6316048" y="173988"/>
                  </a:lnTo>
                  <a:lnTo>
                    <a:pt x="6348634" y="204565"/>
                  </a:lnTo>
                  <a:lnTo>
                    <a:pt x="6379211" y="237151"/>
                  </a:lnTo>
                  <a:lnTo>
                    <a:pt x="6407675" y="271644"/>
                  </a:lnTo>
                  <a:lnTo>
                    <a:pt x="6433921" y="307937"/>
                  </a:lnTo>
                  <a:lnTo>
                    <a:pt x="6457846" y="345929"/>
                  </a:lnTo>
                  <a:lnTo>
                    <a:pt x="6479345" y="385514"/>
                  </a:lnTo>
                  <a:lnTo>
                    <a:pt x="6498316" y="426589"/>
                  </a:lnTo>
                  <a:lnTo>
                    <a:pt x="6514653" y="469049"/>
                  </a:lnTo>
                  <a:lnTo>
                    <a:pt x="6528252" y="512791"/>
                  </a:lnTo>
                  <a:lnTo>
                    <a:pt x="6539011" y="557712"/>
                  </a:lnTo>
                  <a:lnTo>
                    <a:pt x="6546824" y="603706"/>
                  </a:lnTo>
                  <a:lnTo>
                    <a:pt x="6551588" y="650670"/>
                  </a:lnTo>
                  <a:lnTo>
                    <a:pt x="6553200" y="698500"/>
                  </a:lnTo>
                  <a:lnTo>
                    <a:pt x="6553200" y="3492487"/>
                  </a:lnTo>
                  <a:lnTo>
                    <a:pt x="6551588" y="3540311"/>
                  </a:lnTo>
                  <a:lnTo>
                    <a:pt x="6546824" y="3587270"/>
                  </a:lnTo>
                  <a:lnTo>
                    <a:pt x="6539011" y="3633261"/>
                  </a:lnTo>
                  <a:lnTo>
                    <a:pt x="6528252" y="3678178"/>
                  </a:lnTo>
                  <a:lnTo>
                    <a:pt x="6514653" y="3721919"/>
                  </a:lnTo>
                  <a:lnTo>
                    <a:pt x="6498316" y="3764378"/>
                  </a:lnTo>
                  <a:lnTo>
                    <a:pt x="6479345" y="3805453"/>
                  </a:lnTo>
                  <a:lnTo>
                    <a:pt x="6457846" y="3845038"/>
                  </a:lnTo>
                  <a:lnTo>
                    <a:pt x="6433921" y="3883031"/>
                  </a:lnTo>
                  <a:lnTo>
                    <a:pt x="6407675" y="3919326"/>
                  </a:lnTo>
                  <a:lnTo>
                    <a:pt x="6379211" y="3953820"/>
                  </a:lnTo>
                  <a:lnTo>
                    <a:pt x="6348634" y="3986409"/>
                  </a:lnTo>
                  <a:lnTo>
                    <a:pt x="6316048" y="4016988"/>
                  </a:lnTo>
                  <a:lnTo>
                    <a:pt x="6281555" y="4045455"/>
                  </a:lnTo>
                  <a:lnTo>
                    <a:pt x="6245262" y="4071704"/>
                  </a:lnTo>
                  <a:lnTo>
                    <a:pt x="6207270" y="4095631"/>
                  </a:lnTo>
                  <a:lnTo>
                    <a:pt x="6167685" y="4117134"/>
                  </a:lnTo>
                  <a:lnTo>
                    <a:pt x="6126610" y="4136107"/>
                  </a:lnTo>
                  <a:lnTo>
                    <a:pt x="6084150" y="4152446"/>
                  </a:lnTo>
                  <a:lnTo>
                    <a:pt x="6040408" y="4166048"/>
                  </a:lnTo>
                  <a:lnTo>
                    <a:pt x="5995487" y="4176808"/>
                  </a:lnTo>
                  <a:lnTo>
                    <a:pt x="5949493" y="4184623"/>
                  </a:lnTo>
                  <a:lnTo>
                    <a:pt x="5902529" y="4189388"/>
                  </a:lnTo>
                  <a:lnTo>
                    <a:pt x="5854700" y="4191000"/>
                  </a:lnTo>
                  <a:lnTo>
                    <a:pt x="698512" y="4191000"/>
                  </a:lnTo>
                  <a:lnTo>
                    <a:pt x="650688" y="4189388"/>
                  </a:lnTo>
                  <a:lnTo>
                    <a:pt x="603729" y="4184623"/>
                  </a:lnTo>
                  <a:lnTo>
                    <a:pt x="557738" y="4176808"/>
                  </a:lnTo>
                  <a:lnTo>
                    <a:pt x="512821" y="4166048"/>
                  </a:lnTo>
                  <a:lnTo>
                    <a:pt x="469080" y="4152446"/>
                  </a:lnTo>
                  <a:lnTo>
                    <a:pt x="426621" y="4136107"/>
                  </a:lnTo>
                  <a:lnTo>
                    <a:pt x="385546" y="4117134"/>
                  </a:lnTo>
                  <a:lnTo>
                    <a:pt x="345961" y="4095631"/>
                  </a:lnTo>
                  <a:lnTo>
                    <a:pt x="307968" y="4071704"/>
                  </a:lnTo>
                  <a:lnTo>
                    <a:pt x="271673" y="4045455"/>
                  </a:lnTo>
                  <a:lnTo>
                    <a:pt x="237179" y="4016988"/>
                  </a:lnTo>
                  <a:lnTo>
                    <a:pt x="204590" y="3986409"/>
                  </a:lnTo>
                  <a:lnTo>
                    <a:pt x="174011" y="3953820"/>
                  </a:lnTo>
                  <a:lnTo>
                    <a:pt x="145544" y="3919326"/>
                  </a:lnTo>
                  <a:lnTo>
                    <a:pt x="119295" y="3883031"/>
                  </a:lnTo>
                  <a:lnTo>
                    <a:pt x="95368" y="3845038"/>
                  </a:lnTo>
                  <a:lnTo>
                    <a:pt x="73865" y="3805453"/>
                  </a:lnTo>
                  <a:lnTo>
                    <a:pt x="54892" y="3764378"/>
                  </a:lnTo>
                  <a:lnTo>
                    <a:pt x="38553" y="3721919"/>
                  </a:lnTo>
                  <a:lnTo>
                    <a:pt x="24951" y="3678178"/>
                  </a:lnTo>
                  <a:lnTo>
                    <a:pt x="14191" y="3633261"/>
                  </a:lnTo>
                  <a:lnTo>
                    <a:pt x="6376" y="3587270"/>
                  </a:lnTo>
                  <a:lnTo>
                    <a:pt x="1611" y="3540311"/>
                  </a:lnTo>
                  <a:lnTo>
                    <a:pt x="0" y="3492487"/>
                  </a:lnTo>
                  <a:lnTo>
                    <a:pt x="0" y="6985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78865" y="4209669"/>
            <a:ext cx="777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Local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5572" y="204215"/>
            <a:ext cx="6672580" cy="1999614"/>
            <a:chOff x="385572" y="204215"/>
            <a:chExt cx="6672580" cy="1999614"/>
          </a:xfrm>
        </p:grpSpPr>
        <p:sp>
          <p:nvSpPr>
            <p:cNvPr id="8" name="object 8"/>
            <p:cNvSpPr/>
            <p:nvPr/>
          </p:nvSpPr>
          <p:spPr>
            <a:xfrm>
              <a:off x="409956" y="204215"/>
              <a:ext cx="6647688" cy="19994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5572" y="414527"/>
              <a:ext cx="1589531" cy="16855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228599"/>
              <a:ext cx="6553200" cy="1905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228599"/>
              <a:ext cx="6553200" cy="1905000"/>
            </a:xfrm>
            <a:custGeom>
              <a:avLst/>
              <a:gdLst/>
              <a:ahLst/>
              <a:cxnLst/>
              <a:rect l="l" t="t" r="r" b="b"/>
              <a:pathLst>
                <a:path w="6553200" h="1905000">
                  <a:moveTo>
                    <a:pt x="0" y="317500"/>
                  </a:moveTo>
                  <a:lnTo>
                    <a:pt x="3442" y="270573"/>
                  </a:lnTo>
                  <a:lnTo>
                    <a:pt x="13442" y="225788"/>
                  </a:lnTo>
                  <a:lnTo>
                    <a:pt x="29509" y="183634"/>
                  </a:lnTo>
                  <a:lnTo>
                    <a:pt x="51151" y="144601"/>
                  </a:lnTo>
                  <a:lnTo>
                    <a:pt x="77877" y="109181"/>
                  </a:lnTo>
                  <a:lnTo>
                    <a:pt x="109197" y="77865"/>
                  </a:lnTo>
                  <a:lnTo>
                    <a:pt x="144618" y="51141"/>
                  </a:lnTo>
                  <a:lnTo>
                    <a:pt x="183650" y="29503"/>
                  </a:lnTo>
                  <a:lnTo>
                    <a:pt x="225802" y="13439"/>
                  </a:lnTo>
                  <a:lnTo>
                    <a:pt x="270582" y="3441"/>
                  </a:lnTo>
                  <a:lnTo>
                    <a:pt x="317500" y="0"/>
                  </a:lnTo>
                  <a:lnTo>
                    <a:pt x="6235700" y="0"/>
                  </a:lnTo>
                  <a:lnTo>
                    <a:pt x="6282626" y="3441"/>
                  </a:lnTo>
                  <a:lnTo>
                    <a:pt x="6327411" y="13439"/>
                  </a:lnTo>
                  <a:lnTo>
                    <a:pt x="6369565" y="29503"/>
                  </a:lnTo>
                  <a:lnTo>
                    <a:pt x="6408598" y="51141"/>
                  </a:lnTo>
                  <a:lnTo>
                    <a:pt x="6444018" y="77865"/>
                  </a:lnTo>
                  <a:lnTo>
                    <a:pt x="6475334" y="109181"/>
                  </a:lnTo>
                  <a:lnTo>
                    <a:pt x="6502058" y="144601"/>
                  </a:lnTo>
                  <a:lnTo>
                    <a:pt x="6523696" y="183634"/>
                  </a:lnTo>
                  <a:lnTo>
                    <a:pt x="6539760" y="225788"/>
                  </a:lnTo>
                  <a:lnTo>
                    <a:pt x="6549758" y="270573"/>
                  </a:lnTo>
                  <a:lnTo>
                    <a:pt x="6553200" y="317500"/>
                  </a:lnTo>
                  <a:lnTo>
                    <a:pt x="6553200" y="1587500"/>
                  </a:lnTo>
                  <a:lnTo>
                    <a:pt x="6549758" y="1634426"/>
                  </a:lnTo>
                  <a:lnTo>
                    <a:pt x="6539760" y="1679211"/>
                  </a:lnTo>
                  <a:lnTo>
                    <a:pt x="6523696" y="1721365"/>
                  </a:lnTo>
                  <a:lnTo>
                    <a:pt x="6502058" y="1760398"/>
                  </a:lnTo>
                  <a:lnTo>
                    <a:pt x="6475334" y="1795818"/>
                  </a:lnTo>
                  <a:lnTo>
                    <a:pt x="6444018" y="1827134"/>
                  </a:lnTo>
                  <a:lnTo>
                    <a:pt x="6408598" y="1853858"/>
                  </a:lnTo>
                  <a:lnTo>
                    <a:pt x="6369565" y="1875496"/>
                  </a:lnTo>
                  <a:lnTo>
                    <a:pt x="6327411" y="1891560"/>
                  </a:lnTo>
                  <a:lnTo>
                    <a:pt x="6282626" y="1901558"/>
                  </a:lnTo>
                  <a:lnTo>
                    <a:pt x="6235700" y="1905000"/>
                  </a:lnTo>
                  <a:lnTo>
                    <a:pt x="317500" y="1905000"/>
                  </a:lnTo>
                  <a:lnTo>
                    <a:pt x="270582" y="1901558"/>
                  </a:lnTo>
                  <a:lnTo>
                    <a:pt x="225802" y="1891560"/>
                  </a:lnTo>
                  <a:lnTo>
                    <a:pt x="183650" y="1875496"/>
                  </a:lnTo>
                  <a:lnTo>
                    <a:pt x="144618" y="1853858"/>
                  </a:lnTo>
                  <a:lnTo>
                    <a:pt x="109197" y="1827134"/>
                  </a:lnTo>
                  <a:lnTo>
                    <a:pt x="77877" y="1795818"/>
                  </a:lnTo>
                  <a:lnTo>
                    <a:pt x="51151" y="1760398"/>
                  </a:lnTo>
                  <a:lnTo>
                    <a:pt x="29509" y="1721365"/>
                  </a:lnTo>
                  <a:lnTo>
                    <a:pt x="13442" y="1679211"/>
                  </a:lnTo>
                  <a:lnTo>
                    <a:pt x="3442" y="1634426"/>
                  </a:lnTo>
                  <a:lnTo>
                    <a:pt x="0" y="1587500"/>
                  </a:lnTo>
                  <a:lnTo>
                    <a:pt x="0" y="3175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28904" y="505713"/>
            <a:ext cx="110426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GitHub  </a:t>
            </a:r>
            <a:r>
              <a:rPr sz="2800" spc="-40" dirty="0"/>
              <a:t>r</a:t>
            </a:r>
            <a:r>
              <a:rPr sz="2800" spc="-10" dirty="0"/>
              <a:t>e</a:t>
            </a:r>
            <a:r>
              <a:rPr sz="2800" spc="-5" dirty="0"/>
              <a:t>mo</a:t>
            </a:r>
            <a:r>
              <a:rPr sz="2800" spc="-45" dirty="0"/>
              <a:t>t</a:t>
            </a:r>
            <a:r>
              <a:rPr sz="2800" spc="-5" dirty="0"/>
              <a:t>e  server</a:t>
            </a:r>
            <a:endParaRPr sz="2800"/>
          </a:p>
        </p:txBody>
      </p:sp>
      <p:grpSp>
        <p:nvGrpSpPr>
          <p:cNvPr id="13" name="object 13"/>
          <p:cNvGrpSpPr/>
          <p:nvPr/>
        </p:nvGrpSpPr>
        <p:grpSpPr>
          <a:xfrm>
            <a:off x="2810255" y="576072"/>
            <a:ext cx="1275715" cy="840105"/>
            <a:chOff x="2810255" y="576072"/>
            <a:chExt cx="1275715" cy="840105"/>
          </a:xfrm>
        </p:grpSpPr>
        <p:sp>
          <p:nvSpPr>
            <p:cNvPr id="14" name="object 14"/>
            <p:cNvSpPr/>
            <p:nvPr/>
          </p:nvSpPr>
          <p:spPr>
            <a:xfrm>
              <a:off x="2810255" y="585216"/>
              <a:ext cx="1275588" cy="7543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47415" y="576072"/>
              <a:ext cx="1048511" cy="8397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7499" y="609600"/>
              <a:ext cx="1181100" cy="6598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57499" y="609600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2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1" y="0"/>
                  </a:lnTo>
                  <a:lnTo>
                    <a:pt x="1071117" y="0"/>
                  </a:lnTo>
                  <a:lnTo>
                    <a:pt x="1113913" y="8647"/>
                  </a:lnTo>
                  <a:lnTo>
                    <a:pt x="1148873" y="32226"/>
                  </a:lnTo>
                  <a:lnTo>
                    <a:pt x="1172452" y="67186"/>
                  </a:lnTo>
                  <a:lnTo>
                    <a:pt x="1181100" y="109982"/>
                  </a:lnTo>
                  <a:lnTo>
                    <a:pt x="1181100" y="549910"/>
                  </a:lnTo>
                  <a:lnTo>
                    <a:pt x="1172452" y="592705"/>
                  </a:lnTo>
                  <a:lnTo>
                    <a:pt x="1148873" y="627665"/>
                  </a:lnTo>
                  <a:lnTo>
                    <a:pt x="1113913" y="651244"/>
                  </a:lnTo>
                  <a:lnTo>
                    <a:pt x="1071117" y="659891"/>
                  </a:lnTo>
                  <a:lnTo>
                    <a:pt x="109981" y="659891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115436" y="637794"/>
            <a:ext cx="66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sz="1800" spc="-70" dirty="0">
                <a:solidFill>
                  <a:srgbClr val="FFFFFF"/>
                </a:solidFill>
                <a:latin typeface="Carlito"/>
                <a:cs typeface="Carlito"/>
              </a:rPr>
              <a:t>k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ed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anch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15355" y="585216"/>
            <a:ext cx="1275715" cy="754380"/>
            <a:chOff x="5515355" y="585216"/>
            <a:chExt cx="1275715" cy="754380"/>
          </a:xfrm>
        </p:grpSpPr>
        <p:sp>
          <p:nvSpPr>
            <p:cNvPr id="20" name="object 20"/>
            <p:cNvSpPr/>
            <p:nvPr/>
          </p:nvSpPr>
          <p:spPr>
            <a:xfrm>
              <a:off x="5515355" y="585216"/>
              <a:ext cx="1275588" cy="7543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49467" y="713232"/>
              <a:ext cx="1005839" cy="5654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62599" y="609600"/>
              <a:ext cx="1181100" cy="6598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62599" y="609600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2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2" y="0"/>
                  </a:lnTo>
                  <a:lnTo>
                    <a:pt x="1071118" y="0"/>
                  </a:lnTo>
                  <a:lnTo>
                    <a:pt x="1113913" y="8647"/>
                  </a:lnTo>
                  <a:lnTo>
                    <a:pt x="1148873" y="32226"/>
                  </a:lnTo>
                  <a:lnTo>
                    <a:pt x="1172452" y="67186"/>
                  </a:lnTo>
                  <a:lnTo>
                    <a:pt x="1181100" y="109982"/>
                  </a:lnTo>
                  <a:lnTo>
                    <a:pt x="1181100" y="549910"/>
                  </a:lnTo>
                  <a:lnTo>
                    <a:pt x="1172452" y="592705"/>
                  </a:lnTo>
                  <a:lnTo>
                    <a:pt x="1148873" y="627665"/>
                  </a:lnTo>
                  <a:lnTo>
                    <a:pt x="1113913" y="651244"/>
                  </a:lnTo>
                  <a:lnTo>
                    <a:pt x="1071118" y="659891"/>
                  </a:lnTo>
                  <a:lnTo>
                    <a:pt x="109982" y="659891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817870" y="774953"/>
            <a:ext cx="67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ma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0255" y="690860"/>
            <a:ext cx="2753360" cy="5702935"/>
            <a:chOff x="2810255" y="690860"/>
            <a:chExt cx="2753360" cy="5702935"/>
          </a:xfrm>
        </p:grpSpPr>
        <p:sp>
          <p:nvSpPr>
            <p:cNvPr id="26" name="object 26"/>
            <p:cNvSpPr/>
            <p:nvPr/>
          </p:nvSpPr>
          <p:spPr>
            <a:xfrm>
              <a:off x="3072866" y="690867"/>
              <a:ext cx="2491105" cy="1847850"/>
            </a:xfrm>
            <a:custGeom>
              <a:avLst/>
              <a:gdLst/>
              <a:ahLst/>
              <a:cxnLst/>
              <a:rect l="l" t="t" r="r" b="b"/>
              <a:pathLst>
                <a:path w="2491104" h="1847850">
                  <a:moveTo>
                    <a:pt x="143802" y="1721700"/>
                  </a:moveTo>
                  <a:lnTo>
                    <a:pt x="143408" y="1715554"/>
                  </a:lnTo>
                  <a:lnTo>
                    <a:pt x="140716" y="1709991"/>
                  </a:lnTo>
                  <a:lnTo>
                    <a:pt x="135915" y="1705749"/>
                  </a:lnTo>
                  <a:lnTo>
                    <a:pt x="129908" y="1703717"/>
                  </a:lnTo>
                  <a:lnTo>
                    <a:pt x="123799" y="1704149"/>
                  </a:lnTo>
                  <a:lnTo>
                    <a:pt x="118287" y="1706841"/>
                  </a:lnTo>
                  <a:lnTo>
                    <a:pt x="114071" y="1711591"/>
                  </a:lnTo>
                  <a:lnTo>
                    <a:pt x="87909" y="1756448"/>
                  </a:lnTo>
                  <a:lnTo>
                    <a:pt x="87909" y="579386"/>
                  </a:lnTo>
                  <a:lnTo>
                    <a:pt x="55905" y="579386"/>
                  </a:lnTo>
                  <a:lnTo>
                    <a:pt x="55905" y="1756448"/>
                  </a:lnTo>
                  <a:lnTo>
                    <a:pt x="29743" y="1711591"/>
                  </a:lnTo>
                  <a:lnTo>
                    <a:pt x="25514" y="1706841"/>
                  </a:lnTo>
                  <a:lnTo>
                    <a:pt x="20002" y="1704149"/>
                  </a:lnTo>
                  <a:lnTo>
                    <a:pt x="13893" y="1703717"/>
                  </a:lnTo>
                  <a:lnTo>
                    <a:pt x="7899" y="1705749"/>
                  </a:lnTo>
                  <a:lnTo>
                    <a:pt x="3086" y="1709991"/>
                  </a:lnTo>
                  <a:lnTo>
                    <a:pt x="406" y="1715554"/>
                  </a:lnTo>
                  <a:lnTo>
                    <a:pt x="0" y="1721700"/>
                  </a:lnTo>
                  <a:lnTo>
                    <a:pt x="2057" y="1727720"/>
                  </a:lnTo>
                  <a:lnTo>
                    <a:pt x="71907" y="1847354"/>
                  </a:lnTo>
                  <a:lnTo>
                    <a:pt x="90436" y="1815604"/>
                  </a:lnTo>
                  <a:lnTo>
                    <a:pt x="141757" y="1727720"/>
                  </a:lnTo>
                  <a:lnTo>
                    <a:pt x="143802" y="1721700"/>
                  </a:lnTo>
                  <a:close/>
                </a:path>
                <a:path w="2491104" h="1847850">
                  <a:moveTo>
                    <a:pt x="2490495" y="55892"/>
                  </a:moveTo>
                  <a:lnTo>
                    <a:pt x="1057402" y="55892"/>
                  </a:lnTo>
                  <a:lnTo>
                    <a:pt x="1102258" y="29730"/>
                  </a:lnTo>
                  <a:lnTo>
                    <a:pt x="1106982" y="25514"/>
                  </a:lnTo>
                  <a:lnTo>
                    <a:pt x="1109637" y="20002"/>
                  </a:lnTo>
                  <a:lnTo>
                    <a:pt x="1110018" y="13893"/>
                  </a:lnTo>
                  <a:lnTo>
                    <a:pt x="1107973" y="7886"/>
                  </a:lnTo>
                  <a:lnTo>
                    <a:pt x="1103744" y="3086"/>
                  </a:lnTo>
                  <a:lnTo>
                    <a:pt x="1098232" y="393"/>
                  </a:lnTo>
                  <a:lnTo>
                    <a:pt x="1092123" y="0"/>
                  </a:lnTo>
                  <a:lnTo>
                    <a:pt x="1086129" y="2044"/>
                  </a:lnTo>
                  <a:lnTo>
                    <a:pt x="966368" y="71894"/>
                  </a:lnTo>
                  <a:lnTo>
                    <a:pt x="1086129" y="141744"/>
                  </a:lnTo>
                  <a:lnTo>
                    <a:pt x="1092123" y="143802"/>
                  </a:lnTo>
                  <a:lnTo>
                    <a:pt x="1098232" y="143395"/>
                  </a:lnTo>
                  <a:lnTo>
                    <a:pt x="1103744" y="140716"/>
                  </a:lnTo>
                  <a:lnTo>
                    <a:pt x="1107973" y="135902"/>
                  </a:lnTo>
                  <a:lnTo>
                    <a:pt x="1110018" y="129908"/>
                  </a:lnTo>
                  <a:lnTo>
                    <a:pt x="1109637" y="123799"/>
                  </a:lnTo>
                  <a:lnTo>
                    <a:pt x="1106982" y="118287"/>
                  </a:lnTo>
                  <a:lnTo>
                    <a:pt x="1102258" y="114058"/>
                  </a:lnTo>
                  <a:lnTo>
                    <a:pt x="1057402" y="87896"/>
                  </a:lnTo>
                  <a:lnTo>
                    <a:pt x="2490495" y="87896"/>
                  </a:lnTo>
                  <a:lnTo>
                    <a:pt x="2490495" y="55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10255" y="3378707"/>
              <a:ext cx="1275588" cy="7559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52571" y="3506723"/>
              <a:ext cx="790955" cy="5654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7499" y="34030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1070864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6"/>
                  </a:lnTo>
                  <a:lnTo>
                    <a:pt x="0" y="551180"/>
                  </a:lnTo>
                  <a:lnTo>
                    <a:pt x="8669" y="594068"/>
                  </a:lnTo>
                  <a:lnTo>
                    <a:pt x="32305" y="629110"/>
                  </a:lnTo>
                  <a:lnTo>
                    <a:pt x="67347" y="652746"/>
                  </a:lnTo>
                  <a:lnTo>
                    <a:pt x="110236" y="661416"/>
                  </a:lnTo>
                  <a:lnTo>
                    <a:pt x="1070864" y="661416"/>
                  </a:lnTo>
                  <a:lnTo>
                    <a:pt x="1113752" y="652746"/>
                  </a:lnTo>
                  <a:lnTo>
                    <a:pt x="1148794" y="629110"/>
                  </a:lnTo>
                  <a:lnTo>
                    <a:pt x="1172430" y="594068"/>
                  </a:lnTo>
                  <a:lnTo>
                    <a:pt x="1181100" y="551180"/>
                  </a:lnTo>
                  <a:lnTo>
                    <a:pt x="1181100" y="110236"/>
                  </a:lnTo>
                  <a:lnTo>
                    <a:pt x="1172430" y="67347"/>
                  </a:lnTo>
                  <a:lnTo>
                    <a:pt x="1148794" y="32305"/>
                  </a:lnTo>
                  <a:lnTo>
                    <a:pt x="1113752" y="8669"/>
                  </a:lnTo>
                  <a:lnTo>
                    <a:pt x="1070864" y="0"/>
                  </a:lnTo>
                  <a:close/>
                </a:path>
              </a:pathLst>
            </a:custGeom>
            <a:solidFill>
              <a:srgbClr val="FB9C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57499" y="34030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0" y="110236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070864" y="0"/>
                  </a:lnTo>
                  <a:lnTo>
                    <a:pt x="1113752" y="8669"/>
                  </a:lnTo>
                  <a:lnTo>
                    <a:pt x="1148794" y="32305"/>
                  </a:lnTo>
                  <a:lnTo>
                    <a:pt x="1172430" y="67347"/>
                  </a:lnTo>
                  <a:lnTo>
                    <a:pt x="1181100" y="110236"/>
                  </a:lnTo>
                  <a:lnTo>
                    <a:pt x="1181100" y="551180"/>
                  </a:lnTo>
                  <a:lnTo>
                    <a:pt x="1172430" y="594068"/>
                  </a:lnTo>
                  <a:lnTo>
                    <a:pt x="1148794" y="629110"/>
                  </a:lnTo>
                  <a:lnTo>
                    <a:pt x="1113752" y="652746"/>
                  </a:lnTo>
                  <a:lnTo>
                    <a:pt x="1070864" y="661416"/>
                  </a:lnTo>
                  <a:lnTo>
                    <a:pt x="110236" y="661416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80"/>
                  </a:lnTo>
                  <a:lnTo>
                    <a:pt x="0" y="110236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10255" y="4483608"/>
              <a:ext cx="1275588" cy="7559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12947" y="4611623"/>
              <a:ext cx="868679" cy="5654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57499" y="4507991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1070864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5"/>
                  </a:lnTo>
                  <a:lnTo>
                    <a:pt x="0" y="551179"/>
                  </a:lnTo>
                  <a:lnTo>
                    <a:pt x="8669" y="594068"/>
                  </a:lnTo>
                  <a:lnTo>
                    <a:pt x="32305" y="629110"/>
                  </a:lnTo>
                  <a:lnTo>
                    <a:pt x="67347" y="652746"/>
                  </a:lnTo>
                  <a:lnTo>
                    <a:pt x="110236" y="661415"/>
                  </a:lnTo>
                  <a:lnTo>
                    <a:pt x="1070864" y="661415"/>
                  </a:lnTo>
                  <a:lnTo>
                    <a:pt x="1113752" y="652746"/>
                  </a:lnTo>
                  <a:lnTo>
                    <a:pt x="1148794" y="629110"/>
                  </a:lnTo>
                  <a:lnTo>
                    <a:pt x="1172430" y="594068"/>
                  </a:lnTo>
                  <a:lnTo>
                    <a:pt x="1181100" y="551179"/>
                  </a:lnTo>
                  <a:lnTo>
                    <a:pt x="1181100" y="110235"/>
                  </a:lnTo>
                  <a:lnTo>
                    <a:pt x="1172430" y="67347"/>
                  </a:lnTo>
                  <a:lnTo>
                    <a:pt x="1148794" y="32305"/>
                  </a:lnTo>
                  <a:lnTo>
                    <a:pt x="1113752" y="8669"/>
                  </a:lnTo>
                  <a:lnTo>
                    <a:pt x="1070864" y="0"/>
                  </a:lnTo>
                  <a:close/>
                </a:path>
              </a:pathLst>
            </a:custGeom>
            <a:solidFill>
              <a:srgbClr val="FFF7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57499" y="4507991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0" y="110235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070864" y="0"/>
                  </a:lnTo>
                  <a:lnTo>
                    <a:pt x="1113752" y="8669"/>
                  </a:lnTo>
                  <a:lnTo>
                    <a:pt x="1148794" y="32305"/>
                  </a:lnTo>
                  <a:lnTo>
                    <a:pt x="1172430" y="67347"/>
                  </a:lnTo>
                  <a:lnTo>
                    <a:pt x="1181100" y="110235"/>
                  </a:lnTo>
                  <a:lnTo>
                    <a:pt x="1181100" y="551179"/>
                  </a:lnTo>
                  <a:lnTo>
                    <a:pt x="1172430" y="594068"/>
                  </a:lnTo>
                  <a:lnTo>
                    <a:pt x="1148794" y="629110"/>
                  </a:lnTo>
                  <a:lnTo>
                    <a:pt x="1113752" y="652746"/>
                  </a:lnTo>
                  <a:lnTo>
                    <a:pt x="1070864" y="661415"/>
                  </a:lnTo>
                  <a:lnTo>
                    <a:pt x="110236" y="661415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79"/>
                  </a:lnTo>
                  <a:lnTo>
                    <a:pt x="0" y="110235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10255" y="5564123"/>
              <a:ext cx="1275588" cy="7543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48355" y="5553455"/>
              <a:ext cx="1220723" cy="8397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57499" y="5588508"/>
              <a:ext cx="1181100" cy="6598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57499" y="5588508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1"/>
                  </a:moveTo>
                  <a:lnTo>
                    <a:pt x="8647" y="67170"/>
                  </a:lnTo>
                  <a:lnTo>
                    <a:pt x="32226" y="32211"/>
                  </a:lnTo>
                  <a:lnTo>
                    <a:pt x="67186" y="8642"/>
                  </a:lnTo>
                  <a:lnTo>
                    <a:pt x="109981" y="0"/>
                  </a:lnTo>
                  <a:lnTo>
                    <a:pt x="1071117" y="0"/>
                  </a:lnTo>
                  <a:lnTo>
                    <a:pt x="1113913" y="8642"/>
                  </a:lnTo>
                  <a:lnTo>
                    <a:pt x="1148873" y="32211"/>
                  </a:lnTo>
                  <a:lnTo>
                    <a:pt x="1172452" y="67170"/>
                  </a:lnTo>
                  <a:lnTo>
                    <a:pt x="1181100" y="109981"/>
                  </a:lnTo>
                  <a:lnTo>
                    <a:pt x="1181100" y="549909"/>
                  </a:lnTo>
                  <a:lnTo>
                    <a:pt x="1172452" y="592721"/>
                  </a:lnTo>
                  <a:lnTo>
                    <a:pt x="1148873" y="627680"/>
                  </a:lnTo>
                  <a:lnTo>
                    <a:pt x="1113913" y="651249"/>
                  </a:lnTo>
                  <a:lnTo>
                    <a:pt x="1071117" y="659891"/>
                  </a:lnTo>
                  <a:lnTo>
                    <a:pt x="109981" y="659891"/>
                  </a:lnTo>
                  <a:lnTo>
                    <a:pt x="67186" y="651249"/>
                  </a:lnTo>
                  <a:lnTo>
                    <a:pt x="32226" y="627680"/>
                  </a:lnTo>
                  <a:lnTo>
                    <a:pt x="8647" y="592721"/>
                  </a:lnTo>
                  <a:lnTo>
                    <a:pt x="0" y="549909"/>
                  </a:lnTo>
                  <a:lnTo>
                    <a:pt x="0" y="10998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016376" y="5616651"/>
            <a:ext cx="863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Working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directory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72866" y="1012710"/>
            <a:ext cx="2491105" cy="4577080"/>
          </a:xfrm>
          <a:custGeom>
            <a:avLst/>
            <a:gdLst/>
            <a:ahLst/>
            <a:cxnLst/>
            <a:rect l="l" t="t" r="r" b="b"/>
            <a:pathLst>
              <a:path w="2491104" h="4577080">
                <a:moveTo>
                  <a:pt x="143802" y="4450169"/>
                </a:moveTo>
                <a:lnTo>
                  <a:pt x="143408" y="4444060"/>
                </a:lnTo>
                <a:lnTo>
                  <a:pt x="140716" y="4438548"/>
                </a:lnTo>
                <a:lnTo>
                  <a:pt x="135915" y="4434319"/>
                </a:lnTo>
                <a:lnTo>
                  <a:pt x="129908" y="4432274"/>
                </a:lnTo>
                <a:lnTo>
                  <a:pt x="123799" y="4432655"/>
                </a:lnTo>
                <a:lnTo>
                  <a:pt x="118287" y="4435310"/>
                </a:lnTo>
                <a:lnTo>
                  <a:pt x="114071" y="4440034"/>
                </a:lnTo>
                <a:lnTo>
                  <a:pt x="87909" y="4484890"/>
                </a:lnTo>
                <a:lnTo>
                  <a:pt x="87909" y="3058655"/>
                </a:lnTo>
                <a:lnTo>
                  <a:pt x="55905" y="3058655"/>
                </a:lnTo>
                <a:lnTo>
                  <a:pt x="55905" y="4484890"/>
                </a:lnTo>
                <a:lnTo>
                  <a:pt x="29743" y="4440034"/>
                </a:lnTo>
                <a:lnTo>
                  <a:pt x="25514" y="4435310"/>
                </a:lnTo>
                <a:lnTo>
                  <a:pt x="20002" y="4432655"/>
                </a:lnTo>
                <a:lnTo>
                  <a:pt x="13893" y="4432274"/>
                </a:lnTo>
                <a:lnTo>
                  <a:pt x="7899" y="4434319"/>
                </a:lnTo>
                <a:lnTo>
                  <a:pt x="3086" y="4438548"/>
                </a:lnTo>
                <a:lnTo>
                  <a:pt x="406" y="4444060"/>
                </a:lnTo>
                <a:lnTo>
                  <a:pt x="0" y="4450169"/>
                </a:lnTo>
                <a:lnTo>
                  <a:pt x="2057" y="4456163"/>
                </a:lnTo>
                <a:lnTo>
                  <a:pt x="71907" y="4575861"/>
                </a:lnTo>
                <a:lnTo>
                  <a:pt x="90462" y="4544047"/>
                </a:lnTo>
                <a:lnTo>
                  <a:pt x="141757" y="4456163"/>
                </a:lnTo>
                <a:lnTo>
                  <a:pt x="143802" y="4450169"/>
                </a:lnTo>
                <a:close/>
              </a:path>
              <a:path w="2491104" h="4577080">
                <a:moveTo>
                  <a:pt x="733590" y="4283100"/>
                </a:moveTo>
                <a:lnTo>
                  <a:pt x="731545" y="4277093"/>
                </a:lnTo>
                <a:lnTo>
                  <a:pt x="680212" y="4189082"/>
                </a:lnTo>
                <a:lnTo>
                  <a:pt x="661695" y="4157332"/>
                </a:lnTo>
                <a:lnTo>
                  <a:pt x="591845" y="4277093"/>
                </a:lnTo>
                <a:lnTo>
                  <a:pt x="589788" y="4283100"/>
                </a:lnTo>
                <a:lnTo>
                  <a:pt x="590194" y="4289209"/>
                </a:lnTo>
                <a:lnTo>
                  <a:pt x="592874" y="4294721"/>
                </a:lnTo>
                <a:lnTo>
                  <a:pt x="597687" y="4298937"/>
                </a:lnTo>
                <a:lnTo>
                  <a:pt x="603681" y="4300994"/>
                </a:lnTo>
                <a:lnTo>
                  <a:pt x="609790" y="4300613"/>
                </a:lnTo>
                <a:lnTo>
                  <a:pt x="615302" y="4297959"/>
                </a:lnTo>
                <a:lnTo>
                  <a:pt x="619531" y="4293222"/>
                </a:lnTo>
                <a:lnTo>
                  <a:pt x="645693" y="4248378"/>
                </a:lnTo>
                <a:lnTo>
                  <a:pt x="645693" y="4576559"/>
                </a:lnTo>
                <a:lnTo>
                  <a:pt x="677697" y="4576559"/>
                </a:lnTo>
                <a:lnTo>
                  <a:pt x="677697" y="4248378"/>
                </a:lnTo>
                <a:lnTo>
                  <a:pt x="703859" y="4293222"/>
                </a:lnTo>
                <a:lnTo>
                  <a:pt x="708075" y="4297959"/>
                </a:lnTo>
                <a:lnTo>
                  <a:pt x="713587" y="4300613"/>
                </a:lnTo>
                <a:lnTo>
                  <a:pt x="719696" y="4300994"/>
                </a:lnTo>
                <a:lnTo>
                  <a:pt x="725703" y="4298937"/>
                </a:lnTo>
                <a:lnTo>
                  <a:pt x="730504" y="4294721"/>
                </a:lnTo>
                <a:lnTo>
                  <a:pt x="733196" y="4289209"/>
                </a:lnTo>
                <a:lnTo>
                  <a:pt x="733590" y="4283100"/>
                </a:lnTo>
                <a:close/>
              </a:path>
              <a:path w="2491104" h="4577080">
                <a:moveTo>
                  <a:pt x="733590" y="3178200"/>
                </a:moveTo>
                <a:lnTo>
                  <a:pt x="731545" y="3172193"/>
                </a:lnTo>
                <a:lnTo>
                  <a:pt x="680212" y="3084182"/>
                </a:lnTo>
                <a:lnTo>
                  <a:pt x="661695" y="3052432"/>
                </a:lnTo>
                <a:lnTo>
                  <a:pt x="591845" y="3172193"/>
                </a:lnTo>
                <a:lnTo>
                  <a:pt x="589788" y="3178200"/>
                </a:lnTo>
                <a:lnTo>
                  <a:pt x="590194" y="3184309"/>
                </a:lnTo>
                <a:lnTo>
                  <a:pt x="592874" y="3189821"/>
                </a:lnTo>
                <a:lnTo>
                  <a:pt x="597687" y="3194037"/>
                </a:lnTo>
                <a:lnTo>
                  <a:pt x="603681" y="3196094"/>
                </a:lnTo>
                <a:lnTo>
                  <a:pt x="609790" y="3195713"/>
                </a:lnTo>
                <a:lnTo>
                  <a:pt x="615302" y="3193059"/>
                </a:lnTo>
                <a:lnTo>
                  <a:pt x="619531" y="3188322"/>
                </a:lnTo>
                <a:lnTo>
                  <a:pt x="645693" y="3143478"/>
                </a:lnTo>
                <a:lnTo>
                  <a:pt x="645693" y="3497059"/>
                </a:lnTo>
                <a:lnTo>
                  <a:pt x="677697" y="3497059"/>
                </a:lnTo>
                <a:lnTo>
                  <a:pt x="677697" y="3143478"/>
                </a:lnTo>
                <a:lnTo>
                  <a:pt x="703859" y="3188322"/>
                </a:lnTo>
                <a:lnTo>
                  <a:pt x="708075" y="3193059"/>
                </a:lnTo>
                <a:lnTo>
                  <a:pt x="713587" y="3195713"/>
                </a:lnTo>
                <a:lnTo>
                  <a:pt x="719696" y="3196094"/>
                </a:lnTo>
                <a:lnTo>
                  <a:pt x="725703" y="3194037"/>
                </a:lnTo>
                <a:lnTo>
                  <a:pt x="730504" y="3189821"/>
                </a:lnTo>
                <a:lnTo>
                  <a:pt x="733196" y="3184309"/>
                </a:lnTo>
                <a:lnTo>
                  <a:pt x="733590" y="3178200"/>
                </a:lnTo>
                <a:close/>
              </a:path>
              <a:path w="2491104" h="4577080">
                <a:moveTo>
                  <a:pt x="733590" y="383184"/>
                </a:moveTo>
                <a:lnTo>
                  <a:pt x="731545" y="377177"/>
                </a:lnTo>
                <a:lnTo>
                  <a:pt x="680212" y="289166"/>
                </a:lnTo>
                <a:lnTo>
                  <a:pt x="661695" y="257416"/>
                </a:lnTo>
                <a:lnTo>
                  <a:pt x="591845" y="377177"/>
                </a:lnTo>
                <a:lnTo>
                  <a:pt x="589788" y="383184"/>
                </a:lnTo>
                <a:lnTo>
                  <a:pt x="590194" y="389293"/>
                </a:lnTo>
                <a:lnTo>
                  <a:pt x="592874" y="394804"/>
                </a:lnTo>
                <a:lnTo>
                  <a:pt x="597687" y="399021"/>
                </a:lnTo>
                <a:lnTo>
                  <a:pt x="603681" y="401078"/>
                </a:lnTo>
                <a:lnTo>
                  <a:pt x="609790" y="400697"/>
                </a:lnTo>
                <a:lnTo>
                  <a:pt x="615302" y="398043"/>
                </a:lnTo>
                <a:lnTo>
                  <a:pt x="619531" y="393306"/>
                </a:lnTo>
                <a:lnTo>
                  <a:pt x="645693" y="348462"/>
                </a:lnTo>
                <a:lnTo>
                  <a:pt x="645693" y="1525511"/>
                </a:lnTo>
                <a:lnTo>
                  <a:pt x="677697" y="1525511"/>
                </a:lnTo>
                <a:lnTo>
                  <a:pt x="677697" y="348462"/>
                </a:lnTo>
                <a:lnTo>
                  <a:pt x="703859" y="393306"/>
                </a:lnTo>
                <a:lnTo>
                  <a:pt x="708075" y="398043"/>
                </a:lnTo>
                <a:lnTo>
                  <a:pt x="713587" y="400697"/>
                </a:lnTo>
                <a:lnTo>
                  <a:pt x="719696" y="401078"/>
                </a:lnTo>
                <a:lnTo>
                  <a:pt x="725703" y="399021"/>
                </a:lnTo>
                <a:lnTo>
                  <a:pt x="730504" y="394804"/>
                </a:lnTo>
                <a:lnTo>
                  <a:pt x="733196" y="389293"/>
                </a:lnTo>
                <a:lnTo>
                  <a:pt x="733590" y="383184"/>
                </a:lnTo>
                <a:close/>
              </a:path>
              <a:path w="2491104" h="4577080">
                <a:moveTo>
                  <a:pt x="2490622" y="73393"/>
                </a:moveTo>
                <a:lnTo>
                  <a:pt x="2371750" y="2146"/>
                </a:lnTo>
                <a:lnTo>
                  <a:pt x="2365743" y="0"/>
                </a:lnTo>
                <a:lnTo>
                  <a:pt x="2359622" y="317"/>
                </a:lnTo>
                <a:lnTo>
                  <a:pt x="2354059" y="2908"/>
                </a:lnTo>
                <a:lnTo>
                  <a:pt x="2349779" y="7607"/>
                </a:lnTo>
                <a:lnTo>
                  <a:pt x="2347620" y="13614"/>
                </a:lnTo>
                <a:lnTo>
                  <a:pt x="2347938" y="19735"/>
                </a:lnTo>
                <a:lnTo>
                  <a:pt x="2350528" y="25298"/>
                </a:lnTo>
                <a:lnTo>
                  <a:pt x="2355240" y="29578"/>
                </a:lnTo>
                <a:lnTo>
                  <a:pt x="2399817" y="56299"/>
                </a:lnTo>
                <a:lnTo>
                  <a:pt x="966749" y="38849"/>
                </a:lnTo>
                <a:lnTo>
                  <a:pt x="966241" y="70853"/>
                </a:lnTo>
                <a:lnTo>
                  <a:pt x="2399334" y="88303"/>
                </a:lnTo>
                <a:lnTo>
                  <a:pt x="2354224" y="113906"/>
                </a:lnTo>
                <a:lnTo>
                  <a:pt x="2349449" y="118059"/>
                </a:lnTo>
                <a:lnTo>
                  <a:pt x="2346706" y="123545"/>
                </a:lnTo>
                <a:lnTo>
                  <a:pt x="2346236" y="129679"/>
                </a:lnTo>
                <a:lnTo>
                  <a:pt x="2348255" y="135750"/>
                </a:lnTo>
                <a:lnTo>
                  <a:pt x="2352395" y="140525"/>
                </a:lnTo>
                <a:lnTo>
                  <a:pt x="2357869" y="143268"/>
                </a:lnTo>
                <a:lnTo>
                  <a:pt x="2363965" y="143738"/>
                </a:lnTo>
                <a:lnTo>
                  <a:pt x="2369972" y="141719"/>
                </a:lnTo>
                <a:lnTo>
                  <a:pt x="2463038" y="89014"/>
                </a:lnTo>
                <a:lnTo>
                  <a:pt x="2490622" y="73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961257" y="4089654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commit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64994" y="1325117"/>
            <a:ext cx="492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pull/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arlito"/>
                <a:cs typeface="Carlito"/>
              </a:rPr>
              <a:t>f</a:t>
            </a:r>
            <a:r>
              <a:rPr sz="1800" spc="-10" dirty="0">
                <a:latin typeface="Carlito"/>
                <a:cs typeface="Carlito"/>
              </a:rPr>
              <a:t>e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87392" y="1109217"/>
            <a:ext cx="113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pull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request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10202" y="410717"/>
            <a:ext cx="39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rlito"/>
                <a:cs typeface="Carlito"/>
              </a:rPr>
              <a:t>f</a:t>
            </a:r>
            <a:r>
              <a:rPr sz="1800" spc="-5" dirty="0">
                <a:latin typeface="Carlito"/>
                <a:cs typeface="Carlito"/>
              </a:rPr>
              <a:t>ork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80969" y="4531233"/>
            <a:ext cx="1256665" cy="86106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800" spc="-10" dirty="0">
                <a:solidFill>
                  <a:srgbClr val="E36C09"/>
                </a:solidFill>
                <a:latin typeface="Carlito"/>
                <a:cs typeface="Carlito"/>
              </a:rPr>
              <a:t>Stage</a:t>
            </a:r>
            <a:endParaRPr sz="18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1130"/>
              </a:spcBef>
            </a:pPr>
            <a:r>
              <a:rPr sz="1800" dirty="0">
                <a:latin typeface="Carlito"/>
                <a:cs typeface="Carlito"/>
              </a:rPr>
              <a:t>add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91004" y="4140200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checkout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048255" y="879347"/>
            <a:ext cx="2862580" cy="5090160"/>
            <a:chOff x="2048255" y="879347"/>
            <a:chExt cx="2862580" cy="5090160"/>
          </a:xfrm>
        </p:grpSpPr>
        <p:sp>
          <p:nvSpPr>
            <p:cNvPr id="48" name="object 48"/>
            <p:cNvSpPr/>
            <p:nvPr/>
          </p:nvSpPr>
          <p:spPr>
            <a:xfrm>
              <a:off x="3072872" y="2896362"/>
              <a:ext cx="144145" cy="508634"/>
            </a:xfrm>
            <a:custGeom>
              <a:avLst/>
              <a:gdLst/>
              <a:ahLst/>
              <a:cxnLst/>
              <a:rect l="l" t="t" r="r" b="b"/>
              <a:pathLst>
                <a:path w="144144" h="508635">
                  <a:moveTo>
                    <a:pt x="13896" y="364468"/>
                  </a:moveTo>
                  <a:lnTo>
                    <a:pt x="7893" y="366522"/>
                  </a:lnTo>
                  <a:lnTo>
                    <a:pt x="3087" y="370738"/>
                  </a:lnTo>
                  <a:lnTo>
                    <a:pt x="400" y="376253"/>
                  </a:lnTo>
                  <a:lnTo>
                    <a:pt x="0" y="382363"/>
                  </a:lnTo>
                  <a:lnTo>
                    <a:pt x="2051" y="388365"/>
                  </a:lnTo>
                  <a:lnTo>
                    <a:pt x="71901" y="508126"/>
                  </a:lnTo>
                  <a:lnTo>
                    <a:pt x="90419" y="476376"/>
                  </a:lnTo>
                  <a:lnTo>
                    <a:pt x="55899" y="476376"/>
                  </a:lnTo>
                  <a:lnTo>
                    <a:pt x="55899" y="417086"/>
                  </a:lnTo>
                  <a:lnTo>
                    <a:pt x="29737" y="372237"/>
                  </a:lnTo>
                  <a:lnTo>
                    <a:pt x="25521" y="367504"/>
                  </a:lnTo>
                  <a:lnTo>
                    <a:pt x="20006" y="364855"/>
                  </a:lnTo>
                  <a:lnTo>
                    <a:pt x="13896" y="364468"/>
                  </a:lnTo>
                  <a:close/>
                </a:path>
                <a:path w="144144" h="508635">
                  <a:moveTo>
                    <a:pt x="55899" y="417086"/>
                  </a:moveTo>
                  <a:lnTo>
                    <a:pt x="55899" y="476376"/>
                  </a:lnTo>
                  <a:lnTo>
                    <a:pt x="87903" y="476376"/>
                  </a:lnTo>
                  <a:lnTo>
                    <a:pt x="87903" y="468249"/>
                  </a:lnTo>
                  <a:lnTo>
                    <a:pt x="58058" y="468249"/>
                  </a:lnTo>
                  <a:lnTo>
                    <a:pt x="71901" y="444518"/>
                  </a:lnTo>
                  <a:lnTo>
                    <a:pt x="55899" y="417086"/>
                  </a:lnTo>
                  <a:close/>
                </a:path>
                <a:path w="144144" h="508635">
                  <a:moveTo>
                    <a:pt x="129907" y="364468"/>
                  </a:moveTo>
                  <a:lnTo>
                    <a:pt x="123797" y="364855"/>
                  </a:lnTo>
                  <a:lnTo>
                    <a:pt x="118282" y="367504"/>
                  </a:lnTo>
                  <a:lnTo>
                    <a:pt x="114065" y="372237"/>
                  </a:lnTo>
                  <a:lnTo>
                    <a:pt x="87903" y="417086"/>
                  </a:lnTo>
                  <a:lnTo>
                    <a:pt x="87903" y="476376"/>
                  </a:lnTo>
                  <a:lnTo>
                    <a:pt x="90419" y="476376"/>
                  </a:lnTo>
                  <a:lnTo>
                    <a:pt x="141751" y="388365"/>
                  </a:lnTo>
                  <a:lnTo>
                    <a:pt x="143803" y="382363"/>
                  </a:lnTo>
                  <a:lnTo>
                    <a:pt x="143402" y="376253"/>
                  </a:lnTo>
                  <a:lnTo>
                    <a:pt x="140715" y="370738"/>
                  </a:lnTo>
                  <a:lnTo>
                    <a:pt x="135909" y="366522"/>
                  </a:lnTo>
                  <a:lnTo>
                    <a:pt x="129907" y="364468"/>
                  </a:lnTo>
                  <a:close/>
                </a:path>
                <a:path w="144144" h="508635">
                  <a:moveTo>
                    <a:pt x="71901" y="444518"/>
                  </a:moveTo>
                  <a:lnTo>
                    <a:pt x="58058" y="468249"/>
                  </a:lnTo>
                  <a:lnTo>
                    <a:pt x="85744" y="468249"/>
                  </a:lnTo>
                  <a:lnTo>
                    <a:pt x="71901" y="444518"/>
                  </a:lnTo>
                  <a:close/>
                </a:path>
                <a:path w="144144" h="508635">
                  <a:moveTo>
                    <a:pt x="87903" y="417086"/>
                  </a:moveTo>
                  <a:lnTo>
                    <a:pt x="71901" y="444518"/>
                  </a:lnTo>
                  <a:lnTo>
                    <a:pt x="85744" y="468249"/>
                  </a:lnTo>
                  <a:lnTo>
                    <a:pt x="87903" y="468249"/>
                  </a:lnTo>
                  <a:lnTo>
                    <a:pt x="87903" y="417086"/>
                  </a:lnTo>
                  <a:close/>
                </a:path>
                <a:path w="144144" h="508635">
                  <a:moveTo>
                    <a:pt x="87903" y="0"/>
                  </a:moveTo>
                  <a:lnTo>
                    <a:pt x="55899" y="0"/>
                  </a:lnTo>
                  <a:lnTo>
                    <a:pt x="55899" y="417086"/>
                  </a:lnTo>
                  <a:lnTo>
                    <a:pt x="71901" y="444518"/>
                  </a:lnTo>
                  <a:lnTo>
                    <a:pt x="87903" y="417086"/>
                  </a:lnTo>
                  <a:lnTo>
                    <a:pt x="87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55875" y="2513075"/>
              <a:ext cx="2854452" cy="4343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26563" y="2481072"/>
              <a:ext cx="2513076" cy="5654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03119" y="2537459"/>
              <a:ext cx="2759964" cy="33985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03119" y="2537459"/>
              <a:ext cx="2760345" cy="340360"/>
            </a:xfrm>
            <a:custGeom>
              <a:avLst/>
              <a:gdLst/>
              <a:ahLst/>
              <a:cxnLst/>
              <a:rect l="l" t="t" r="r" b="b"/>
              <a:pathLst>
                <a:path w="2760345" h="340360">
                  <a:moveTo>
                    <a:pt x="0" y="56641"/>
                  </a:moveTo>
                  <a:lnTo>
                    <a:pt x="4456" y="34611"/>
                  </a:lnTo>
                  <a:lnTo>
                    <a:pt x="16605" y="16605"/>
                  </a:lnTo>
                  <a:lnTo>
                    <a:pt x="34611" y="4456"/>
                  </a:lnTo>
                  <a:lnTo>
                    <a:pt x="56642" y="0"/>
                  </a:lnTo>
                  <a:lnTo>
                    <a:pt x="2703322" y="0"/>
                  </a:lnTo>
                  <a:lnTo>
                    <a:pt x="2725352" y="4456"/>
                  </a:lnTo>
                  <a:lnTo>
                    <a:pt x="2743358" y="16605"/>
                  </a:lnTo>
                  <a:lnTo>
                    <a:pt x="2755507" y="34611"/>
                  </a:lnTo>
                  <a:lnTo>
                    <a:pt x="2759964" y="56641"/>
                  </a:lnTo>
                  <a:lnTo>
                    <a:pt x="2759964" y="283210"/>
                  </a:lnTo>
                  <a:lnTo>
                    <a:pt x="2755507" y="305240"/>
                  </a:lnTo>
                  <a:lnTo>
                    <a:pt x="2743358" y="323246"/>
                  </a:lnTo>
                  <a:lnTo>
                    <a:pt x="2725352" y="335395"/>
                  </a:lnTo>
                  <a:lnTo>
                    <a:pt x="2703322" y="339851"/>
                  </a:lnTo>
                  <a:lnTo>
                    <a:pt x="56642" y="339851"/>
                  </a:lnTo>
                  <a:lnTo>
                    <a:pt x="34611" y="335395"/>
                  </a:lnTo>
                  <a:lnTo>
                    <a:pt x="16605" y="323246"/>
                  </a:lnTo>
                  <a:lnTo>
                    <a:pt x="4456" y="305240"/>
                  </a:lnTo>
                  <a:lnTo>
                    <a:pt x="0" y="283210"/>
                  </a:lnTo>
                  <a:lnTo>
                    <a:pt x="0" y="5664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62660" y="2896234"/>
              <a:ext cx="144145" cy="471170"/>
            </a:xfrm>
            <a:custGeom>
              <a:avLst/>
              <a:gdLst/>
              <a:ahLst/>
              <a:cxnLst/>
              <a:rect l="l" t="t" r="r" b="b"/>
              <a:pathLst>
                <a:path w="144145" h="471170">
                  <a:moveTo>
                    <a:pt x="71901" y="63608"/>
                  </a:moveTo>
                  <a:lnTo>
                    <a:pt x="55899" y="91040"/>
                  </a:lnTo>
                  <a:lnTo>
                    <a:pt x="55899" y="471042"/>
                  </a:lnTo>
                  <a:lnTo>
                    <a:pt x="87903" y="471042"/>
                  </a:lnTo>
                  <a:lnTo>
                    <a:pt x="87903" y="91040"/>
                  </a:lnTo>
                  <a:lnTo>
                    <a:pt x="71901" y="63608"/>
                  </a:lnTo>
                  <a:close/>
                </a:path>
                <a:path w="144145" h="471170">
                  <a:moveTo>
                    <a:pt x="71901" y="0"/>
                  </a:moveTo>
                  <a:lnTo>
                    <a:pt x="2051" y="119761"/>
                  </a:lnTo>
                  <a:lnTo>
                    <a:pt x="0" y="125763"/>
                  </a:lnTo>
                  <a:lnTo>
                    <a:pt x="400" y="131873"/>
                  </a:lnTo>
                  <a:lnTo>
                    <a:pt x="3087" y="137388"/>
                  </a:lnTo>
                  <a:lnTo>
                    <a:pt x="7893" y="141604"/>
                  </a:lnTo>
                  <a:lnTo>
                    <a:pt x="13896" y="143658"/>
                  </a:lnTo>
                  <a:lnTo>
                    <a:pt x="20006" y="143271"/>
                  </a:lnTo>
                  <a:lnTo>
                    <a:pt x="25521" y="140622"/>
                  </a:lnTo>
                  <a:lnTo>
                    <a:pt x="29737" y="135889"/>
                  </a:lnTo>
                  <a:lnTo>
                    <a:pt x="55899" y="91040"/>
                  </a:lnTo>
                  <a:lnTo>
                    <a:pt x="55899" y="31750"/>
                  </a:lnTo>
                  <a:lnTo>
                    <a:pt x="90419" y="31750"/>
                  </a:lnTo>
                  <a:lnTo>
                    <a:pt x="71901" y="0"/>
                  </a:lnTo>
                  <a:close/>
                </a:path>
                <a:path w="144145" h="471170">
                  <a:moveTo>
                    <a:pt x="90419" y="31750"/>
                  </a:moveTo>
                  <a:lnTo>
                    <a:pt x="87903" y="31750"/>
                  </a:lnTo>
                  <a:lnTo>
                    <a:pt x="87903" y="91040"/>
                  </a:lnTo>
                  <a:lnTo>
                    <a:pt x="114065" y="135889"/>
                  </a:lnTo>
                  <a:lnTo>
                    <a:pt x="118282" y="140622"/>
                  </a:lnTo>
                  <a:lnTo>
                    <a:pt x="123797" y="143271"/>
                  </a:lnTo>
                  <a:lnTo>
                    <a:pt x="129907" y="143658"/>
                  </a:lnTo>
                  <a:lnTo>
                    <a:pt x="135909" y="141604"/>
                  </a:lnTo>
                  <a:lnTo>
                    <a:pt x="140715" y="137388"/>
                  </a:lnTo>
                  <a:lnTo>
                    <a:pt x="143402" y="131873"/>
                  </a:lnTo>
                  <a:lnTo>
                    <a:pt x="143803" y="125763"/>
                  </a:lnTo>
                  <a:lnTo>
                    <a:pt x="141751" y="119761"/>
                  </a:lnTo>
                  <a:lnTo>
                    <a:pt x="90419" y="31750"/>
                  </a:lnTo>
                  <a:close/>
                </a:path>
                <a:path w="144145" h="471170">
                  <a:moveTo>
                    <a:pt x="87903" y="31750"/>
                  </a:moveTo>
                  <a:lnTo>
                    <a:pt x="55899" y="31750"/>
                  </a:lnTo>
                  <a:lnTo>
                    <a:pt x="55899" y="91040"/>
                  </a:lnTo>
                  <a:lnTo>
                    <a:pt x="71901" y="63608"/>
                  </a:lnTo>
                  <a:lnTo>
                    <a:pt x="58058" y="39877"/>
                  </a:lnTo>
                  <a:lnTo>
                    <a:pt x="87903" y="39877"/>
                  </a:lnTo>
                  <a:lnTo>
                    <a:pt x="87903" y="31750"/>
                  </a:lnTo>
                  <a:close/>
                </a:path>
                <a:path w="144145" h="471170">
                  <a:moveTo>
                    <a:pt x="87903" y="39877"/>
                  </a:moveTo>
                  <a:lnTo>
                    <a:pt x="85744" y="39877"/>
                  </a:lnTo>
                  <a:lnTo>
                    <a:pt x="71901" y="63608"/>
                  </a:lnTo>
                  <a:lnTo>
                    <a:pt x="87903" y="91040"/>
                  </a:lnTo>
                  <a:lnTo>
                    <a:pt x="87903" y="39877"/>
                  </a:lnTo>
                  <a:close/>
                </a:path>
                <a:path w="144145" h="471170">
                  <a:moveTo>
                    <a:pt x="85744" y="39877"/>
                  </a:moveTo>
                  <a:lnTo>
                    <a:pt x="58058" y="39877"/>
                  </a:lnTo>
                  <a:lnTo>
                    <a:pt x="71901" y="63608"/>
                  </a:lnTo>
                  <a:lnTo>
                    <a:pt x="85744" y="39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057399" y="879347"/>
              <a:ext cx="844296" cy="11125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13025" y="915161"/>
              <a:ext cx="745490" cy="0"/>
            </a:xfrm>
            <a:custGeom>
              <a:avLst/>
              <a:gdLst/>
              <a:ahLst/>
              <a:cxnLst/>
              <a:rect l="l" t="t" r="r" b="b"/>
              <a:pathLst>
                <a:path w="745489">
                  <a:moveTo>
                    <a:pt x="745363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48255" y="893063"/>
              <a:ext cx="118871" cy="497433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03881" y="915161"/>
              <a:ext cx="8255" cy="4876800"/>
            </a:xfrm>
            <a:custGeom>
              <a:avLst/>
              <a:gdLst/>
              <a:ahLst/>
              <a:cxnLst/>
              <a:rect l="l" t="t" r="r" b="b"/>
              <a:pathLst>
                <a:path w="8255" h="4876800">
                  <a:moveTo>
                    <a:pt x="0" y="0"/>
                  </a:moveTo>
                  <a:lnTo>
                    <a:pt x="8255" y="4876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069591" y="5654039"/>
              <a:ext cx="946404" cy="31546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13025" y="5731827"/>
              <a:ext cx="745490" cy="120650"/>
            </a:xfrm>
            <a:custGeom>
              <a:avLst/>
              <a:gdLst/>
              <a:ahLst/>
              <a:cxnLst/>
              <a:rect l="l" t="t" r="r" b="b"/>
              <a:pathLst>
                <a:path w="745489" h="120650">
                  <a:moveTo>
                    <a:pt x="694051" y="60134"/>
                  </a:moveTo>
                  <a:lnTo>
                    <a:pt x="629285" y="97891"/>
                  </a:lnTo>
                  <a:lnTo>
                    <a:pt x="627253" y="105816"/>
                  </a:lnTo>
                  <a:lnTo>
                    <a:pt x="630809" y="112001"/>
                  </a:lnTo>
                  <a:lnTo>
                    <a:pt x="634492" y="118173"/>
                  </a:lnTo>
                  <a:lnTo>
                    <a:pt x="642366" y="120269"/>
                  </a:lnTo>
                  <a:lnTo>
                    <a:pt x="723283" y="73088"/>
                  </a:lnTo>
                  <a:lnTo>
                    <a:pt x="719836" y="73088"/>
                  </a:lnTo>
                  <a:lnTo>
                    <a:pt x="719836" y="71323"/>
                  </a:lnTo>
                  <a:lnTo>
                    <a:pt x="713232" y="71323"/>
                  </a:lnTo>
                  <a:lnTo>
                    <a:pt x="694051" y="60134"/>
                  </a:lnTo>
                  <a:close/>
                </a:path>
                <a:path w="745489" h="120650">
                  <a:moveTo>
                    <a:pt x="671844" y="47180"/>
                  </a:moveTo>
                  <a:lnTo>
                    <a:pt x="0" y="47180"/>
                  </a:lnTo>
                  <a:lnTo>
                    <a:pt x="0" y="73088"/>
                  </a:lnTo>
                  <a:lnTo>
                    <a:pt x="671844" y="73088"/>
                  </a:lnTo>
                  <a:lnTo>
                    <a:pt x="694051" y="60134"/>
                  </a:lnTo>
                  <a:lnTo>
                    <a:pt x="671844" y="47180"/>
                  </a:lnTo>
                  <a:close/>
                </a:path>
                <a:path w="745489" h="120650">
                  <a:moveTo>
                    <a:pt x="723283" y="47180"/>
                  </a:moveTo>
                  <a:lnTo>
                    <a:pt x="719836" y="47180"/>
                  </a:lnTo>
                  <a:lnTo>
                    <a:pt x="719836" y="73088"/>
                  </a:lnTo>
                  <a:lnTo>
                    <a:pt x="723283" y="73088"/>
                  </a:lnTo>
                  <a:lnTo>
                    <a:pt x="745490" y="60134"/>
                  </a:lnTo>
                  <a:lnTo>
                    <a:pt x="723283" y="47180"/>
                  </a:lnTo>
                  <a:close/>
                </a:path>
                <a:path w="745489" h="120650">
                  <a:moveTo>
                    <a:pt x="713232" y="48945"/>
                  </a:moveTo>
                  <a:lnTo>
                    <a:pt x="694051" y="60134"/>
                  </a:lnTo>
                  <a:lnTo>
                    <a:pt x="713232" y="71323"/>
                  </a:lnTo>
                  <a:lnTo>
                    <a:pt x="713232" y="48945"/>
                  </a:lnTo>
                  <a:close/>
                </a:path>
                <a:path w="745489" h="120650">
                  <a:moveTo>
                    <a:pt x="719836" y="48945"/>
                  </a:moveTo>
                  <a:lnTo>
                    <a:pt x="713232" y="48945"/>
                  </a:lnTo>
                  <a:lnTo>
                    <a:pt x="713232" y="71323"/>
                  </a:lnTo>
                  <a:lnTo>
                    <a:pt x="719836" y="71323"/>
                  </a:lnTo>
                  <a:lnTo>
                    <a:pt x="719836" y="48945"/>
                  </a:lnTo>
                  <a:close/>
                </a:path>
                <a:path w="745489" h="120650">
                  <a:moveTo>
                    <a:pt x="642366" y="0"/>
                  </a:moveTo>
                  <a:lnTo>
                    <a:pt x="634492" y="2082"/>
                  </a:lnTo>
                  <a:lnTo>
                    <a:pt x="630809" y="8267"/>
                  </a:lnTo>
                  <a:lnTo>
                    <a:pt x="627253" y="14452"/>
                  </a:lnTo>
                  <a:lnTo>
                    <a:pt x="629285" y="22377"/>
                  </a:lnTo>
                  <a:lnTo>
                    <a:pt x="694051" y="60134"/>
                  </a:lnTo>
                  <a:lnTo>
                    <a:pt x="713232" y="48945"/>
                  </a:lnTo>
                  <a:lnTo>
                    <a:pt x="719836" y="48945"/>
                  </a:lnTo>
                  <a:lnTo>
                    <a:pt x="719836" y="47180"/>
                  </a:lnTo>
                  <a:lnTo>
                    <a:pt x="723283" y="47180"/>
                  </a:lnTo>
                  <a:lnTo>
                    <a:pt x="6423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923157" y="1782571"/>
            <a:ext cx="475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</a:t>
            </a:r>
            <a:r>
              <a:rPr sz="1800" dirty="0">
                <a:latin typeface="Carlito"/>
                <a:cs typeface="Carlito"/>
              </a:rPr>
              <a:t>u</a:t>
            </a:r>
            <a:r>
              <a:rPr sz="1800" spc="-5" dirty="0">
                <a:latin typeface="Carlito"/>
                <a:cs typeface="Carlito"/>
              </a:rPr>
              <a:t>sh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416177" y="2434964"/>
            <a:ext cx="3156585" cy="1434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0590" marR="5080" indent="80010">
              <a:lnSpc>
                <a:spcPct val="1394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origin/master </a:t>
            </a:r>
            <a:r>
              <a:rPr sz="1800" spc="-305" dirty="0">
                <a:solidFill>
                  <a:srgbClr val="FFFFFF"/>
                </a:solidFill>
                <a:latin typeface="Carlito"/>
                <a:cs typeface="Carlito"/>
              </a:rPr>
              <a:t>“br</a:t>
            </a:r>
            <a:r>
              <a:rPr sz="2700" spc="-457" baseline="-3086" dirty="0">
                <a:latin typeface="Carlito"/>
                <a:cs typeface="Carlito"/>
              </a:rPr>
              <a:t>p</a:t>
            </a:r>
            <a:r>
              <a:rPr sz="1800" spc="-30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700" spc="-457" baseline="-3086" dirty="0">
                <a:latin typeface="Carlito"/>
                <a:cs typeface="Carlito"/>
              </a:rPr>
              <a:t>u</a:t>
            </a:r>
            <a:r>
              <a:rPr sz="1800" spc="-30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700" spc="-457" baseline="-3086" dirty="0">
                <a:latin typeface="Carlito"/>
                <a:cs typeface="Carlito"/>
              </a:rPr>
              <a:t>s</a:t>
            </a:r>
            <a:r>
              <a:rPr sz="1800" spc="-30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2700" spc="-457" baseline="-3086" dirty="0">
                <a:latin typeface="Carlito"/>
                <a:cs typeface="Carlito"/>
              </a:rPr>
              <a:t>h</a:t>
            </a:r>
            <a:r>
              <a:rPr sz="1800" spc="-305" dirty="0">
                <a:solidFill>
                  <a:srgbClr val="FFFFFF"/>
                </a:solidFill>
                <a:latin typeface="Carlito"/>
                <a:cs typeface="Carlito"/>
              </a:rPr>
              <a:t>h”  </a:t>
            </a:r>
            <a:r>
              <a:rPr sz="1800" spc="-10" dirty="0">
                <a:latin typeface="Carlito"/>
                <a:cs typeface="Carlito"/>
              </a:rPr>
              <a:t>merge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rlito"/>
                <a:cs typeface="Carlito"/>
              </a:rPr>
              <a:t>clone</a:t>
            </a:r>
            <a:endParaRPr sz="1800">
              <a:latin typeface="Carlito"/>
              <a:cs typeface="Carlito"/>
            </a:endParaRPr>
          </a:p>
          <a:p>
            <a:pPr marL="1816735">
              <a:lnSpc>
                <a:spcPct val="100000"/>
              </a:lnSpc>
              <a:spcBef>
                <a:spcPts val="74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repo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662928" y="1132332"/>
            <a:ext cx="928369" cy="403860"/>
            <a:chOff x="6662928" y="1132332"/>
            <a:chExt cx="928369" cy="403860"/>
          </a:xfrm>
        </p:grpSpPr>
        <p:sp>
          <p:nvSpPr>
            <p:cNvPr id="63" name="object 63"/>
            <p:cNvSpPr/>
            <p:nvPr/>
          </p:nvSpPr>
          <p:spPr>
            <a:xfrm>
              <a:off x="6662928" y="1132332"/>
              <a:ext cx="928116" cy="40386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820662" y="1238377"/>
              <a:ext cx="727710" cy="234950"/>
            </a:xfrm>
            <a:custGeom>
              <a:avLst/>
              <a:gdLst/>
              <a:ahLst/>
              <a:cxnLst/>
              <a:rect l="l" t="t" r="r" b="b"/>
              <a:pathLst>
                <a:path w="727709" h="234950">
                  <a:moveTo>
                    <a:pt x="74390" y="38092"/>
                  </a:moveTo>
                  <a:lnTo>
                    <a:pt x="49676" y="44977"/>
                  </a:lnTo>
                  <a:lnTo>
                    <a:pt x="67830" y="63131"/>
                  </a:lnTo>
                  <a:lnTo>
                    <a:pt x="720598" y="234950"/>
                  </a:lnTo>
                  <a:lnTo>
                    <a:pt x="727202" y="209803"/>
                  </a:lnTo>
                  <a:lnTo>
                    <a:pt x="74390" y="38092"/>
                  </a:lnTo>
                  <a:close/>
                </a:path>
                <a:path w="727709" h="234950">
                  <a:moveTo>
                    <a:pt x="114935" y="0"/>
                  </a:moveTo>
                  <a:lnTo>
                    <a:pt x="0" y="31876"/>
                  </a:lnTo>
                  <a:lnTo>
                    <a:pt x="79248" y="111251"/>
                  </a:lnTo>
                  <a:lnTo>
                    <a:pt x="84328" y="116205"/>
                  </a:lnTo>
                  <a:lnTo>
                    <a:pt x="92583" y="116205"/>
                  </a:lnTo>
                  <a:lnTo>
                    <a:pt x="102616" y="106172"/>
                  </a:lnTo>
                  <a:lnTo>
                    <a:pt x="102616" y="97917"/>
                  </a:lnTo>
                  <a:lnTo>
                    <a:pt x="67830" y="63131"/>
                  </a:lnTo>
                  <a:lnTo>
                    <a:pt x="21463" y="50926"/>
                  </a:lnTo>
                  <a:lnTo>
                    <a:pt x="28067" y="25908"/>
                  </a:lnTo>
                  <a:lnTo>
                    <a:pt x="118194" y="25908"/>
                  </a:lnTo>
                  <a:lnTo>
                    <a:pt x="121920" y="24892"/>
                  </a:lnTo>
                  <a:lnTo>
                    <a:pt x="125857" y="17780"/>
                  </a:lnTo>
                  <a:lnTo>
                    <a:pt x="123952" y="10922"/>
                  </a:lnTo>
                  <a:lnTo>
                    <a:pt x="122047" y="3937"/>
                  </a:lnTo>
                  <a:lnTo>
                    <a:pt x="114935" y="0"/>
                  </a:lnTo>
                  <a:close/>
                </a:path>
                <a:path w="727709" h="234950">
                  <a:moveTo>
                    <a:pt x="28067" y="25908"/>
                  </a:moveTo>
                  <a:lnTo>
                    <a:pt x="21463" y="50926"/>
                  </a:lnTo>
                  <a:lnTo>
                    <a:pt x="67830" y="63131"/>
                  </a:lnTo>
                  <a:lnTo>
                    <a:pt x="55625" y="50926"/>
                  </a:lnTo>
                  <a:lnTo>
                    <a:pt x="28321" y="50926"/>
                  </a:lnTo>
                  <a:lnTo>
                    <a:pt x="33909" y="29210"/>
                  </a:lnTo>
                  <a:lnTo>
                    <a:pt x="40620" y="29210"/>
                  </a:lnTo>
                  <a:lnTo>
                    <a:pt x="28067" y="25908"/>
                  </a:lnTo>
                  <a:close/>
                </a:path>
                <a:path w="727709" h="234950">
                  <a:moveTo>
                    <a:pt x="33909" y="29210"/>
                  </a:moveTo>
                  <a:lnTo>
                    <a:pt x="28321" y="50926"/>
                  </a:lnTo>
                  <a:lnTo>
                    <a:pt x="49676" y="44977"/>
                  </a:lnTo>
                  <a:lnTo>
                    <a:pt x="33909" y="29210"/>
                  </a:lnTo>
                  <a:close/>
                </a:path>
                <a:path w="727709" h="234950">
                  <a:moveTo>
                    <a:pt x="49676" y="44977"/>
                  </a:moveTo>
                  <a:lnTo>
                    <a:pt x="28321" y="50926"/>
                  </a:lnTo>
                  <a:lnTo>
                    <a:pt x="55625" y="50926"/>
                  </a:lnTo>
                  <a:lnTo>
                    <a:pt x="49676" y="44977"/>
                  </a:lnTo>
                  <a:close/>
                </a:path>
                <a:path w="727709" h="234950">
                  <a:moveTo>
                    <a:pt x="40620" y="29210"/>
                  </a:moveTo>
                  <a:lnTo>
                    <a:pt x="33909" y="29210"/>
                  </a:lnTo>
                  <a:lnTo>
                    <a:pt x="49676" y="44977"/>
                  </a:lnTo>
                  <a:lnTo>
                    <a:pt x="74390" y="38092"/>
                  </a:lnTo>
                  <a:lnTo>
                    <a:pt x="40620" y="29210"/>
                  </a:lnTo>
                  <a:close/>
                </a:path>
                <a:path w="727709" h="234950">
                  <a:moveTo>
                    <a:pt x="118194" y="25908"/>
                  </a:moveTo>
                  <a:lnTo>
                    <a:pt x="28067" y="25908"/>
                  </a:lnTo>
                  <a:lnTo>
                    <a:pt x="74390" y="38092"/>
                  </a:lnTo>
                  <a:lnTo>
                    <a:pt x="118194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623809" y="1288160"/>
            <a:ext cx="1226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someone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rlito"/>
                <a:cs typeface="Carlito"/>
              </a:rPr>
              <a:t>else’s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master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91" y="530478"/>
            <a:ext cx="8685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How </a:t>
            </a:r>
            <a:r>
              <a:rPr sz="3600" dirty="0"/>
              <a:t>do I link </a:t>
            </a:r>
            <a:r>
              <a:rPr sz="3600" spc="-30" dirty="0"/>
              <a:t>my </a:t>
            </a:r>
            <a:r>
              <a:rPr sz="3600" spc="-5" dirty="0"/>
              <a:t>local </a:t>
            </a:r>
            <a:r>
              <a:rPr sz="3600" spc="-15" dirty="0"/>
              <a:t>repo </a:t>
            </a:r>
            <a:r>
              <a:rPr sz="3600" spc="-20" dirty="0"/>
              <a:t>to </a:t>
            </a:r>
            <a:r>
              <a:rPr sz="3600" dirty="0"/>
              <a:t>a </a:t>
            </a:r>
            <a:r>
              <a:rPr sz="3600" spc="-20" dirty="0"/>
              <a:t>remote</a:t>
            </a:r>
            <a:r>
              <a:rPr sz="3600" spc="15" dirty="0"/>
              <a:t> </a:t>
            </a:r>
            <a:r>
              <a:rPr sz="3600" spc="-15" dirty="0"/>
              <a:t>repo?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2250"/>
              </a:spcBef>
              <a:tabLst>
                <a:tab pos="2814320" algn="l"/>
              </a:tabLst>
            </a:pPr>
            <a:r>
              <a:rPr dirty="0"/>
              <a:t>git</a:t>
            </a:r>
            <a:r>
              <a:rPr spc="5" dirty="0"/>
              <a:t> </a:t>
            </a:r>
            <a:r>
              <a:rPr spc="-15" dirty="0"/>
              <a:t>remote</a:t>
            </a:r>
            <a:r>
              <a:rPr spc="10" dirty="0"/>
              <a:t> </a:t>
            </a:r>
            <a:r>
              <a:rPr dirty="0"/>
              <a:t>add	</a:t>
            </a:r>
            <a:r>
              <a:rPr spc="-5" dirty="0">
                <a:solidFill>
                  <a:srgbClr val="000000"/>
                </a:solidFill>
              </a:rPr>
              <a:t>&lt;alias&gt;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&lt;URL&gt;</a:t>
            </a:r>
          </a:p>
          <a:p>
            <a:pPr marL="111760">
              <a:lnSpc>
                <a:spcPct val="100000"/>
              </a:lnSpc>
              <a:spcBef>
                <a:spcPts val="1605"/>
              </a:spcBef>
            </a:pPr>
            <a:r>
              <a:rPr sz="2400" i="1" spc="-5" dirty="0">
                <a:solidFill>
                  <a:srgbClr val="000000"/>
                </a:solidFill>
                <a:latin typeface="Carlito"/>
                <a:cs typeface="Carlito"/>
              </a:rPr>
              <a:t>Note</a:t>
            </a:r>
            <a:r>
              <a:rPr sz="2400" spc="-5" dirty="0">
                <a:solidFill>
                  <a:srgbClr val="000000"/>
                </a:solidFill>
              </a:rPr>
              <a:t>: This </a:t>
            </a:r>
            <a:r>
              <a:rPr sz="2400" spc="-10" dirty="0">
                <a:solidFill>
                  <a:srgbClr val="000000"/>
                </a:solidFill>
              </a:rPr>
              <a:t>just </a:t>
            </a:r>
            <a:r>
              <a:rPr sz="2400" spc="-5" dirty="0">
                <a:solidFill>
                  <a:srgbClr val="000000"/>
                </a:solidFill>
              </a:rPr>
              <a:t>establishes </a:t>
            </a:r>
            <a:r>
              <a:rPr sz="2400" dirty="0">
                <a:solidFill>
                  <a:srgbClr val="000000"/>
                </a:solidFill>
              </a:rPr>
              <a:t>a </a:t>
            </a:r>
            <a:r>
              <a:rPr sz="2400" spc="-10" dirty="0">
                <a:solidFill>
                  <a:srgbClr val="000000"/>
                </a:solidFill>
              </a:rPr>
              <a:t>connection…no </a:t>
            </a:r>
            <a:r>
              <a:rPr sz="2400" spc="-5" dirty="0">
                <a:solidFill>
                  <a:srgbClr val="000000"/>
                </a:solidFill>
              </a:rPr>
              <a:t>files </a:t>
            </a:r>
            <a:r>
              <a:rPr sz="2400" spc="-15" dirty="0">
                <a:solidFill>
                  <a:srgbClr val="000000"/>
                </a:solidFill>
              </a:rPr>
              <a:t>are </a:t>
            </a:r>
            <a:r>
              <a:rPr sz="2400" spc="-10" dirty="0">
                <a:solidFill>
                  <a:srgbClr val="000000"/>
                </a:solidFill>
              </a:rPr>
              <a:t>copied/moved</a:t>
            </a:r>
            <a:endParaRPr sz="2400">
              <a:latin typeface="Carlito"/>
              <a:cs typeface="Carlito"/>
            </a:endParaRPr>
          </a:p>
          <a:p>
            <a:pPr marL="99060">
              <a:lnSpc>
                <a:spcPct val="100000"/>
              </a:lnSpc>
              <a:spcBef>
                <a:spcPts val="15"/>
              </a:spcBef>
            </a:pPr>
            <a:endParaRPr sz="2350"/>
          </a:p>
          <a:p>
            <a:pPr marL="111760" marR="5080">
              <a:lnSpc>
                <a:spcPct val="100000"/>
              </a:lnSpc>
            </a:pPr>
            <a:r>
              <a:rPr sz="2400" i="1" spc="-5" dirty="0">
                <a:solidFill>
                  <a:srgbClr val="000000"/>
                </a:solidFill>
                <a:latin typeface="Carlito"/>
                <a:cs typeface="Carlito"/>
              </a:rPr>
              <a:t>Note</a:t>
            </a:r>
            <a:r>
              <a:rPr sz="2400" spc="-5" dirty="0">
                <a:solidFill>
                  <a:srgbClr val="000000"/>
                </a:solidFill>
              </a:rPr>
              <a:t>: </a:t>
            </a:r>
            <a:r>
              <a:rPr sz="2400" spc="-45" dirty="0">
                <a:solidFill>
                  <a:srgbClr val="000000"/>
                </a:solidFill>
              </a:rPr>
              <a:t>Yes! </a:t>
            </a:r>
            <a:r>
              <a:rPr sz="2400" spc="-65" dirty="0">
                <a:solidFill>
                  <a:srgbClr val="000000"/>
                </a:solidFill>
              </a:rPr>
              <a:t>You </a:t>
            </a:r>
            <a:r>
              <a:rPr sz="2400" spc="-15" dirty="0">
                <a:solidFill>
                  <a:srgbClr val="000000"/>
                </a:solidFill>
              </a:rPr>
              <a:t>may </a:t>
            </a:r>
            <a:r>
              <a:rPr sz="2400" spc="-20" dirty="0">
                <a:solidFill>
                  <a:srgbClr val="000000"/>
                </a:solidFill>
              </a:rPr>
              <a:t>have </a:t>
            </a:r>
            <a:r>
              <a:rPr sz="2400" spc="-10" dirty="0">
                <a:solidFill>
                  <a:srgbClr val="000000"/>
                </a:solidFill>
              </a:rPr>
              <a:t>more </a:t>
            </a:r>
            <a:r>
              <a:rPr sz="2400" dirty="0">
                <a:solidFill>
                  <a:srgbClr val="000000"/>
                </a:solidFill>
              </a:rPr>
              <a:t>than </a:t>
            </a:r>
            <a:r>
              <a:rPr sz="2400" spc="-5" dirty="0">
                <a:solidFill>
                  <a:srgbClr val="000000"/>
                </a:solidFill>
              </a:rPr>
              <a:t>one </a:t>
            </a:r>
            <a:r>
              <a:rPr sz="2400" spc="-15" dirty="0">
                <a:solidFill>
                  <a:srgbClr val="000000"/>
                </a:solidFill>
              </a:rPr>
              <a:t>remote linked to </a:t>
            </a:r>
            <a:r>
              <a:rPr sz="2400" spc="-10" dirty="0">
                <a:solidFill>
                  <a:srgbClr val="000000"/>
                </a:solidFill>
              </a:rPr>
              <a:t>your </a:t>
            </a:r>
            <a:r>
              <a:rPr sz="2400" spc="-5" dirty="0">
                <a:solidFill>
                  <a:srgbClr val="000000"/>
                </a:solidFill>
              </a:rPr>
              <a:t>local  </a:t>
            </a:r>
            <a:r>
              <a:rPr sz="2400" spc="-10" dirty="0">
                <a:solidFill>
                  <a:srgbClr val="000000"/>
                </a:solidFill>
              </a:rPr>
              <a:t>directory!</a:t>
            </a:r>
            <a:endParaRPr sz="2400">
              <a:latin typeface="Carlito"/>
              <a:cs typeface="Carlito"/>
            </a:endParaRPr>
          </a:p>
          <a:p>
            <a:pPr marL="99060">
              <a:lnSpc>
                <a:spcPct val="100000"/>
              </a:lnSpc>
              <a:spcBef>
                <a:spcPts val="25"/>
              </a:spcBef>
            </a:pPr>
            <a:endParaRPr sz="1950"/>
          </a:p>
          <a:p>
            <a:pPr marL="99060" marR="375285" algn="ctr">
              <a:lnSpc>
                <a:spcPct val="100000"/>
              </a:lnSpc>
            </a:pPr>
            <a:r>
              <a:rPr sz="3600" b="1" spc="-5" dirty="0">
                <a:solidFill>
                  <a:srgbClr val="000000"/>
                </a:solidFill>
                <a:latin typeface="Carlito"/>
                <a:cs typeface="Carlito"/>
              </a:rPr>
              <a:t>Which </a:t>
            </a:r>
            <a:r>
              <a:rPr sz="3600" b="1" spc="-15" dirty="0">
                <a:solidFill>
                  <a:srgbClr val="000000"/>
                </a:solidFill>
                <a:latin typeface="Carlito"/>
                <a:cs typeface="Carlito"/>
              </a:rPr>
              <a:t>remotes </a:t>
            </a:r>
            <a:r>
              <a:rPr sz="3600" b="1" dirty="0">
                <a:solidFill>
                  <a:srgbClr val="000000"/>
                </a:solidFill>
                <a:latin typeface="Carlito"/>
                <a:cs typeface="Carlito"/>
              </a:rPr>
              <a:t>am I </a:t>
            </a:r>
            <a:r>
              <a:rPr sz="3600" b="1" spc="-20" dirty="0">
                <a:solidFill>
                  <a:srgbClr val="000000"/>
                </a:solidFill>
                <a:latin typeface="Carlito"/>
                <a:cs typeface="Carlito"/>
              </a:rPr>
              <a:t>linked</a:t>
            </a:r>
            <a:r>
              <a:rPr sz="3600" b="1" spc="-2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3600" b="1" spc="-15" dirty="0">
                <a:solidFill>
                  <a:srgbClr val="000000"/>
                </a:solidFill>
                <a:latin typeface="Carlito"/>
                <a:cs typeface="Carlito"/>
              </a:rPr>
              <a:t>to?</a:t>
            </a:r>
            <a:endParaRPr sz="3600">
              <a:latin typeface="Carlito"/>
              <a:cs typeface="Carlito"/>
            </a:endParaRPr>
          </a:p>
          <a:p>
            <a:pPr marL="187960">
              <a:lnSpc>
                <a:spcPct val="100000"/>
              </a:lnSpc>
              <a:spcBef>
                <a:spcPts val="2710"/>
              </a:spcBef>
            </a:pPr>
            <a:r>
              <a:rPr dirty="0"/>
              <a:t>git</a:t>
            </a:r>
            <a:r>
              <a:rPr spc="-5" dirty="0"/>
              <a:t> </a:t>
            </a:r>
            <a:r>
              <a:rPr spc="-15" dirty="0"/>
              <a:t>remote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8013" y="461899"/>
            <a:ext cx="58864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Carlito"/>
                <a:cs typeface="Carlito"/>
              </a:rPr>
              <a:t>Pushing </a:t>
            </a:r>
            <a:r>
              <a:rPr sz="4400" b="1" spc="-35" dirty="0">
                <a:latin typeface="Carlito"/>
                <a:cs typeface="Carlito"/>
              </a:rPr>
              <a:t>to </a:t>
            </a:r>
            <a:r>
              <a:rPr sz="4400" b="1" dirty="0">
                <a:latin typeface="Carlito"/>
                <a:cs typeface="Carlito"/>
              </a:rPr>
              <a:t>a </a:t>
            </a:r>
            <a:r>
              <a:rPr sz="4400" b="1" spc="-20" dirty="0">
                <a:latin typeface="Carlito"/>
                <a:cs typeface="Carlito"/>
              </a:rPr>
              <a:t>remote</a:t>
            </a:r>
            <a:r>
              <a:rPr sz="4400" b="1" spc="-30" dirty="0">
                <a:latin typeface="Carlito"/>
                <a:cs typeface="Carlito"/>
              </a:rPr>
              <a:t> </a:t>
            </a:r>
            <a:r>
              <a:rPr sz="4400" b="1" spc="-20" dirty="0">
                <a:latin typeface="Carlito"/>
                <a:cs typeface="Carlito"/>
              </a:rPr>
              <a:t>repo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0421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48530" algn="l"/>
              </a:tabLst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3200" spc="-5" dirty="0">
                <a:solidFill>
                  <a:srgbClr val="0000FF"/>
                </a:solidFill>
                <a:latin typeface="Carlito"/>
                <a:cs typeface="Carlito"/>
              </a:rPr>
              <a:t>pu</a:t>
            </a:r>
            <a:r>
              <a:rPr sz="3200" spc="-15" dirty="0">
                <a:solidFill>
                  <a:srgbClr val="0000FF"/>
                </a:solidFill>
                <a:latin typeface="Carlito"/>
                <a:cs typeface="Carlito"/>
              </a:rPr>
              <a:t>s</a:t>
            </a: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h</a:t>
            </a:r>
            <a:r>
              <a:rPr sz="3200" spc="2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lo</a:t>
            </a:r>
            <a:r>
              <a:rPr sz="3200" spc="-30" dirty="0">
                <a:latin typeface="Carlito"/>
                <a:cs typeface="Carlito"/>
              </a:rPr>
              <a:t>c</a:t>
            </a:r>
            <a:r>
              <a:rPr sz="3200" dirty="0">
                <a:latin typeface="Carlito"/>
                <a:cs typeface="Carlito"/>
              </a:rPr>
              <a:t>al_b</a:t>
            </a:r>
            <a:r>
              <a:rPr sz="3200" spc="-75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anch_a</a:t>
            </a:r>
            <a:r>
              <a:rPr sz="3200" spc="-15" dirty="0">
                <a:latin typeface="Carlito"/>
                <a:cs typeface="Carlito"/>
              </a:rPr>
              <a:t>l</a:t>
            </a:r>
            <a:r>
              <a:rPr sz="3200" dirty="0">
                <a:latin typeface="Carlito"/>
                <a:cs typeface="Carlito"/>
              </a:rPr>
              <a:t>ias	</a:t>
            </a:r>
            <a:r>
              <a:rPr sz="3200" spc="-5" dirty="0">
                <a:latin typeface="Carlito"/>
                <a:cs typeface="Carlito"/>
              </a:rPr>
              <a:t>b</a:t>
            </a:r>
            <a:r>
              <a:rPr sz="3200" spc="-70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anch_</a:t>
            </a:r>
            <a:r>
              <a:rPr sz="3200" spc="-10" dirty="0">
                <a:latin typeface="Carlito"/>
                <a:cs typeface="Carlito"/>
              </a:rPr>
              <a:t>n</a:t>
            </a:r>
            <a:r>
              <a:rPr sz="3200" dirty="0">
                <a:latin typeface="Carlito"/>
                <a:cs typeface="Carlito"/>
              </a:rPr>
              <a:t>ame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590800"/>
            <a:ext cx="7502652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038" y="461899"/>
            <a:ext cx="6647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Fetching </a:t>
            </a:r>
            <a:r>
              <a:rPr sz="4400" spc="-15" dirty="0"/>
              <a:t>from </a:t>
            </a:r>
            <a:r>
              <a:rPr sz="4400" dirty="0"/>
              <a:t>a </a:t>
            </a:r>
            <a:r>
              <a:rPr sz="4400" spc="-20" dirty="0"/>
              <a:t>remote</a:t>
            </a:r>
            <a:r>
              <a:rPr sz="4400" spc="-25" dirty="0"/>
              <a:t> </a:t>
            </a:r>
            <a:r>
              <a:rPr sz="4400" spc="-20" dirty="0"/>
              <a:t>repo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7647940" cy="438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2700" spc="-30" dirty="0">
                <a:solidFill>
                  <a:srgbClr val="0000FF"/>
                </a:solidFill>
                <a:latin typeface="Carlito"/>
                <a:cs typeface="Carlito"/>
              </a:rPr>
              <a:t>fetch</a:t>
            </a:r>
            <a:r>
              <a:rPr sz="2700" spc="-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remote_repo_name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Carlito"/>
              <a:cs typeface="Carlito"/>
            </a:endParaRPr>
          </a:p>
          <a:p>
            <a:pPr marL="12700" marR="541655">
              <a:lnSpc>
                <a:spcPct val="80000"/>
              </a:lnSpc>
            </a:pPr>
            <a:r>
              <a:rPr sz="2700" b="1" spc="-25" dirty="0">
                <a:latin typeface="Carlito"/>
                <a:cs typeface="Carlito"/>
              </a:rPr>
              <a:t>Fetch </a:t>
            </a:r>
            <a:r>
              <a:rPr sz="2700" b="1" dirty="0">
                <a:latin typeface="Carlito"/>
                <a:cs typeface="Carlito"/>
              </a:rPr>
              <a:t>in no </a:t>
            </a:r>
            <a:r>
              <a:rPr sz="2700" b="1" spc="-25" dirty="0">
                <a:latin typeface="Carlito"/>
                <a:cs typeface="Carlito"/>
              </a:rPr>
              <a:t>way </a:t>
            </a:r>
            <a:r>
              <a:rPr sz="2700" b="1" spc="-10" dirty="0">
                <a:latin typeface="Carlito"/>
                <a:cs typeface="Carlito"/>
              </a:rPr>
              <a:t>changes </a:t>
            </a:r>
            <a:r>
              <a:rPr sz="2700" b="1" dirty="0">
                <a:latin typeface="Carlito"/>
                <a:cs typeface="Carlito"/>
              </a:rPr>
              <a:t>a </a:t>
            </a:r>
            <a:r>
              <a:rPr sz="2700" b="1" spc="-5" dirty="0">
                <a:latin typeface="Carlito"/>
                <a:cs typeface="Carlito"/>
              </a:rPr>
              <a:t>your working </a:t>
            </a:r>
            <a:r>
              <a:rPr sz="2700" b="1" dirty="0">
                <a:latin typeface="Carlito"/>
                <a:cs typeface="Carlito"/>
              </a:rPr>
              <a:t>dir or </a:t>
            </a:r>
            <a:r>
              <a:rPr sz="2700" b="1" spc="-15" dirty="0">
                <a:latin typeface="Carlito"/>
                <a:cs typeface="Carlito"/>
              </a:rPr>
              <a:t>any  </a:t>
            </a:r>
            <a:r>
              <a:rPr sz="2700" b="1" spc="-5" dirty="0">
                <a:latin typeface="Carlito"/>
                <a:cs typeface="Carlito"/>
              </a:rPr>
              <a:t>commits </a:t>
            </a:r>
            <a:r>
              <a:rPr sz="2700" b="1" spc="-10" dirty="0">
                <a:latin typeface="Carlito"/>
                <a:cs typeface="Carlito"/>
              </a:rPr>
              <a:t>that </a:t>
            </a:r>
            <a:r>
              <a:rPr sz="2700" b="1" spc="-15" dirty="0">
                <a:latin typeface="Carlito"/>
                <a:cs typeface="Carlito"/>
              </a:rPr>
              <a:t>you’ve</a:t>
            </a:r>
            <a:r>
              <a:rPr sz="2700" b="1" dirty="0">
                <a:latin typeface="Carlito"/>
                <a:cs typeface="Carlito"/>
              </a:rPr>
              <a:t> </a:t>
            </a:r>
            <a:r>
              <a:rPr sz="2700" b="1" spc="-5" dirty="0">
                <a:latin typeface="Carlito"/>
                <a:cs typeface="Carlito"/>
              </a:rPr>
              <a:t>made.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20" dirty="0">
                <a:latin typeface="Carlito"/>
                <a:cs typeface="Carlito"/>
              </a:rPr>
              <a:t>Fetch </a:t>
            </a:r>
            <a:r>
              <a:rPr sz="2700" spc="-25" dirty="0">
                <a:latin typeface="Carlito"/>
                <a:cs typeface="Carlito"/>
              </a:rPr>
              <a:t>before </a:t>
            </a:r>
            <a:r>
              <a:rPr sz="2700" spc="-15" dirty="0">
                <a:latin typeface="Carlito"/>
                <a:cs typeface="Carlito"/>
              </a:rPr>
              <a:t>you</a:t>
            </a:r>
            <a:r>
              <a:rPr sz="2700" spc="-4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work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20" dirty="0">
                <a:latin typeface="Carlito"/>
                <a:cs typeface="Carlito"/>
              </a:rPr>
              <a:t>Fetch </a:t>
            </a:r>
            <a:r>
              <a:rPr sz="2700" spc="-25" dirty="0">
                <a:latin typeface="Carlito"/>
                <a:cs typeface="Carlito"/>
              </a:rPr>
              <a:t>before </a:t>
            </a:r>
            <a:r>
              <a:rPr sz="2700" spc="-15" dirty="0">
                <a:latin typeface="Carlito"/>
                <a:cs typeface="Carlito"/>
              </a:rPr>
              <a:t>you</a:t>
            </a:r>
            <a:r>
              <a:rPr sz="2700" spc="-5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push</a:t>
            </a: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20" dirty="0">
                <a:latin typeface="Carlito"/>
                <a:cs typeface="Carlito"/>
              </a:rPr>
              <a:t>Fetch</a:t>
            </a:r>
            <a:r>
              <a:rPr sz="2700" spc="-1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often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Carlito"/>
              <a:cs typeface="Carlito"/>
            </a:endParaRPr>
          </a:p>
          <a:p>
            <a:pPr marL="12700" marR="5080">
              <a:lnSpc>
                <a:spcPct val="80000"/>
              </a:lnSpc>
            </a:pPr>
            <a:r>
              <a:rPr sz="2700" i="1" spc="-5" dirty="0">
                <a:latin typeface="Carlito"/>
                <a:cs typeface="Carlito"/>
              </a:rPr>
              <a:t>git merge </a:t>
            </a:r>
            <a:r>
              <a:rPr sz="2700" spc="-10" dirty="0">
                <a:latin typeface="Carlito"/>
                <a:cs typeface="Carlito"/>
              </a:rPr>
              <a:t>must </a:t>
            </a:r>
            <a:r>
              <a:rPr sz="2700" spc="-5" dirty="0">
                <a:latin typeface="Carlito"/>
                <a:cs typeface="Carlito"/>
              </a:rPr>
              <a:t>be done </a:t>
            </a:r>
            <a:r>
              <a:rPr sz="2700" spc="-15" dirty="0">
                <a:latin typeface="Carlito"/>
                <a:cs typeface="Carlito"/>
              </a:rPr>
              <a:t>to merge </a:t>
            </a:r>
            <a:r>
              <a:rPr sz="2700" spc="-20" dirty="0">
                <a:latin typeface="Carlito"/>
                <a:cs typeface="Carlito"/>
              </a:rPr>
              <a:t>fetched </a:t>
            </a:r>
            <a:r>
              <a:rPr sz="2700" spc="-5" dirty="0">
                <a:latin typeface="Carlito"/>
                <a:cs typeface="Carlito"/>
              </a:rPr>
              <a:t>changes </a:t>
            </a:r>
            <a:r>
              <a:rPr sz="2700" spc="-15" dirty="0">
                <a:latin typeface="Carlito"/>
                <a:cs typeface="Carlito"/>
              </a:rPr>
              <a:t>into  </a:t>
            </a:r>
            <a:r>
              <a:rPr sz="2700" spc="-5" dirty="0">
                <a:latin typeface="Carlito"/>
                <a:cs typeface="Carlito"/>
              </a:rPr>
              <a:t>local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branch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6632" y="461899"/>
            <a:ext cx="51104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Collaborating </a:t>
            </a:r>
            <a:r>
              <a:rPr sz="4400" spc="-5" dirty="0"/>
              <a:t>with</a:t>
            </a:r>
            <a:r>
              <a:rPr sz="4400" spc="-65" dirty="0"/>
              <a:t> </a:t>
            </a:r>
            <a:r>
              <a:rPr sz="4400" spc="-5" dirty="0"/>
              <a:t>Git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0" y="1524000"/>
            <a:ext cx="9144000" cy="5131435"/>
            <a:chOff x="0" y="1524000"/>
            <a:chExt cx="9144000" cy="5131435"/>
          </a:xfrm>
        </p:grpSpPr>
        <p:sp>
          <p:nvSpPr>
            <p:cNvPr id="4" name="object 4"/>
            <p:cNvSpPr/>
            <p:nvPr/>
          </p:nvSpPr>
          <p:spPr>
            <a:xfrm>
              <a:off x="0" y="1524000"/>
              <a:ext cx="9144000" cy="51313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23688" y="2403347"/>
              <a:ext cx="1184148" cy="498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82361" y="24391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190500"/>
                  </a:moveTo>
                  <a:lnTo>
                    <a:pt x="16287" y="143611"/>
                  </a:lnTo>
                  <a:lnTo>
                    <a:pt x="62486" y="100968"/>
                  </a:lnTo>
                  <a:lnTo>
                    <a:pt x="95553" y="81686"/>
                  </a:lnTo>
                  <a:lnTo>
                    <a:pt x="134600" y="64003"/>
                  </a:lnTo>
                  <a:lnTo>
                    <a:pt x="179127" y="48096"/>
                  </a:lnTo>
                  <a:lnTo>
                    <a:pt x="228634" y="34146"/>
                  </a:lnTo>
                  <a:lnTo>
                    <a:pt x="282623" y="22330"/>
                  </a:lnTo>
                  <a:lnTo>
                    <a:pt x="340593" y="12829"/>
                  </a:lnTo>
                  <a:lnTo>
                    <a:pt x="402046" y="5821"/>
                  </a:lnTo>
                  <a:lnTo>
                    <a:pt x="466481" y="1485"/>
                  </a:lnTo>
                  <a:lnTo>
                    <a:pt x="533400" y="0"/>
                  </a:lnTo>
                  <a:lnTo>
                    <a:pt x="600318" y="1485"/>
                  </a:lnTo>
                  <a:lnTo>
                    <a:pt x="664753" y="5821"/>
                  </a:lnTo>
                  <a:lnTo>
                    <a:pt x="726206" y="12829"/>
                  </a:lnTo>
                  <a:lnTo>
                    <a:pt x="784176" y="22330"/>
                  </a:lnTo>
                  <a:lnTo>
                    <a:pt x="838165" y="34146"/>
                  </a:lnTo>
                  <a:lnTo>
                    <a:pt x="887672" y="48096"/>
                  </a:lnTo>
                  <a:lnTo>
                    <a:pt x="932199" y="64003"/>
                  </a:lnTo>
                  <a:lnTo>
                    <a:pt x="971246" y="81686"/>
                  </a:lnTo>
                  <a:lnTo>
                    <a:pt x="1004313" y="100968"/>
                  </a:lnTo>
                  <a:lnTo>
                    <a:pt x="1050512" y="143611"/>
                  </a:lnTo>
                  <a:lnTo>
                    <a:pt x="1066800" y="190500"/>
                  </a:lnTo>
                  <a:lnTo>
                    <a:pt x="1062644" y="214385"/>
                  </a:lnTo>
                  <a:lnTo>
                    <a:pt x="1030902" y="259329"/>
                  </a:lnTo>
                  <a:lnTo>
                    <a:pt x="971246" y="299313"/>
                  </a:lnTo>
                  <a:lnTo>
                    <a:pt x="932199" y="316996"/>
                  </a:lnTo>
                  <a:lnTo>
                    <a:pt x="887672" y="332903"/>
                  </a:lnTo>
                  <a:lnTo>
                    <a:pt x="838165" y="346853"/>
                  </a:lnTo>
                  <a:lnTo>
                    <a:pt x="784176" y="358669"/>
                  </a:lnTo>
                  <a:lnTo>
                    <a:pt x="726206" y="368170"/>
                  </a:lnTo>
                  <a:lnTo>
                    <a:pt x="664753" y="375178"/>
                  </a:lnTo>
                  <a:lnTo>
                    <a:pt x="600318" y="379514"/>
                  </a:lnTo>
                  <a:lnTo>
                    <a:pt x="533400" y="381000"/>
                  </a:lnTo>
                  <a:lnTo>
                    <a:pt x="466481" y="379514"/>
                  </a:lnTo>
                  <a:lnTo>
                    <a:pt x="402046" y="375178"/>
                  </a:lnTo>
                  <a:lnTo>
                    <a:pt x="340593" y="368170"/>
                  </a:lnTo>
                  <a:lnTo>
                    <a:pt x="282623" y="358669"/>
                  </a:lnTo>
                  <a:lnTo>
                    <a:pt x="228634" y="346853"/>
                  </a:lnTo>
                  <a:lnTo>
                    <a:pt x="179127" y="332903"/>
                  </a:lnTo>
                  <a:lnTo>
                    <a:pt x="134600" y="316996"/>
                  </a:lnTo>
                  <a:lnTo>
                    <a:pt x="95553" y="299313"/>
                  </a:lnTo>
                  <a:lnTo>
                    <a:pt x="62486" y="280031"/>
                  </a:lnTo>
                  <a:lnTo>
                    <a:pt x="16287" y="237388"/>
                  </a:lnTo>
                  <a:lnTo>
                    <a:pt x="0" y="190500"/>
                  </a:lnTo>
                  <a:close/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88608" y="2362200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266699" y="0"/>
                  </a:moveTo>
                  <a:lnTo>
                    <a:pt x="0" y="266700"/>
                  </a:lnTo>
                  <a:lnTo>
                    <a:pt x="266699" y="533400"/>
                  </a:lnTo>
                  <a:lnTo>
                    <a:pt x="266699" y="400050"/>
                  </a:lnTo>
                  <a:lnTo>
                    <a:pt x="1066799" y="400050"/>
                  </a:lnTo>
                  <a:lnTo>
                    <a:pt x="1066799" y="133350"/>
                  </a:lnTo>
                  <a:lnTo>
                    <a:pt x="266699" y="133350"/>
                  </a:lnTo>
                  <a:lnTo>
                    <a:pt x="2666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88608" y="2362200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0" y="266700"/>
                  </a:moveTo>
                  <a:lnTo>
                    <a:pt x="266699" y="0"/>
                  </a:lnTo>
                  <a:lnTo>
                    <a:pt x="266699" y="133350"/>
                  </a:lnTo>
                  <a:lnTo>
                    <a:pt x="1066799" y="133350"/>
                  </a:lnTo>
                  <a:lnTo>
                    <a:pt x="1066799" y="400050"/>
                  </a:lnTo>
                  <a:lnTo>
                    <a:pt x="266699" y="400050"/>
                  </a:lnTo>
                  <a:lnTo>
                    <a:pt x="266699" y="533400"/>
                  </a:lnTo>
                  <a:lnTo>
                    <a:pt x="0" y="2667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6632" y="461899"/>
            <a:ext cx="51104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Collaborating </a:t>
            </a:r>
            <a:r>
              <a:rPr sz="4400" spc="-5" dirty="0"/>
              <a:t>with</a:t>
            </a:r>
            <a:r>
              <a:rPr sz="4400" spc="-65" dirty="0"/>
              <a:t> </a:t>
            </a:r>
            <a:r>
              <a:rPr sz="4400" spc="-5" dirty="0"/>
              <a:t>Git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0" y="1417319"/>
            <a:ext cx="9144000" cy="4431665"/>
            <a:chOff x="0" y="1417319"/>
            <a:chExt cx="9144000" cy="4431665"/>
          </a:xfrm>
        </p:grpSpPr>
        <p:sp>
          <p:nvSpPr>
            <p:cNvPr id="4" name="object 4"/>
            <p:cNvSpPr/>
            <p:nvPr/>
          </p:nvSpPr>
          <p:spPr>
            <a:xfrm>
              <a:off x="0" y="1417319"/>
              <a:ext cx="9144000" cy="44312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488" y="3089148"/>
              <a:ext cx="1184148" cy="498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162" y="3124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190500"/>
                  </a:moveTo>
                  <a:lnTo>
                    <a:pt x="16290" y="143611"/>
                  </a:lnTo>
                  <a:lnTo>
                    <a:pt x="62496" y="100968"/>
                  </a:lnTo>
                  <a:lnTo>
                    <a:pt x="95567" y="81686"/>
                  </a:lnTo>
                  <a:lnTo>
                    <a:pt x="134617" y="64003"/>
                  </a:lnTo>
                  <a:lnTo>
                    <a:pt x="179147" y="48096"/>
                  </a:lnTo>
                  <a:lnTo>
                    <a:pt x="228656" y="34146"/>
                  </a:lnTo>
                  <a:lnTo>
                    <a:pt x="282645" y="22330"/>
                  </a:lnTo>
                  <a:lnTo>
                    <a:pt x="340614" y="12829"/>
                  </a:lnTo>
                  <a:lnTo>
                    <a:pt x="402062" y="5821"/>
                  </a:lnTo>
                  <a:lnTo>
                    <a:pt x="466491" y="1485"/>
                  </a:lnTo>
                  <a:lnTo>
                    <a:pt x="533400" y="0"/>
                  </a:lnTo>
                  <a:lnTo>
                    <a:pt x="600308" y="1485"/>
                  </a:lnTo>
                  <a:lnTo>
                    <a:pt x="664737" y="5821"/>
                  </a:lnTo>
                  <a:lnTo>
                    <a:pt x="726185" y="12829"/>
                  </a:lnTo>
                  <a:lnTo>
                    <a:pt x="784154" y="22330"/>
                  </a:lnTo>
                  <a:lnTo>
                    <a:pt x="838143" y="34146"/>
                  </a:lnTo>
                  <a:lnTo>
                    <a:pt x="887652" y="48096"/>
                  </a:lnTo>
                  <a:lnTo>
                    <a:pt x="932182" y="64003"/>
                  </a:lnTo>
                  <a:lnTo>
                    <a:pt x="971232" y="81686"/>
                  </a:lnTo>
                  <a:lnTo>
                    <a:pt x="1004303" y="100968"/>
                  </a:lnTo>
                  <a:lnTo>
                    <a:pt x="1050509" y="143611"/>
                  </a:lnTo>
                  <a:lnTo>
                    <a:pt x="1066800" y="190500"/>
                  </a:lnTo>
                  <a:lnTo>
                    <a:pt x="1062644" y="214385"/>
                  </a:lnTo>
                  <a:lnTo>
                    <a:pt x="1030896" y="259329"/>
                  </a:lnTo>
                  <a:lnTo>
                    <a:pt x="971232" y="299313"/>
                  </a:lnTo>
                  <a:lnTo>
                    <a:pt x="932182" y="316996"/>
                  </a:lnTo>
                  <a:lnTo>
                    <a:pt x="887652" y="332903"/>
                  </a:lnTo>
                  <a:lnTo>
                    <a:pt x="838143" y="346853"/>
                  </a:lnTo>
                  <a:lnTo>
                    <a:pt x="784154" y="358669"/>
                  </a:lnTo>
                  <a:lnTo>
                    <a:pt x="726185" y="368170"/>
                  </a:lnTo>
                  <a:lnTo>
                    <a:pt x="664737" y="375178"/>
                  </a:lnTo>
                  <a:lnTo>
                    <a:pt x="600308" y="379514"/>
                  </a:lnTo>
                  <a:lnTo>
                    <a:pt x="533400" y="381000"/>
                  </a:lnTo>
                  <a:lnTo>
                    <a:pt x="466491" y="379514"/>
                  </a:lnTo>
                  <a:lnTo>
                    <a:pt x="402062" y="375178"/>
                  </a:lnTo>
                  <a:lnTo>
                    <a:pt x="340614" y="368170"/>
                  </a:lnTo>
                  <a:lnTo>
                    <a:pt x="282645" y="358669"/>
                  </a:lnTo>
                  <a:lnTo>
                    <a:pt x="228656" y="346853"/>
                  </a:lnTo>
                  <a:lnTo>
                    <a:pt x="179147" y="332903"/>
                  </a:lnTo>
                  <a:lnTo>
                    <a:pt x="134617" y="316996"/>
                  </a:lnTo>
                  <a:lnTo>
                    <a:pt x="95567" y="299313"/>
                  </a:lnTo>
                  <a:lnTo>
                    <a:pt x="62496" y="280031"/>
                  </a:lnTo>
                  <a:lnTo>
                    <a:pt x="16290" y="237388"/>
                  </a:lnTo>
                  <a:lnTo>
                    <a:pt x="0" y="190500"/>
                  </a:lnTo>
                  <a:close/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1391" y="3124200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266700" y="0"/>
                  </a:moveTo>
                  <a:lnTo>
                    <a:pt x="0" y="266700"/>
                  </a:lnTo>
                  <a:lnTo>
                    <a:pt x="266700" y="533400"/>
                  </a:lnTo>
                  <a:lnTo>
                    <a:pt x="266700" y="400050"/>
                  </a:lnTo>
                  <a:lnTo>
                    <a:pt x="1066800" y="400050"/>
                  </a:lnTo>
                  <a:lnTo>
                    <a:pt x="1066800" y="133350"/>
                  </a:lnTo>
                  <a:lnTo>
                    <a:pt x="266700" y="1333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1391" y="3124200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0" y="266700"/>
                  </a:moveTo>
                  <a:lnTo>
                    <a:pt x="266700" y="0"/>
                  </a:lnTo>
                  <a:lnTo>
                    <a:pt x="266700" y="133350"/>
                  </a:lnTo>
                  <a:lnTo>
                    <a:pt x="1066800" y="133350"/>
                  </a:lnTo>
                  <a:lnTo>
                    <a:pt x="1066800" y="400050"/>
                  </a:lnTo>
                  <a:lnTo>
                    <a:pt x="266700" y="400050"/>
                  </a:lnTo>
                  <a:lnTo>
                    <a:pt x="266700" y="533400"/>
                  </a:lnTo>
                  <a:lnTo>
                    <a:pt x="0" y="266700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8755" y="1537715"/>
              <a:ext cx="6495288" cy="39806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1239" y="2455163"/>
              <a:ext cx="6419088" cy="19370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6000" y="1562099"/>
              <a:ext cx="6400800" cy="3886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86000" y="1562100"/>
            <a:ext cx="6400800" cy="38862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Email sent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along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with link;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collaborator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has read/write</a:t>
            </a:r>
            <a:r>
              <a:rPr sz="1800" spc="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access.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Everyone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read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access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95580" marR="18986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you want write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access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haven’t been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invited, “fork”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repo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2337816"/>
            <a:ext cx="6647815" cy="4285615"/>
            <a:chOff x="448055" y="2337816"/>
            <a:chExt cx="6647815" cy="4285615"/>
          </a:xfrm>
        </p:grpSpPr>
        <p:sp>
          <p:nvSpPr>
            <p:cNvPr id="3" name="object 3"/>
            <p:cNvSpPr/>
            <p:nvPr/>
          </p:nvSpPr>
          <p:spPr>
            <a:xfrm>
              <a:off x="448055" y="2337816"/>
              <a:ext cx="6647688" cy="428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5299" y="2362200"/>
              <a:ext cx="6553200" cy="4191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5299" y="2362200"/>
              <a:ext cx="6553200" cy="4191000"/>
            </a:xfrm>
            <a:custGeom>
              <a:avLst/>
              <a:gdLst/>
              <a:ahLst/>
              <a:cxnLst/>
              <a:rect l="l" t="t" r="r" b="b"/>
              <a:pathLst>
                <a:path w="6553200" h="4191000">
                  <a:moveTo>
                    <a:pt x="0" y="698500"/>
                  </a:moveTo>
                  <a:lnTo>
                    <a:pt x="1611" y="650670"/>
                  </a:lnTo>
                  <a:lnTo>
                    <a:pt x="6376" y="603706"/>
                  </a:lnTo>
                  <a:lnTo>
                    <a:pt x="14191" y="557712"/>
                  </a:lnTo>
                  <a:lnTo>
                    <a:pt x="24951" y="512791"/>
                  </a:lnTo>
                  <a:lnTo>
                    <a:pt x="38553" y="469049"/>
                  </a:lnTo>
                  <a:lnTo>
                    <a:pt x="54892" y="426589"/>
                  </a:lnTo>
                  <a:lnTo>
                    <a:pt x="73865" y="385514"/>
                  </a:lnTo>
                  <a:lnTo>
                    <a:pt x="95368" y="345929"/>
                  </a:lnTo>
                  <a:lnTo>
                    <a:pt x="119295" y="307937"/>
                  </a:lnTo>
                  <a:lnTo>
                    <a:pt x="145544" y="271644"/>
                  </a:lnTo>
                  <a:lnTo>
                    <a:pt x="174011" y="237151"/>
                  </a:lnTo>
                  <a:lnTo>
                    <a:pt x="204590" y="204565"/>
                  </a:lnTo>
                  <a:lnTo>
                    <a:pt x="237179" y="173988"/>
                  </a:lnTo>
                  <a:lnTo>
                    <a:pt x="271673" y="145524"/>
                  </a:lnTo>
                  <a:lnTo>
                    <a:pt x="307968" y="119278"/>
                  </a:lnTo>
                  <a:lnTo>
                    <a:pt x="345961" y="95353"/>
                  </a:lnTo>
                  <a:lnTo>
                    <a:pt x="385546" y="73854"/>
                  </a:lnTo>
                  <a:lnTo>
                    <a:pt x="426621" y="54883"/>
                  </a:lnTo>
                  <a:lnTo>
                    <a:pt x="469080" y="38546"/>
                  </a:lnTo>
                  <a:lnTo>
                    <a:pt x="512821" y="24947"/>
                  </a:lnTo>
                  <a:lnTo>
                    <a:pt x="557738" y="14188"/>
                  </a:lnTo>
                  <a:lnTo>
                    <a:pt x="603729" y="6375"/>
                  </a:lnTo>
                  <a:lnTo>
                    <a:pt x="650688" y="1611"/>
                  </a:lnTo>
                  <a:lnTo>
                    <a:pt x="698512" y="0"/>
                  </a:lnTo>
                  <a:lnTo>
                    <a:pt x="5854700" y="0"/>
                  </a:lnTo>
                  <a:lnTo>
                    <a:pt x="5902529" y="1611"/>
                  </a:lnTo>
                  <a:lnTo>
                    <a:pt x="5949493" y="6375"/>
                  </a:lnTo>
                  <a:lnTo>
                    <a:pt x="5995487" y="14188"/>
                  </a:lnTo>
                  <a:lnTo>
                    <a:pt x="6040408" y="24947"/>
                  </a:lnTo>
                  <a:lnTo>
                    <a:pt x="6084150" y="38546"/>
                  </a:lnTo>
                  <a:lnTo>
                    <a:pt x="6126610" y="54883"/>
                  </a:lnTo>
                  <a:lnTo>
                    <a:pt x="6167685" y="73854"/>
                  </a:lnTo>
                  <a:lnTo>
                    <a:pt x="6207270" y="95353"/>
                  </a:lnTo>
                  <a:lnTo>
                    <a:pt x="6245262" y="119278"/>
                  </a:lnTo>
                  <a:lnTo>
                    <a:pt x="6281555" y="145524"/>
                  </a:lnTo>
                  <a:lnTo>
                    <a:pt x="6316048" y="173988"/>
                  </a:lnTo>
                  <a:lnTo>
                    <a:pt x="6348634" y="204565"/>
                  </a:lnTo>
                  <a:lnTo>
                    <a:pt x="6379211" y="237151"/>
                  </a:lnTo>
                  <a:lnTo>
                    <a:pt x="6407675" y="271644"/>
                  </a:lnTo>
                  <a:lnTo>
                    <a:pt x="6433921" y="307937"/>
                  </a:lnTo>
                  <a:lnTo>
                    <a:pt x="6457846" y="345929"/>
                  </a:lnTo>
                  <a:lnTo>
                    <a:pt x="6479345" y="385514"/>
                  </a:lnTo>
                  <a:lnTo>
                    <a:pt x="6498316" y="426589"/>
                  </a:lnTo>
                  <a:lnTo>
                    <a:pt x="6514653" y="469049"/>
                  </a:lnTo>
                  <a:lnTo>
                    <a:pt x="6528252" y="512791"/>
                  </a:lnTo>
                  <a:lnTo>
                    <a:pt x="6539011" y="557712"/>
                  </a:lnTo>
                  <a:lnTo>
                    <a:pt x="6546824" y="603706"/>
                  </a:lnTo>
                  <a:lnTo>
                    <a:pt x="6551588" y="650670"/>
                  </a:lnTo>
                  <a:lnTo>
                    <a:pt x="6553200" y="698500"/>
                  </a:lnTo>
                  <a:lnTo>
                    <a:pt x="6553200" y="3492487"/>
                  </a:lnTo>
                  <a:lnTo>
                    <a:pt x="6551588" y="3540311"/>
                  </a:lnTo>
                  <a:lnTo>
                    <a:pt x="6546824" y="3587270"/>
                  </a:lnTo>
                  <a:lnTo>
                    <a:pt x="6539011" y="3633261"/>
                  </a:lnTo>
                  <a:lnTo>
                    <a:pt x="6528252" y="3678178"/>
                  </a:lnTo>
                  <a:lnTo>
                    <a:pt x="6514653" y="3721919"/>
                  </a:lnTo>
                  <a:lnTo>
                    <a:pt x="6498316" y="3764378"/>
                  </a:lnTo>
                  <a:lnTo>
                    <a:pt x="6479345" y="3805453"/>
                  </a:lnTo>
                  <a:lnTo>
                    <a:pt x="6457846" y="3845038"/>
                  </a:lnTo>
                  <a:lnTo>
                    <a:pt x="6433921" y="3883031"/>
                  </a:lnTo>
                  <a:lnTo>
                    <a:pt x="6407675" y="3919326"/>
                  </a:lnTo>
                  <a:lnTo>
                    <a:pt x="6379211" y="3953820"/>
                  </a:lnTo>
                  <a:lnTo>
                    <a:pt x="6348634" y="3986409"/>
                  </a:lnTo>
                  <a:lnTo>
                    <a:pt x="6316048" y="4016988"/>
                  </a:lnTo>
                  <a:lnTo>
                    <a:pt x="6281555" y="4045455"/>
                  </a:lnTo>
                  <a:lnTo>
                    <a:pt x="6245262" y="4071704"/>
                  </a:lnTo>
                  <a:lnTo>
                    <a:pt x="6207270" y="4095631"/>
                  </a:lnTo>
                  <a:lnTo>
                    <a:pt x="6167685" y="4117134"/>
                  </a:lnTo>
                  <a:lnTo>
                    <a:pt x="6126610" y="4136107"/>
                  </a:lnTo>
                  <a:lnTo>
                    <a:pt x="6084150" y="4152446"/>
                  </a:lnTo>
                  <a:lnTo>
                    <a:pt x="6040408" y="4166048"/>
                  </a:lnTo>
                  <a:lnTo>
                    <a:pt x="5995487" y="4176808"/>
                  </a:lnTo>
                  <a:lnTo>
                    <a:pt x="5949493" y="4184623"/>
                  </a:lnTo>
                  <a:lnTo>
                    <a:pt x="5902529" y="4189388"/>
                  </a:lnTo>
                  <a:lnTo>
                    <a:pt x="5854700" y="4191000"/>
                  </a:lnTo>
                  <a:lnTo>
                    <a:pt x="698512" y="4191000"/>
                  </a:lnTo>
                  <a:lnTo>
                    <a:pt x="650688" y="4189388"/>
                  </a:lnTo>
                  <a:lnTo>
                    <a:pt x="603729" y="4184623"/>
                  </a:lnTo>
                  <a:lnTo>
                    <a:pt x="557738" y="4176808"/>
                  </a:lnTo>
                  <a:lnTo>
                    <a:pt x="512821" y="4166048"/>
                  </a:lnTo>
                  <a:lnTo>
                    <a:pt x="469080" y="4152446"/>
                  </a:lnTo>
                  <a:lnTo>
                    <a:pt x="426621" y="4136107"/>
                  </a:lnTo>
                  <a:lnTo>
                    <a:pt x="385546" y="4117134"/>
                  </a:lnTo>
                  <a:lnTo>
                    <a:pt x="345961" y="4095631"/>
                  </a:lnTo>
                  <a:lnTo>
                    <a:pt x="307968" y="4071704"/>
                  </a:lnTo>
                  <a:lnTo>
                    <a:pt x="271673" y="4045455"/>
                  </a:lnTo>
                  <a:lnTo>
                    <a:pt x="237179" y="4016988"/>
                  </a:lnTo>
                  <a:lnTo>
                    <a:pt x="204590" y="3986409"/>
                  </a:lnTo>
                  <a:lnTo>
                    <a:pt x="174011" y="3953820"/>
                  </a:lnTo>
                  <a:lnTo>
                    <a:pt x="145544" y="3919326"/>
                  </a:lnTo>
                  <a:lnTo>
                    <a:pt x="119295" y="3883031"/>
                  </a:lnTo>
                  <a:lnTo>
                    <a:pt x="95368" y="3845038"/>
                  </a:lnTo>
                  <a:lnTo>
                    <a:pt x="73865" y="3805453"/>
                  </a:lnTo>
                  <a:lnTo>
                    <a:pt x="54892" y="3764378"/>
                  </a:lnTo>
                  <a:lnTo>
                    <a:pt x="38553" y="3721919"/>
                  </a:lnTo>
                  <a:lnTo>
                    <a:pt x="24951" y="3678178"/>
                  </a:lnTo>
                  <a:lnTo>
                    <a:pt x="14191" y="3633261"/>
                  </a:lnTo>
                  <a:lnTo>
                    <a:pt x="6376" y="3587270"/>
                  </a:lnTo>
                  <a:lnTo>
                    <a:pt x="1611" y="3540311"/>
                  </a:lnTo>
                  <a:lnTo>
                    <a:pt x="0" y="3492487"/>
                  </a:lnTo>
                  <a:lnTo>
                    <a:pt x="0" y="6985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78865" y="4209669"/>
            <a:ext cx="777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Local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5572" y="204215"/>
            <a:ext cx="6672580" cy="1999614"/>
            <a:chOff x="385572" y="204215"/>
            <a:chExt cx="6672580" cy="1999614"/>
          </a:xfrm>
        </p:grpSpPr>
        <p:sp>
          <p:nvSpPr>
            <p:cNvPr id="8" name="object 8"/>
            <p:cNvSpPr/>
            <p:nvPr/>
          </p:nvSpPr>
          <p:spPr>
            <a:xfrm>
              <a:off x="409956" y="204215"/>
              <a:ext cx="6647688" cy="19994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5572" y="414527"/>
              <a:ext cx="1589531" cy="16855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228599"/>
              <a:ext cx="6553200" cy="1905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228599"/>
              <a:ext cx="6553200" cy="1905000"/>
            </a:xfrm>
            <a:custGeom>
              <a:avLst/>
              <a:gdLst/>
              <a:ahLst/>
              <a:cxnLst/>
              <a:rect l="l" t="t" r="r" b="b"/>
              <a:pathLst>
                <a:path w="6553200" h="1905000">
                  <a:moveTo>
                    <a:pt x="0" y="317500"/>
                  </a:moveTo>
                  <a:lnTo>
                    <a:pt x="3442" y="270573"/>
                  </a:lnTo>
                  <a:lnTo>
                    <a:pt x="13442" y="225788"/>
                  </a:lnTo>
                  <a:lnTo>
                    <a:pt x="29509" y="183634"/>
                  </a:lnTo>
                  <a:lnTo>
                    <a:pt x="51151" y="144601"/>
                  </a:lnTo>
                  <a:lnTo>
                    <a:pt x="77877" y="109181"/>
                  </a:lnTo>
                  <a:lnTo>
                    <a:pt x="109197" y="77865"/>
                  </a:lnTo>
                  <a:lnTo>
                    <a:pt x="144618" y="51141"/>
                  </a:lnTo>
                  <a:lnTo>
                    <a:pt x="183650" y="29503"/>
                  </a:lnTo>
                  <a:lnTo>
                    <a:pt x="225802" y="13439"/>
                  </a:lnTo>
                  <a:lnTo>
                    <a:pt x="270582" y="3441"/>
                  </a:lnTo>
                  <a:lnTo>
                    <a:pt x="317500" y="0"/>
                  </a:lnTo>
                  <a:lnTo>
                    <a:pt x="6235700" y="0"/>
                  </a:lnTo>
                  <a:lnTo>
                    <a:pt x="6282626" y="3441"/>
                  </a:lnTo>
                  <a:lnTo>
                    <a:pt x="6327411" y="13439"/>
                  </a:lnTo>
                  <a:lnTo>
                    <a:pt x="6369565" y="29503"/>
                  </a:lnTo>
                  <a:lnTo>
                    <a:pt x="6408598" y="51141"/>
                  </a:lnTo>
                  <a:lnTo>
                    <a:pt x="6444018" y="77865"/>
                  </a:lnTo>
                  <a:lnTo>
                    <a:pt x="6475334" y="109181"/>
                  </a:lnTo>
                  <a:lnTo>
                    <a:pt x="6502058" y="144601"/>
                  </a:lnTo>
                  <a:lnTo>
                    <a:pt x="6523696" y="183634"/>
                  </a:lnTo>
                  <a:lnTo>
                    <a:pt x="6539760" y="225788"/>
                  </a:lnTo>
                  <a:lnTo>
                    <a:pt x="6549758" y="270573"/>
                  </a:lnTo>
                  <a:lnTo>
                    <a:pt x="6553200" y="317500"/>
                  </a:lnTo>
                  <a:lnTo>
                    <a:pt x="6553200" y="1587500"/>
                  </a:lnTo>
                  <a:lnTo>
                    <a:pt x="6549758" y="1634426"/>
                  </a:lnTo>
                  <a:lnTo>
                    <a:pt x="6539760" y="1679211"/>
                  </a:lnTo>
                  <a:lnTo>
                    <a:pt x="6523696" y="1721365"/>
                  </a:lnTo>
                  <a:lnTo>
                    <a:pt x="6502058" y="1760398"/>
                  </a:lnTo>
                  <a:lnTo>
                    <a:pt x="6475334" y="1795818"/>
                  </a:lnTo>
                  <a:lnTo>
                    <a:pt x="6444018" y="1827134"/>
                  </a:lnTo>
                  <a:lnTo>
                    <a:pt x="6408598" y="1853858"/>
                  </a:lnTo>
                  <a:lnTo>
                    <a:pt x="6369565" y="1875496"/>
                  </a:lnTo>
                  <a:lnTo>
                    <a:pt x="6327411" y="1891560"/>
                  </a:lnTo>
                  <a:lnTo>
                    <a:pt x="6282626" y="1901558"/>
                  </a:lnTo>
                  <a:lnTo>
                    <a:pt x="6235700" y="1905000"/>
                  </a:lnTo>
                  <a:lnTo>
                    <a:pt x="317500" y="1905000"/>
                  </a:lnTo>
                  <a:lnTo>
                    <a:pt x="270582" y="1901558"/>
                  </a:lnTo>
                  <a:lnTo>
                    <a:pt x="225802" y="1891560"/>
                  </a:lnTo>
                  <a:lnTo>
                    <a:pt x="183650" y="1875496"/>
                  </a:lnTo>
                  <a:lnTo>
                    <a:pt x="144618" y="1853858"/>
                  </a:lnTo>
                  <a:lnTo>
                    <a:pt x="109197" y="1827134"/>
                  </a:lnTo>
                  <a:lnTo>
                    <a:pt x="77877" y="1795818"/>
                  </a:lnTo>
                  <a:lnTo>
                    <a:pt x="51151" y="1760398"/>
                  </a:lnTo>
                  <a:lnTo>
                    <a:pt x="29509" y="1721365"/>
                  </a:lnTo>
                  <a:lnTo>
                    <a:pt x="13442" y="1679211"/>
                  </a:lnTo>
                  <a:lnTo>
                    <a:pt x="3442" y="1634426"/>
                  </a:lnTo>
                  <a:lnTo>
                    <a:pt x="0" y="1587500"/>
                  </a:lnTo>
                  <a:lnTo>
                    <a:pt x="0" y="3175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28904" y="505713"/>
            <a:ext cx="110426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GitHub  </a:t>
            </a:r>
            <a:r>
              <a:rPr sz="2800" spc="-40" dirty="0"/>
              <a:t>r</a:t>
            </a:r>
            <a:r>
              <a:rPr sz="2800" spc="-10" dirty="0"/>
              <a:t>e</a:t>
            </a:r>
            <a:r>
              <a:rPr sz="2800" spc="-5" dirty="0"/>
              <a:t>mo</a:t>
            </a:r>
            <a:r>
              <a:rPr sz="2800" spc="-45" dirty="0"/>
              <a:t>t</a:t>
            </a:r>
            <a:r>
              <a:rPr sz="2800" spc="-5" dirty="0"/>
              <a:t>e  server</a:t>
            </a:r>
            <a:endParaRPr sz="2800"/>
          </a:p>
        </p:txBody>
      </p:sp>
      <p:grpSp>
        <p:nvGrpSpPr>
          <p:cNvPr id="13" name="object 13"/>
          <p:cNvGrpSpPr/>
          <p:nvPr/>
        </p:nvGrpSpPr>
        <p:grpSpPr>
          <a:xfrm>
            <a:off x="2810255" y="576072"/>
            <a:ext cx="1275715" cy="840105"/>
            <a:chOff x="2810255" y="576072"/>
            <a:chExt cx="1275715" cy="840105"/>
          </a:xfrm>
        </p:grpSpPr>
        <p:sp>
          <p:nvSpPr>
            <p:cNvPr id="14" name="object 14"/>
            <p:cNvSpPr/>
            <p:nvPr/>
          </p:nvSpPr>
          <p:spPr>
            <a:xfrm>
              <a:off x="2810255" y="585216"/>
              <a:ext cx="1275588" cy="7543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47415" y="576072"/>
              <a:ext cx="1048511" cy="8397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7499" y="609600"/>
              <a:ext cx="1181100" cy="6598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57499" y="609600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2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1" y="0"/>
                  </a:lnTo>
                  <a:lnTo>
                    <a:pt x="1071117" y="0"/>
                  </a:lnTo>
                  <a:lnTo>
                    <a:pt x="1113913" y="8647"/>
                  </a:lnTo>
                  <a:lnTo>
                    <a:pt x="1148873" y="32226"/>
                  </a:lnTo>
                  <a:lnTo>
                    <a:pt x="1172452" y="67186"/>
                  </a:lnTo>
                  <a:lnTo>
                    <a:pt x="1181100" y="109982"/>
                  </a:lnTo>
                  <a:lnTo>
                    <a:pt x="1181100" y="549910"/>
                  </a:lnTo>
                  <a:lnTo>
                    <a:pt x="1172452" y="592705"/>
                  </a:lnTo>
                  <a:lnTo>
                    <a:pt x="1148873" y="627665"/>
                  </a:lnTo>
                  <a:lnTo>
                    <a:pt x="1113913" y="651244"/>
                  </a:lnTo>
                  <a:lnTo>
                    <a:pt x="1071117" y="659891"/>
                  </a:lnTo>
                  <a:lnTo>
                    <a:pt x="109981" y="659891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115436" y="637794"/>
            <a:ext cx="66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sz="1800" spc="-70" dirty="0">
                <a:solidFill>
                  <a:srgbClr val="FFFFFF"/>
                </a:solidFill>
                <a:latin typeface="Carlito"/>
                <a:cs typeface="Carlito"/>
              </a:rPr>
              <a:t>k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ed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anch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15355" y="585216"/>
            <a:ext cx="1275715" cy="754380"/>
            <a:chOff x="5515355" y="585216"/>
            <a:chExt cx="1275715" cy="754380"/>
          </a:xfrm>
        </p:grpSpPr>
        <p:sp>
          <p:nvSpPr>
            <p:cNvPr id="20" name="object 20"/>
            <p:cNvSpPr/>
            <p:nvPr/>
          </p:nvSpPr>
          <p:spPr>
            <a:xfrm>
              <a:off x="5515355" y="585216"/>
              <a:ext cx="1275588" cy="7543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49467" y="713232"/>
              <a:ext cx="1005839" cy="5654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62599" y="609600"/>
              <a:ext cx="1181100" cy="6598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62599" y="609600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2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2" y="0"/>
                  </a:lnTo>
                  <a:lnTo>
                    <a:pt x="1071118" y="0"/>
                  </a:lnTo>
                  <a:lnTo>
                    <a:pt x="1113913" y="8647"/>
                  </a:lnTo>
                  <a:lnTo>
                    <a:pt x="1148873" y="32226"/>
                  </a:lnTo>
                  <a:lnTo>
                    <a:pt x="1172452" y="67186"/>
                  </a:lnTo>
                  <a:lnTo>
                    <a:pt x="1181100" y="109982"/>
                  </a:lnTo>
                  <a:lnTo>
                    <a:pt x="1181100" y="549910"/>
                  </a:lnTo>
                  <a:lnTo>
                    <a:pt x="1172452" y="592705"/>
                  </a:lnTo>
                  <a:lnTo>
                    <a:pt x="1148873" y="627665"/>
                  </a:lnTo>
                  <a:lnTo>
                    <a:pt x="1113913" y="651244"/>
                  </a:lnTo>
                  <a:lnTo>
                    <a:pt x="1071118" y="659891"/>
                  </a:lnTo>
                  <a:lnTo>
                    <a:pt x="109982" y="659891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817870" y="774953"/>
            <a:ext cx="67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ma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0255" y="690860"/>
            <a:ext cx="2753360" cy="5702935"/>
            <a:chOff x="2810255" y="690860"/>
            <a:chExt cx="2753360" cy="5702935"/>
          </a:xfrm>
        </p:grpSpPr>
        <p:sp>
          <p:nvSpPr>
            <p:cNvPr id="26" name="object 26"/>
            <p:cNvSpPr/>
            <p:nvPr/>
          </p:nvSpPr>
          <p:spPr>
            <a:xfrm>
              <a:off x="3072866" y="690867"/>
              <a:ext cx="2491105" cy="1847850"/>
            </a:xfrm>
            <a:custGeom>
              <a:avLst/>
              <a:gdLst/>
              <a:ahLst/>
              <a:cxnLst/>
              <a:rect l="l" t="t" r="r" b="b"/>
              <a:pathLst>
                <a:path w="2491104" h="1847850">
                  <a:moveTo>
                    <a:pt x="143802" y="1721700"/>
                  </a:moveTo>
                  <a:lnTo>
                    <a:pt x="143408" y="1715554"/>
                  </a:lnTo>
                  <a:lnTo>
                    <a:pt x="140716" y="1709991"/>
                  </a:lnTo>
                  <a:lnTo>
                    <a:pt x="135915" y="1705749"/>
                  </a:lnTo>
                  <a:lnTo>
                    <a:pt x="129908" y="1703717"/>
                  </a:lnTo>
                  <a:lnTo>
                    <a:pt x="123799" y="1704149"/>
                  </a:lnTo>
                  <a:lnTo>
                    <a:pt x="118287" y="1706841"/>
                  </a:lnTo>
                  <a:lnTo>
                    <a:pt x="114071" y="1711591"/>
                  </a:lnTo>
                  <a:lnTo>
                    <a:pt x="87909" y="1756448"/>
                  </a:lnTo>
                  <a:lnTo>
                    <a:pt x="87909" y="579386"/>
                  </a:lnTo>
                  <a:lnTo>
                    <a:pt x="55905" y="579386"/>
                  </a:lnTo>
                  <a:lnTo>
                    <a:pt x="55905" y="1756448"/>
                  </a:lnTo>
                  <a:lnTo>
                    <a:pt x="29743" y="1711591"/>
                  </a:lnTo>
                  <a:lnTo>
                    <a:pt x="25514" y="1706841"/>
                  </a:lnTo>
                  <a:lnTo>
                    <a:pt x="20002" y="1704149"/>
                  </a:lnTo>
                  <a:lnTo>
                    <a:pt x="13893" y="1703717"/>
                  </a:lnTo>
                  <a:lnTo>
                    <a:pt x="7899" y="1705749"/>
                  </a:lnTo>
                  <a:lnTo>
                    <a:pt x="3086" y="1709991"/>
                  </a:lnTo>
                  <a:lnTo>
                    <a:pt x="406" y="1715554"/>
                  </a:lnTo>
                  <a:lnTo>
                    <a:pt x="0" y="1721700"/>
                  </a:lnTo>
                  <a:lnTo>
                    <a:pt x="2057" y="1727720"/>
                  </a:lnTo>
                  <a:lnTo>
                    <a:pt x="71907" y="1847354"/>
                  </a:lnTo>
                  <a:lnTo>
                    <a:pt x="90436" y="1815604"/>
                  </a:lnTo>
                  <a:lnTo>
                    <a:pt x="141757" y="1727720"/>
                  </a:lnTo>
                  <a:lnTo>
                    <a:pt x="143802" y="1721700"/>
                  </a:lnTo>
                  <a:close/>
                </a:path>
                <a:path w="2491104" h="1847850">
                  <a:moveTo>
                    <a:pt x="2490495" y="55892"/>
                  </a:moveTo>
                  <a:lnTo>
                    <a:pt x="1057402" y="55892"/>
                  </a:lnTo>
                  <a:lnTo>
                    <a:pt x="1102258" y="29730"/>
                  </a:lnTo>
                  <a:lnTo>
                    <a:pt x="1106982" y="25514"/>
                  </a:lnTo>
                  <a:lnTo>
                    <a:pt x="1109637" y="20002"/>
                  </a:lnTo>
                  <a:lnTo>
                    <a:pt x="1110018" y="13893"/>
                  </a:lnTo>
                  <a:lnTo>
                    <a:pt x="1107973" y="7886"/>
                  </a:lnTo>
                  <a:lnTo>
                    <a:pt x="1103744" y="3086"/>
                  </a:lnTo>
                  <a:lnTo>
                    <a:pt x="1098232" y="393"/>
                  </a:lnTo>
                  <a:lnTo>
                    <a:pt x="1092123" y="0"/>
                  </a:lnTo>
                  <a:lnTo>
                    <a:pt x="1086129" y="2044"/>
                  </a:lnTo>
                  <a:lnTo>
                    <a:pt x="966368" y="71894"/>
                  </a:lnTo>
                  <a:lnTo>
                    <a:pt x="1086129" y="141744"/>
                  </a:lnTo>
                  <a:lnTo>
                    <a:pt x="1092123" y="143802"/>
                  </a:lnTo>
                  <a:lnTo>
                    <a:pt x="1098232" y="143395"/>
                  </a:lnTo>
                  <a:lnTo>
                    <a:pt x="1103744" y="140716"/>
                  </a:lnTo>
                  <a:lnTo>
                    <a:pt x="1107973" y="135902"/>
                  </a:lnTo>
                  <a:lnTo>
                    <a:pt x="1110018" y="129908"/>
                  </a:lnTo>
                  <a:lnTo>
                    <a:pt x="1109637" y="123799"/>
                  </a:lnTo>
                  <a:lnTo>
                    <a:pt x="1106982" y="118287"/>
                  </a:lnTo>
                  <a:lnTo>
                    <a:pt x="1102258" y="114058"/>
                  </a:lnTo>
                  <a:lnTo>
                    <a:pt x="1057402" y="87896"/>
                  </a:lnTo>
                  <a:lnTo>
                    <a:pt x="2490495" y="87896"/>
                  </a:lnTo>
                  <a:lnTo>
                    <a:pt x="2490495" y="55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10255" y="3378707"/>
              <a:ext cx="1275588" cy="7559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52571" y="3506723"/>
              <a:ext cx="790955" cy="5654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7499" y="34030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1070864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6"/>
                  </a:lnTo>
                  <a:lnTo>
                    <a:pt x="0" y="551180"/>
                  </a:lnTo>
                  <a:lnTo>
                    <a:pt x="8669" y="594068"/>
                  </a:lnTo>
                  <a:lnTo>
                    <a:pt x="32305" y="629110"/>
                  </a:lnTo>
                  <a:lnTo>
                    <a:pt x="67347" y="652746"/>
                  </a:lnTo>
                  <a:lnTo>
                    <a:pt x="110236" y="661416"/>
                  </a:lnTo>
                  <a:lnTo>
                    <a:pt x="1070864" y="661416"/>
                  </a:lnTo>
                  <a:lnTo>
                    <a:pt x="1113752" y="652746"/>
                  </a:lnTo>
                  <a:lnTo>
                    <a:pt x="1148794" y="629110"/>
                  </a:lnTo>
                  <a:lnTo>
                    <a:pt x="1172430" y="594068"/>
                  </a:lnTo>
                  <a:lnTo>
                    <a:pt x="1181100" y="551180"/>
                  </a:lnTo>
                  <a:lnTo>
                    <a:pt x="1181100" y="110236"/>
                  </a:lnTo>
                  <a:lnTo>
                    <a:pt x="1172430" y="67347"/>
                  </a:lnTo>
                  <a:lnTo>
                    <a:pt x="1148794" y="32305"/>
                  </a:lnTo>
                  <a:lnTo>
                    <a:pt x="1113752" y="8669"/>
                  </a:lnTo>
                  <a:lnTo>
                    <a:pt x="1070864" y="0"/>
                  </a:lnTo>
                  <a:close/>
                </a:path>
              </a:pathLst>
            </a:custGeom>
            <a:solidFill>
              <a:srgbClr val="FB9C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57499" y="3403092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0" y="110236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070864" y="0"/>
                  </a:lnTo>
                  <a:lnTo>
                    <a:pt x="1113752" y="8669"/>
                  </a:lnTo>
                  <a:lnTo>
                    <a:pt x="1148794" y="32305"/>
                  </a:lnTo>
                  <a:lnTo>
                    <a:pt x="1172430" y="67347"/>
                  </a:lnTo>
                  <a:lnTo>
                    <a:pt x="1181100" y="110236"/>
                  </a:lnTo>
                  <a:lnTo>
                    <a:pt x="1181100" y="551180"/>
                  </a:lnTo>
                  <a:lnTo>
                    <a:pt x="1172430" y="594068"/>
                  </a:lnTo>
                  <a:lnTo>
                    <a:pt x="1148794" y="629110"/>
                  </a:lnTo>
                  <a:lnTo>
                    <a:pt x="1113752" y="652746"/>
                  </a:lnTo>
                  <a:lnTo>
                    <a:pt x="1070864" y="661416"/>
                  </a:lnTo>
                  <a:lnTo>
                    <a:pt x="110236" y="661416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80"/>
                  </a:lnTo>
                  <a:lnTo>
                    <a:pt x="0" y="110236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10255" y="4483608"/>
              <a:ext cx="1275588" cy="7559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12947" y="4611623"/>
              <a:ext cx="868679" cy="5654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57499" y="4507991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1070864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5"/>
                  </a:lnTo>
                  <a:lnTo>
                    <a:pt x="0" y="551179"/>
                  </a:lnTo>
                  <a:lnTo>
                    <a:pt x="8669" y="594068"/>
                  </a:lnTo>
                  <a:lnTo>
                    <a:pt x="32305" y="629110"/>
                  </a:lnTo>
                  <a:lnTo>
                    <a:pt x="67347" y="652746"/>
                  </a:lnTo>
                  <a:lnTo>
                    <a:pt x="110236" y="661415"/>
                  </a:lnTo>
                  <a:lnTo>
                    <a:pt x="1070864" y="661415"/>
                  </a:lnTo>
                  <a:lnTo>
                    <a:pt x="1113752" y="652746"/>
                  </a:lnTo>
                  <a:lnTo>
                    <a:pt x="1148794" y="629110"/>
                  </a:lnTo>
                  <a:lnTo>
                    <a:pt x="1172430" y="594068"/>
                  </a:lnTo>
                  <a:lnTo>
                    <a:pt x="1181100" y="551179"/>
                  </a:lnTo>
                  <a:lnTo>
                    <a:pt x="1181100" y="110235"/>
                  </a:lnTo>
                  <a:lnTo>
                    <a:pt x="1172430" y="67347"/>
                  </a:lnTo>
                  <a:lnTo>
                    <a:pt x="1148794" y="32305"/>
                  </a:lnTo>
                  <a:lnTo>
                    <a:pt x="1113752" y="8669"/>
                  </a:lnTo>
                  <a:lnTo>
                    <a:pt x="1070864" y="0"/>
                  </a:lnTo>
                  <a:close/>
                </a:path>
              </a:pathLst>
            </a:custGeom>
            <a:solidFill>
              <a:srgbClr val="FFF7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57499" y="4507991"/>
              <a:ext cx="1181100" cy="661670"/>
            </a:xfrm>
            <a:custGeom>
              <a:avLst/>
              <a:gdLst/>
              <a:ahLst/>
              <a:cxnLst/>
              <a:rect l="l" t="t" r="r" b="b"/>
              <a:pathLst>
                <a:path w="1181100" h="661670">
                  <a:moveTo>
                    <a:pt x="0" y="110235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070864" y="0"/>
                  </a:lnTo>
                  <a:lnTo>
                    <a:pt x="1113752" y="8669"/>
                  </a:lnTo>
                  <a:lnTo>
                    <a:pt x="1148794" y="32305"/>
                  </a:lnTo>
                  <a:lnTo>
                    <a:pt x="1172430" y="67347"/>
                  </a:lnTo>
                  <a:lnTo>
                    <a:pt x="1181100" y="110235"/>
                  </a:lnTo>
                  <a:lnTo>
                    <a:pt x="1181100" y="551179"/>
                  </a:lnTo>
                  <a:lnTo>
                    <a:pt x="1172430" y="594068"/>
                  </a:lnTo>
                  <a:lnTo>
                    <a:pt x="1148794" y="629110"/>
                  </a:lnTo>
                  <a:lnTo>
                    <a:pt x="1113752" y="652746"/>
                  </a:lnTo>
                  <a:lnTo>
                    <a:pt x="1070864" y="661415"/>
                  </a:lnTo>
                  <a:lnTo>
                    <a:pt x="110236" y="661415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79"/>
                  </a:lnTo>
                  <a:lnTo>
                    <a:pt x="0" y="110235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10255" y="5564123"/>
              <a:ext cx="1275588" cy="7543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48355" y="5553455"/>
              <a:ext cx="1220723" cy="8397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57499" y="5588508"/>
              <a:ext cx="1181100" cy="65989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57499" y="5588508"/>
              <a:ext cx="1181100" cy="660400"/>
            </a:xfrm>
            <a:custGeom>
              <a:avLst/>
              <a:gdLst/>
              <a:ahLst/>
              <a:cxnLst/>
              <a:rect l="l" t="t" r="r" b="b"/>
              <a:pathLst>
                <a:path w="1181100" h="660400">
                  <a:moveTo>
                    <a:pt x="0" y="109981"/>
                  </a:moveTo>
                  <a:lnTo>
                    <a:pt x="8647" y="67170"/>
                  </a:lnTo>
                  <a:lnTo>
                    <a:pt x="32226" y="32211"/>
                  </a:lnTo>
                  <a:lnTo>
                    <a:pt x="67186" y="8642"/>
                  </a:lnTo>
                  <a:lnTo>
                    <a:pt x="109981" y="0"/>
                  </a:lnTo>
                  <a:lnTo>
                    <a:pt x="1071117" y="0"/>
                  </a:lnTo>
                  <a:lnTo>
                    <a:pt x="1113913" y="8642"/>
                  </a:lnTo>
                  <a:lnTo>
                    <a:pt x="1148873" y="32211"/>
                  </a:lnTo>
                  <a:lnTo>
                    <a:pt x="1172452" y="67170"/>
                  </a:lnTo>
                  <a:lnTo>
                    <a:pt x="1181100" y="109981"/>
                  </a:lnTo>
                  <a:lnTo>
                    <a:pt x="1181100" y="549909"/>
                  </a:lnTo>
                  <a:lnTo>
                    <a:pt x="1172452" y="592721"/>
                  </a:lnTo>
                  <a:lnTo>
                    <a:pt x="1148873" y="627680"/>
                  </a:lnTo>
                  <a:lnTo>
                    <a:pt x="1113913" y="651249"/>
                  </a:lnTo>
                  <a:lnTo>
                    <a:pt x="1071117" y="659891"/>
                  </a:lnTo>
                  <a:lnTo>
                    <a:pt x="109981" y="659891"/>
                  </a:lnTo>
                  <a:lnTo>
                    <a:pt x="67186" y="651249"/>
                  </a:lnTo>
                  <a:lnTo>
                    <a:pt x="32226" y="627680"/>
                  </a:lnTo>
                  <a:lnTo>
                    <a:pt x="8647" y="592721"/>
                  </a:lnTo>
                  <a:lnTo>
                    <a:pt x="0" y="549909"/>
                  </a:lnTo>
                  <a:lnTo>
                    <a:pt x="0" y="10998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016376" y="5616651"/>
            <a:ext cx="863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Working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directory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72866" y="1012710"/>
            <a:ext cx="2491105" cy="4577080"/>
          </a:xfrm>
          <a:custGeom>
            <a:avLst/>
            <a:gdLst/>
            <a:ahLst/>
            <a:cxnLst/>
            <a:rect l="l" t="t" r="r" b="b"/>
            <a:pathLst>
              <a:path w="2491104" h="4577080">
                <a:moveTo>
                  <a:pt x="143802" y="4450169"/>
                </a:moveTo>
                <a:lnTo>
                  <a:pt x="143408" y="4444060"/>
                </a:lnTo>
                <a:lnTo>
                  <a:pt x="140716" y="4438548"/>
                </a:lnTo>
                <a:lnTo>
                  <a:pt x="135915" y="4434319"/>
                </a:lnTo>
                <a:lnTo>
                  <a:pt x="129908" y="4432274"/>
                </a:lnTo>
                <a:lnTo>
                  <a:pt x="123799" y="4432655"/>
                </a:lnTo>
                <a:lnTo>
                  <a:pt x="118287" y="4435310"/>
                </a:lnTo>
                <a:lnTo>
                  <a:pt x="114071" y="4440034"/>
                </a:lnTo>
                <a:lnTo>
                  <a:pt x="87909" y="4484890"/>
                </a:lnTo>
                <a:lnTo>
                  <a:pt x="87909" y="3058655"/>
                </a:lnTo>
                <a:lnTo>
                  <a:pt x="55905" y="3058655"/>
                </a:lnTo>
                <a:lnTo>
                  <a:pt x="55905" y="4484890"/>
                </a:lnTo>
                <a:lnTo>
                  <a:pt x="29743" y="4440034"/>
                </a:lnTo>
                <a:lnTo>
                  <a:pt x="25514" y="4435310"/>
                </a:lnTo>
                <a:lnTo>
                  <a:pt x="20002" y="4432655"/>
                </a:lnTo>
                <a:lnTo>
                  <a:pt x="13893" y="4432274"/>
                </a:lnTo>
                <a:lnTo>
                  <a:pt x="7899" y="4434319"/>
                </a:lnTo>
                <a:lnTo>
                  <a:pt x="3086" y="4438548"/>
                </a:lnTo>
                <a:lnTo>
                  <a:pt x="406" y="4444060"/>
                </a:lnTo>
                <a:lnTo>
                  <a:pt x="0" y="4450169"/>
                </a:lnTo>
                <a:lnTo>
                  <a:pt x="2057" y="4456163"/>
                </a:lnTo>
                <a:lnTo>
                  <a:pt x="71907" y="4575861"/>
                </a:lnTo>
                <a:lnTo>
                  <a:pt x="90462" y="4544047"/>
                </a:lnTo>
                <a:lnTo>
                  <a:pt x="141757" y="4456163"/>
                </a:lnTo>
                <a:lnTo>
                  <a:pt x="143802" y="4450169"/>
                </a:lnTo>
                <a:close/>
              </a:path>
              <a:path w="2491104" h="4577080">
                <a:moveTo>
                  <a:pt x="733590" y="4283100"/>
                </a:moveTo>
                <a:lnTo>
                  <a:pt x="731545" y="4277093"/>
                </a:lnTo>
                <a:lnTo>
                  <a:pt x="680212" y="4189082"/>
                </a:lnTo>
                <a:lnTo>
                  <a:pt x="661695" y="4157332"/>
                </a:lnTo>
                <a:lnTo>
                  <a:pt x="591845" y="4277093"/>
                </a:lnTo>
                <a:lnTo>
                  <a:pt x="589788" y="4283100"/>
                </a:lnTo>
                <a:lnTo>
                  <a:pt x="590194" y="4289209"/>
                </a:lnTo>
                <a:lnTo>
                  <a:pt x="592874" y="4294721"/>
                </a:lnTo>
                <a:lnTo>
                  <a:pt x="597687" y="4298937"/>
                </a:lnTo>
                <a:lnTo>
                  <a:pt x="603681" y="4300994"/>
                </a:lnTo>
                <a:lnTo>
                  <a:pt x="609790" y="4300613"/>
                </a:lnTo>
                <a:lnTo>
                  <a:pt x="615302" y="4297959"/>
                </a:lnTo>
                <a:lnTo>
                  <a:pt x="619531" y="4293222"/>
                </a:lnTo>
                <a:lnTo>
                  <a:pt x="645693" y="4248378"/>
                </a:lnTo>
                <a:lnTo>
                  <a:pt x="645693" y="4576559"/>
                </a:lnTo>
                <a:lnTo>
                  <a:pt x="677697" y="4576559"/>
                </a:lnTo>
                <a:lnTo>
                  <a:pt x="677697" y="4248378"/>
                </a:lnTo>
                <a:lnTo>
                  <a:pt x="703859" y="4293222"/>
                </a:lnTo>
                <a:lnTo>
                  <a:pt x="708075" y="4297959"/>
                </a:lnTo>
                <a:lnTo>
                  <a:pt x="713587" y="4300613"/>
                </a:lnTo>
                <a:lnTo>
                  <a:pt x="719696" y="4300994"/>
                </a:lnTo>
                <a:lnTo>
                  <a:pt x="725703" y="4298937"/>
                </a:lnTo>
                <a:lnTo>
                  <a:pt x="730504" y="4294721"/>
                </a:lnTo>
                <a:lnTo>
                  <a:pt x="733196" y="4289209"/>
                </a:lnTo>
                <a:lnTo>
                  <a:pt x="733590" y="4283100"/>
                </a:lnTo>
                <a:close/>
              </a:path>
              <a:path w="2491104" h="4577080">
                <a:moveTo>
                  <a:pt x="733590" y="3178200"/>
                </a:moveTo>
                <a:lnTo>
                  <a:pt x="731545" y="3172193"/>
                </a:lnTo>
                <a:lnTo>
                  <a:pt x="680212" y="3084182"/>
                </a:lnTo>
                <a:lnTo>
                  <a:pt x="661695" y="3052432"/>
                </a:lnTo>
                <a:lnTo>
                  <a:pt x="591845" y="3172193"/>
                </a:lnTo>
                <a:lnTo>
                  <a:pt x="589788" y="3178200"/>
                </a:lnTo>
                <a:lnTo>
                  <a:pt x="590194" y="3184309"/>
                </a:lnTo>
                <a:lnTo>
                  <a:pt x="592874" y="3189821"/>
                </a:lnTo>
                <a:lnTo>
                  <a:pt x="597687" y="3194037"/>
                </a:lnTo>
                <a:lnTo>
                  <a:pt x="603681" y="3196094"/>
                </a:lnTo>
                <a:lnTo>
                  <a:pt x="609790" y="3195713"/>
                </a:lnTo>
                <a:lnTo>
                  <a:pt x="615302" y="3193059"/>
                </a:lnTo>
                <a:lnTo>
                  <a:pt x="619531" y="3188322"/>
                </a:lnTo>
                <a:lnTo>
                  <a:pt x="645693" y="3143478"/>
                </a:lnTo>
                <a:lnTo>
                  <a:pt x="645693" y="3497059"/>
                </a:lnTo>
                <a:lnTo>
                  <a:pt x="677697" y="3497059"/>
                </a:lnTo>
                <a:lnTo>
                  <a:pt x="677697" y="3143478"/>
                </a:lnTo>
                <a:lnTo>
                  <a:pt x="703859" y="3188322"/>
                </a:lnTo>
                <a:lnTo>
                  <a:pt x="708075" y="3193059"/>
                </a:lnTo>
                <a:lnTo>
                  <a:pt x="713587" y="3195713"/>
                </a:lnTo>
                <a:lnTo>
                  <a:pt x="719696" y="3196094"/>
                </a:lnTo>
                <a:lnTo>
                  <a:pt x="725703" y="3194037"/>
                </a:lnTo>
                <a:lnTo>
                  <a:pt x="730504" y="3189821"/>
                </a:lnTo>
                <a:lnTo>
                  <a:pt x="733196" y="3184309"/>
                </a:lnTo>
                <a:lnTo>
                  <a:pt x="733590" y="3178200"/>
                </a:lnTo>
                <a:close/>
              </a:path>
              <a:path w="2491104" h="4577080">
                <a:moveTo>
                  <a:pt x="733590" y="383184"/>
                </a:moveTo>
                <a:lnTo>
                  <a:pt x="731545" y="377177"/>
                </a:lnTo>
                <a:lnTo>
                  <a:pt x="680212" y="289166"/>
                </a:lnTo>
                <a:lnTo>
                  <a:pt x="661695" y="257416"/>
                </a:lnTo>
                <a:lnTo>
                  <a:pt x="591845" y="377177"/>
                </a:lnTo>
                <a:lnTo>
                  <a:pt x="589788" y="383184"/>
                </a:lnTo>
                <a:lnTo>
                  <a:pt x="590194" y="389293"/>
                </a:lnTo>
                <a:lnTo>
                  <a:pt x="592874" y="394804"/>
                </a:lnTo>
                <a:lnTo>
                  <a:pt x="597687" y="399021"/>
                </a:lnTo>
                <a:lnTo>
                  <a:pt x="603681" y="401078"/>
                </a:lnTo>
                <a:lnTo>
                  <a:pt x="609790" y="400697"/>
                </a:lnTo>
                <a:lnTo>
                  <a:pt x="615302" y="398043"/>
                </a:lnTo>
                <a:lnTo>
                  <a:pt x="619531" y="393306"/>
                </a:lnTo>
                <a:lnTo>
                  <a:pt x="645693" y="348462"/>
                </a:lnTo>
                <a:lnTo>
                  <a:pt x="645693" y="1525511"/>
                </a:lnTo>
                <a:lnTo>
                  <a:pt x="677697" y="1525511"/>
                </a:lnTo>
                <a:lnTo>
                  <a:pt x="677697" y="348462"/>
                </a:lnTo>
                <a:lnTo>
                  <a:pt x="703859" y="393306"/>
                </a:lnTo>
                <a:lnTo>
                  <a:pt x="708075" y="398043"/>
                </a:lnTo>
                <a:lnTo>
                  <a:pt x="713587" y="400697"/>
                </a:lnTo>
                <a:lnTo>
                  <a:pt x="719696" y="401078"/>
                </a:lnTo>
                <a:lnTo>
                  <a:pt x="725703" y="399021"/>
                </a:lnTo>
                <a:lnTo>
                  <a:pt x="730504" y="394804"/>
                </a:lnTo>
                <a:lnTo>
                  <a:pt x="733196" y="389293"/>
                </a:lnTo>
                <a:lnTo>
                  <a:pt x="733590" y="383184"/>
                </a:lnTo>
                <a:close/>
              </a:path>
              <a:path w="2491104" h="4577080">
                <a:moveTo>
                  <a:pt x="2490622" y="73393"/>
                </a:moveTo>
                <a:lnTo>
                  <a:pt x="2371750" y="2146"/>
                </a:lnTo>
                <a:lnTo>
                  <a:pt x="2365743" y="0"/>
                </a:lnTo>
                <a:lnTo>
                  <a:pt x="2359622" y="317"/>
                </a:lnTo>
                <a:lnTo>
                  <a:pt x="2354059" y="2908"/>
                </a:lnTo>
                <a:lnTo>
                  <a:pt x="2349779" y="7607"/>
                </a:lnTo>
                <a:lnTo>
                  <a:pt x="2347620" y="13614"/>
                </a:lnTo>
                <a:lnTo>
                  <a:pt x="2347938" y="19735"/>
                </a:lnTo>
                <a:lnTo>
                  <a:pt x="2350528" y="25298"/>
                </a:lnTo>
                <a:lnTo>
                  <a:pt x="2355240" y="29578"/>
                </a:lnTo>
                <a:lnTo>
                  <a:pt x="2399817" y="56299"/>
                </a:lnTo>
                <a:lnTo>
                  <a:pt x="966749" y="38849"/>
                </a:lnTo>
                <a:lnTo>
                  <a:pt x="966241" y="70853"/>
                </a:lnTo>
                <a:lnTo>
                  <a:pt x="2399334" y="88303"/>
                </a:lnTo>
                <a:lnTo>
                  <a:pt x="2354224" y="113906"/>
                </a:lnTo>
                <a:lnTo>
                  <a:pt x="2349449" y="118059"/>
                </a:lnTo>
                <a:lnTo>
                  <a:pt x="2346706" y="123545"/>
                </a:lnTo>
                <a:lnTo>
                  <a:pt x="2346236" y="129679"/>
                </a:lnTo>
                <a:lnTo>
                  <a:pt x="2348255" y="135750"/>
                </a:lnTo>
                <a:lnTo>
                  <a:pt x="2352395" y="140525"/>
                </a:lnTo>
                <a:lnTo>
                  <a:pt x="2357869" y="143268"/>
                </a:lnTo>
                <a:lnTo>
                  <a:pt x="2363965" y="143738"/>
                </a:lnTo>
                <a:lnTo>
                  <a:pt x="2369972" y="141719"/>
                </a:lnTo>
                <a:lnTo>
                  <a:pt x="2463038" y="89014"/>
                </a:lnTo>
                <a:lnTo>
                  <a:pt x="2490622" y="73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961257" y="4089654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commit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64994" y="1325117"/>
            <a:ext cx="492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pull/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arlito"/>
                <a:cs typeface="Carlito"/>
              </a:rPr>
              <a:t>f</a:t>
            </a:r>
            <a:r>
              <a:rPr sz="1800" spc="-10" dirty="0">
                <a:latin typeface="Carlito"/>
                <a:cs typeface="Carlito"/>
              </a:rPr>
              <a:t>e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87392" y="1109217"/>
            <a:ext cx="113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pull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request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10202" y="410717"/>
            <a:ext cx="39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rlito"/>
                <a:cs typeface="Carlito"/>
              </a:rPr>
              <a:t>f</a:t>
            </a:r>
            <a:r>
              <a:rPr sz="1800" spc="-5" dirty="0">
                <a:latin typeface="Carlito"/>
                <a:cs typeface="Carlito"/>
              </a:rPr>
              <a:t>ork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80969" y="4531233"/>
            <a:ext cx="1256665" cy="86106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800" spc="-10" dirty="0">
                <a:solidFill>
                  <a:srgbClr val="E36C09"/>
                </a:solidFill>
                <a:latin typeface="Carlito"/>
                <a:cs typeface="Carlito"/>
              </a:rPr>
              <a:t>Stage</a:t>
            </a:r>
            <a:endParaRPr sz="18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1130"/>
              </a:spcBef>
            </a:pPr>
            <a:r>
              <a:rPr sz="1800" dirty="0">
                <a:latin typeface="Carlito"/>
                <a:cs typeface="Carlito"/>
              </a:rPr>
              <a:t>add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91004" y="4140200"/>
            <a:ext cx="864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checkout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055876" y="2481072"/>
            <a:ext cx="2854960" cy="923925"/>
            <a:chOff x="2055876" y="2481072"/>
            <a:chExt cx="2854960" cy="923925"/>
          </a:xfrm>
        </p:grpSpPr>
        <p:sp>
          <p:nvSpPr>
            <p:cNvPr id="48" name="object 48"/>
            <p:cNvSpPr/>
            <p:nvPr/>
          </p:nvSpPr>
          <p:spPr>
            <a:xfrm>
              <a:off x="3072872" y="2896362"/>
              <a:ext cx="144145" cy="508634"/>
            </a:xfrm>
            <a:custGeom>
              <a:avLst/>
              <a:gdLst/>
              <a:ahLst/>
              <a:cxnLst/>
              <a:rect l="l" t="t" r="r" b="b"/>
              <a:pathLst>
                <a:path w="144144" h="508635">
                  <a:moveTo>
                    <a:pt x="13896" y="364468"/>
                  </a:moveTo>
                  <a:lnTo>
                    <a:pt x="7893" y="366522"/>
                  </a:lnTo>
                  <a:lnTo>
                    <a:pt x="3087" y="370738"/>
                  </a:lnTo>
                  <a:lnTo>
                    <a:pt x="400" y="376253"/>
                  </a:lnTo>
                  <a:lnTo>
                    <a:pt x="0" y="382363"/>
                  </a:lnTo>
                  <a:lnTo>
                    <a:pt x="2051" y="388365"/>
                  </a:lnTo>
                  <a:lnTo>
                    <a:pt x="71901" y="508126"/>
                  </a:lnTo>
                  <a:lnTo>
                    <a:pt x="90419" y="476376"/>
                  </a:lnTo>
                  <a:lnTo>
                    <a:pt x="55899" y="476376"/>
                  </a:lnTo>
                  <a:lnTo>
                    <a:pt x="55899" y="417086"/>
                  </a:lnTo>
                  <a:lnTo>
                    <a:pt x="29737" y="372237"/>
                  </a:lnTo>
                  <a:lnTo>
                    <a:pt x="25521" y="367504"/>
                  </a:lnTo>
                  <a:lnTo>
                    <a:pt x="20006" y="364855"/>
                  </a:lnTo>
                  <a:lnTo>
                    <a:pt x="13896" y="364468"/>
                  </a:lnTo>
                  <a:close/>
                </a:path>
                <a:path w="144144" h="508635">
                  <a:moveTo>
                    <a:pt x="55899" y="417086"/>
                  </a:moveTo>
                  <a:lnTo>
                    <a:pt x="55899" y="476376"/>
                  </a:lnTo>
                  <a:lnTo>
                    <a:pt x="87903" y="476376"/>
                  </a:lnTo>
                  <a:lnTo>
                    <a:pt x="87903" y="468249"/>
                  </a:lnTo>
                  <a:lnTo>
                    <a:pt x="58058" y="468249"/>
                  </a:lnTo>
                  <a:lnTo>
                    <a:pt x="71901" y="444518"/>
                  </a:lnTo>
                  <a:lnTo>
                    <a:pt x="55899" y="417086"/>
                  </a:lnTo>
                  <a:close/>
                </a:path>
                <a:path w="144144" h="508635">
                  <a:moveTo>
                    <a:pt x="129907" y="364468"/>
                  </a:moveTo>
                  <a:lnTo>
                    <a:pt x="123797" y="364855"/>
                  </a:lnTo>
                  <a:lnTo>
                    <a:pt x="118282" y="367504"/>
                  </a:lnTo>
                  <a:lnTo>
                    <a:pt x="114065" y="372237"/>
                  </a:lnTo>
                  <a:lnTo>
                    <a:pt x="87903" y="417086"/>
                  </a:lnTo>
                  <a:lnTo>
                    <a:pt x="87903" y="476376"/>
                  </a:lnTo>
                  <a:lnTo>
                    <a:pt x="90419" y="476376"/>
                  </a:lnTo>
                  <a:lnTo>
                    <a:pt x="141751" y="388365"/>
                  </a:lnTo>
                  <a:lnTo>
                    <a:pt x="143803" y="382363"/>
                  </a:lnTo>
                  <a:lnTo>
                    <a:pt x="143402" y="376253"/>
                  </a:lnTo>
                  <a:lnTo>
                    <a:pt x="140715" y="370738"/>
                  </a:lnTo>
                  <a:lnTo>
                    <a:pt x="135909" y="366522"/>
                  </a:lnTo>
                  <a:lnTo>
                    <a:pt x="129907" y="364468"/>
                  </a:lnTo>
                  <a:close/>
                </a:path>
                <a:path w="144144" h="508635">
                  <a:moveTo>
                    <a:pt x="71901" y="444518"/>
                  </a:moveTo>
                  <a:lnTo>
                    <a:pt x="58058" y="468249"/>
                  </a:lnTo>
                  <a:lnTo>
                    <a:pt x="85744" y="468249"/>
                  </a:lnTo>
                  <a:lnTo>
                    <a:pt x="71901" y="444518"/>
                  </a:lnTo>
                  <a:close/>
                </a:path>
                <a:path w="144144" h="508635">
                  <a:moveTo>
                    <a:pt x="87903" y="417086"/>
                  </a:moveTo>
                  <a:lnTo>
                    <a:pt x="71901" y="444518"/>
                  </a:lnTo>
                  <a:lnTo>
                    <a:pt x="85744" y="468249"/>
                  </a:lnTo>
                  <a:lnTo>
                    <a:pt x="87903" y="468249"/>
                  </a:lnTo>
                  <a:lnTo>
                    <a:pt x="87903" y="417086"/>
                  </a:lnTo>
                  <a:close/>
                </a:path>
                <a:path w="144144" h="508635">
                  <a:moveTo>
                    <a:pt x="87903" y="0"/>
                  </a:moveTo>
                  <a:lnTo>
                    <a:pt x="55899" y="0"/>
                  </a:lnTo>
                  <a:lnTo>
                    <a:pt x="55899" y="417086"/>
                  </a:lnTo>
                  <a:lnTo>
                    <a:pt x="71901" y="444518"/>
                  </a:lnTo>
                  <a:lnTo>
                    <a:pt x="87903" y="417086"/>
                  </a:lnTo>
                  <a:lnTo>
                    <a:pt x="87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55876" y="2513076"/>
              <a:ext cx="2854452" cy="43433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26564" y="2481072"/>
              <a:ext cx="2513076" cy="5654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03120" y="2537460"/>
              <a:ext cx="2759964" cy="33985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03120" y="2537460"/>
              <a:ext cx="2760345" cy="340360"/>
            </a:xfrm>
            <a:custGeom>
              <a:avLst/>
              <a:gdLst/>
              <a:ahLst/>
              <a:cxnLst/>
              <a:rect l="l" t="t" r="r" b="b"/>
              <a:pathLst>
                <a:path w="2760345" h="340360">
                  <a:moveTo>
                    <a:pt x="0" y="56641"/>
                  </a:moveTo>
                  <a:lnTo>
                    <a:pt x="4456" y="34611"/>
                  </a:lnTo>
                  <a:lnTo>
                    <a:pt x="16605" y="16605"/>
                  </a:lnTo>
                  <a:lnTo>
                    <a:pt x="34611" y="4456"/>
                  </a:lnTo>
                  <a:lnTo>
                    <a:pt x="56642" y="0"/>
                  </a:lnTo>
                  <a:lnTo>
                    <a:pt x="2703322" y="0"/>
                  </a:lnTo>
                  <a:lnTo>
                    <a:pt x="2725352" y="4456"/>
                  </a:lnTo>
                  <a:lnTo>
                    <a:pt x="2743358" y="16605"/>
                  </a:lnTo>
                  <a:lnTo>
                    <a:pt x="2755507" y="34611"/>
                  </a:lnTo>
                  <a:lnTo>
                    <a:pt x="2759964" y="56641"/>
                  </a:lnTo>
                  <a:lnTo>
                    <a:pt x="2759964" y="283210"/>
                  </a:lnTo>
                  <a:lnTo>
                    <a:pt x="2755507" y="305240"/>
                  </a:lnTo>
                  <a:lnTo>
                    <a:pt x="2743358" y="323246"/>
                  </a:lnTo>
                  <a:lnTo>
                    <a:pt x="2725352" y="335395"/>
                  </a:lnTo>
                  <a:lnTo>
                    <a:pt x="2703322" y="339851"/>
                  </a:lnTo>
                  <a:lnTo>
                    <a:pt x="56642" y="339851"/>
                  </a:lnTo>
                  <a:lnTo>
                    <a:pt x="34611" y="335395"/>
                  </a:lnTo>
                  <a:lnTo>
                    <a:pt x="16605" y="323246"/>
                  </a:lnTo>
                  <a:lnTo>
                    <a:pt x="4456" y="305240"/>
                  </a:lnTo>
                  <a:lnTo>
                    <a:pt x="0" y="283210"/>
                  </a:lnTo>
                  <a:lnTo>
                    <a:pt x="0" y="5664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62660" y="2896234"/>
              <a:ext cx="144145" cy="471170"/>
            </a:xfrm>
            <a:custGeom>
              <a:avLst/>
              <a:gdLst/>
              <a:ahLst/>
              <a:cxnLst/>
              <a:rect l="l" t="t" r="r" b="b"/>
              <a:pathLst>
                <a:path w="144145" h="471170">
                  <a:moveTo>
                    <a:pt x="71901" y="63608"/>
                  </a:moveTo>
                  <a:lnTo>
                    <a:pt x="55899" y="91040"/>
                  </a:lnTo>
                  <a:lnTo>
                    <a:pt x="55899" y="471042"/>
                  </a:lnTo>
                  <a:lnTo>
                    <a:pt x="87903" y="471042"/>
                  </a:lnTo>
                  <a:lnTo>
                    <a:pt x="87903" y="91040"/>
                  </a:lnTo>
                  <a:lnTo>
                    <a:pt x="71901" y="63608"/>
                  </a:lnTo>
                  <a:close/>
                </a:path>
                <a:path w="144145" h="471170">
                  <a:moveTo>
                    <a:pt x="71901" y="0"/>
                  </a:moveTo>
                  <a:lnTo>
                    <a:pt x="2051" y="119761"/>
                  </a:lnTo>
                  <a:lnTo>
                    <a:pt x="0" y="125763"/>
                  </a:lnTo>
                  <a:lnTo>
                    <a:pt x="400" y="131873"/>
                  </a:lnTo>
                  <a:lnTo>
                    <a:pt x="3087" y="137388"/>
                  </a:lnTo>
                  <a:lnTo>
                    <a:pt x="7893" y="141604"/>
                  </a:lnTo>
                  <a:lnTo>
                    <a:pt x="13896" y="143658"/>
                  </a:lnTo>
                  <a:lnTo>
                    <a:pt x="20006" y="143271"/>
                  </a:lnTo>
                  <a:lnTo>
                    <a:pt x="25521" y="140622"/>
                  </a:lnTo>
                  <a:lnTo>
                    <a:pt x="29737" y="135889"/>
                  </a:lnTo>
                  <a:lnTo>
                    <a:pt x="55899" y="91040"/>
                  </a:lnTo>
                  <a:lnTo>
                    <a:pt x="55899" y="31750"/>
                  </a:lnTo>
                  <a:lnTo>
                    <a:pt x="90419" y="31750"/>
                  </a:lnTo>
                  <a:lnTo>
                    <a:pt x="71901" y="0"/>
                  </a:lnTo>
                  <a:close/>
                </a:path>
                <a:path w="144145" h="471170">
                  <a:moveTo>
                    <a:pt x="90419" y="31750"/>
                  </a:moveTo>
                  <a:lnTo>
                    <a:pt x="87903" y="31750"/>
                  </a:lnTo>
                  <a:lnTo>
                    <a:pt x="87903" y="91040"/>
                  </a:lnTo>
                  <a:lnTo>
                    <a:pt x="114065" y="135889"/>
                  </a:lnTo>
                  <a:lnTo>
                    <a:pt x="118282" y="140622"/>
                  </a:lnTo>
                  <a:lnTo>
                    <a:pt x="123797" y="143271"/>
                  </a:lnTo>
                  <a:lnTo>
                    <a:pt x="129907" y="143658"/>
                  </a:lnTo>
                  <a:lnTo>
                    <a:pt x="135909" y="141604"/>
                  </a:lnTo>
                  <a:lnTo>
                    <a:pt x="140715" y="137388"/>
                  </a:lnTo>
                  <a:lnTo>
                    <a:pt x="143402" y="131873"/>
                  </a:lnTo>
                  <a:lnTo>
                    <a:pt x="143803" y="125763"/>
                  </a:lnTo>
                  <a:lnTo>
                    <a:pt x="141751" y="119761"/>
                  </a:lnTo>
                  <a:lnTo>
                    <a:pt x="90419" y="31750"/>
                  </a:lnTo>
                  <a:close/>
                </a:path>
                <a:path w="144145" h="471170">
                  <a:moveTo>
                    <a:pt x="87903" y="31750"/>
                  </a:moveTo>
                  <a:lnTo>
                    <a:pt x="55899" y="31750"/>
                  </a:lnTo>
                  <a:lnTo>
                    <a:pt x="55899" y="91040"/>
                  </a:lnTo>
                  <a:lnTo>
                    <a:pt x="71901" y="63608"/>
                  </a:lnTo>
                  <a:lnTo>
                    <a:pt x="58058" y="39877"/>
                  </a:lnTo>
                  <a:lnTo>
                    <a:pt x="87903" y="39877"/>
                  </a:lnTo>
                  <a:lnTo>
                    <a:pt x="87903" y="31750"/>
                  </a:lnTo>
                  <a:close/>
                </a:path>
                <a:path w="144145" h="471170">
                  <a:moveTo>
                    <a:pt x="87903" y="39877"/>
                  </a:moveTo>
                  <a:lnTo>
                    <a:pt x="85744" y="39877"/>
                  </a:lnTo>
                  <a:lnTo>
                    <a:pt x="71901" y="63608"/>
                  </a:lnTo>
                  <a:lnTo>
                    <a:pt x="87903" y="91040"/>
                  </a:lnTo>
                  <a:lnTo>
                    <a:pt x="87903" y="39877"/>
                  </a:lnTo>
                  <a:close/>
                </a:path>
                <a:path w="144145" h="471170">
                  <a:moveTo>
                    <a:pt x="85744" y="39877"/>
                  </a:moveTo>
                  <a:lnTo>
                    <a:pt x="58058" y="39877"/>
                  </a:lnTo>
                  <a:lnTo>
                    <a:pt x="71901" y="63608"/>
                  </a:lnTo>
                  <a:lnTo>
                    <a:pt x="85744" y="39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314194" y="2427970"/>
            <a:ext cx="2258695" cy="1441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010">
              <a:lnSpc>
                <a:spcPct val="141900"/>
              </a:lnSpc>
              <a:spcBef>
                <a:spcPts val="100"/>
              </a:spcBef>
              <a:tabLst>
                <a:tab pos="1591945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origin/master </a:t>
            </a:r>
            <a:r>
              <a:rPr sz="1800" spc="-305" dirty="0">
                <a:solidFill>
                  <a:srgbClr val="FFFFFF"/>
                </a:solidFill>
                <a:latin typeface="Carlito"/>
                <a:cs typeface="Carlito"/>
              </a:rPr>
              <a:t>“br</a:t>
            </a:r>
            <a:r>
              <a:rPr sz="2700" spc="-457" baseline="-3086" dirty="0">
                <a:latin typeface="Carlito"/>
                <a:cs typeface="Carlito"/>
              </a:rPr>
              <a:t>p</a:t>
            </a:r>
            <a:r>
              <a:rPr sz="1800" spc="-30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700" spc="-457" baseline="-3086" dirty="0">
                <a:latin typeface="Carlito"/>
                <a:cs typeface="Carlito"/>
              </a:rPr>
              <a:t>u</a:t>
            </a:r>
            <a:r>
              <a:rPr sz="1800" spc="-30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700" spc="-457" baseline="-3086" dirty="0">
                <a:latin typeface="Carlito"/>
                <a:cs typeface="Carlito"/>
              </a:rPr>
              <a:t>s</a:t>
            </a:r>
            <a:r>
              <a:rPr sz="1800" spc="-30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2700" spc="-457" baseline="-3086" dirty="0">
                <a:latin typeface="Carlito"/>
                <a:cs typeface="Carlito"/>
              </a:rPr>
              <a:t>h</a:t>
            </a:r>
            <a:r>
              <a:rPr sz="1800" spc="-305" dirty="0">
                <a:solidFill>
                  <a:srgbClr val="FFFFFF"/>
                </a:solidFill>
                <a:latin typeface="Carlito"/>
                <a:cs typeface="Carlito"/>
              </a:rPr>
              <a:t>h”  </a:t>
            </a:r>
            <a:r>
              <a:rPr sz="2700" spc="-15" baseline="1543" dirty="0">
                <a:latin typeface="Carlito"/>
                <a:cs typeface="Carlito"/>
              </a:rPr>
              <a:t>merge	</a:t>
            </a:r>
            <a:r>
              <a:rPr sz="1800" spc="-10" dirty="0">
                <a:latin typeface="Carlito"/>
                <a:cs typeface="Carlito"/>
              </a:rPr>
              <a:t>merge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arlito"/>
              <a:cs typeface="Carlito"/>
            </a:endParaRPr>
          </a:p>
          <a:p>
            <a:pPr marL="1079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repo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23157" y="1782571"/>
            <a:ext cx="475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</a:t>
            </a:r>
            <a:r>
              <a:rPr sz="1800" dirty="0">
                <a:latin typeface="Carlito"/>
                <a:cs typeface="Carlito"/>
              </a:rPr>
              <a:t>u</a:t>
            </a:r>
            <a:r>
              <a:rPr sz="1800" spc="-5" dirty="0">
                <a:latin typeface="Carlito"/>
                <a:cs typeface="Carlito"/>
              </a:rPr>
              <a:t>sh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662928" y="1132332"/>
            <a:ext cx="928369" cy="403860"/>
            <a:chOff x="6662928" y="1132332"/>
            <a:chExt cx="928369" cy="403860"/>
          </a:xfrm>
        </p:grpSpPr>
        <p:sp>
          <p:nvSpPr>
            <p:cNvPr id="57" name="object 57"/>
            <p:cNvSpPr/>
            <p:nvPr/>
          </p:nvSpPr>
          <p:spPr>
            <a:xfrm>
              <a:off x="6662928" y="1132332"/>
              <a:ext cx="928116" cy="40386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20662" y="1238377"/>
              <a:ext cx="727710" cy="234950"/>
            </a:xfrm>
            <a:custGeom>
              <a:avLst/>
              <a:gdLst/>
              <a:ahLst/>
              <a:cxnLst/>
              <a:rect l="l" t="t" r="r" b="b"/>
              <a:pathLst>
                <a:path w="727709" h="234950">
                  <a:moveTo>
                    <a:pt x="74390" y="38092"/>
                  </a:moveTo>
                  <a:lnTo>
                    <a:pt x="49676" y="44977"/>
                  </a:lnTo>
                  <a:lnTo>
                    <a:pt x="67830" y="63131"/>
                  </a:lnTo>
                  <a:lnTo>
                    <a:pt x="720598" y="234950"/>
                  </a:lnTo>
                  <a:lnTo>
                    <a:pt x="727202" y="209803"/>
                  </a:lnTo>
                  <a:lnTo>
                    <a:pt x="74390" y="38092"/>
                  </a:lnTo>
                  <a:close/>
                </a:path>
                <a:path w="727709" h="234950">
                  <a:moveTo>
                    <a:pt x="114935" y="0"/>
                  </a:moveTo>
                  <a:lnTo>
                    <a:pt x="0" y="31876"/>
                  </a:lnTo>
                  <a:lnTo>
                    <a:pt x="79248" y="111251"/>
                  </a:lnTo>
                  <a:lnTo>
                    <a:pt x="84328" y="116205"/>
                  </a:lnTo>
                  <a:lnTo>
                    <a:pt x="92583" y="116205"/>
                  </a:lnTo>
                  <a:lnTo>
                    <a:pt x="102616" y="106172"/>
                  </a:lnTo>
                  <a:lnTo>
                    <a:pt x="102616" y="97917"/>
                  </a:lnTo>
                  <a:lnTo>
                    <a:pt x="67830" y="63131"/>
                  </a:lnTo>
                  <a:lnTo>
                    <a:pt x="21463" y="50926"/>
                  </a:lnTo>
                  <a:lnTo>
                    <a:pt x="28067" y="25908"/>
                  </a:lnTo>
                  <a:lnTo>
                    <a:pt x="118194" y="25908"/>
                  </a:lnTo>
                  <a:lnTo>
                    <a:pt x="121920" y="24892"/>
                  </a:lnTo>
                  <a:lnTo>
                    <a:pt x="125857" y="17780"/>
                  </a:lnTo>
                  <a:lnTo>
                    <a:pt x="123952" y="10922"/>
                  </a:lnTo>
                  <a:lnTo>
                    <a:pt x="122047" y="3937"/>
                  </a:lnTo>
                  <a:lnTo>
                    <a:pt x="114935" y="0"/>
                  </a:lnTo>
                  <a:close/>
                </a:path>
                <a:path w="727709" h="234950">
                  <a:moveTo>
                    <a:pt x="28067" y="25908"/>
                  </a:moveTo>
                  <a:lnTo>
                    <a:pt x="21463" y="50926"/>
                  </a:lnTo>
                  <a:lnTo>
                    <a:pt x="67830" y="63131"/>
                  </a:lnTo>
                  <a:lnTo>
                    <a:pt x="55625" y="50926"/>
                  </a:lnTo>
                  <a:lnTo>
                    <a:pt x="28321" y="50926"/>
                  </a:lnTo>
                  <a:lnTo>
                    <a:pt x="33909" y="29210"/>
                  </a:lnTo>
                  <a:lnTo>
                    <a:pt x="40620" y="29210"/>
                  </a:lnTo>
                  <a:lnTo>
                    <a:pt x="28067" y="25908"/>
                  </a:lnTo>
                  <a:close/>
                </a:path>
                <a:path w="727709" h="234950">
                  <a:moveTo>
                    <a:pt x="33909" y="29210"/>
                  </a:moveTo>
                  <a:lnTo>
                    <a:pt x="28321" y="50926"/>
                  </a:lnTo>
                  <a:lnTo>
                    <a:pt x="49676" y="44977"/>
                  </a:lnTo>
                  <a:lnTo>
                    <a:pt x="33909" y="29210"/>
                  </a:lnTo>
                  <a:close/>
                </a:path>
                <a:path w="727709" h="234950">
                  <a:moveTo>
                    <a:pt x="49676" y="44977"/>
                  </a:moveTo>
                  <a:lnTo>
                    <a:pt x="28321" y="50926"/>
                  </a:lnTo>
                  <a:lnTo>
                    <a:pt x="55625" y="50926"/>
                  </a:lnTo>
                  <a:lnTo>
                    <a:pt x="49676" y="44977"/>
                  </a:lnTo>
                  <a:close/>
                </a:path>
                <a:path w="727709" h="234950">
                  <a:moveTo>
                    <a:pt x="40620" y="29210"/>
                  </a:moveTo>
                  <a:lnTo>
                    <a:pt x="33909" y="29210"/>
                  </a:lnTo>
                  <a:lnTo>
                    <a:pt x="49676" y="44977"/>
                  </a:lnTo>
                  <a:lnTo>
                    <a:pt x="74390" y="38092"/>
                  </a:lnTo>
                  <a:lnTo>
                    <a:pt x="40620" y="29210"/>
                  </a:lnTo>
                  <a:close/>
                </a:path>
                <a:path w="727709" h="234950">
                  <a:moveTo>
                    <a:pt x="118194" y="25908"/>
                  </a:moveTo>
                  <a:lnTo>
                    <a:pt x="28067" y="25908"/>
                  </a:lnTo>
                  <a:lnTo>
                    <a:pt x="74390" y="38092"/>
                  </a:lnTo>
                  <a:lnTo>
                    <a:pt x="118194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623809" y="1288160"/>
            <a:ext cx="1226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someone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rlito"/>
                <a:cs typeface="Carlito"/>
              </a:rPr>
              <a:t>else’s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master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GitHub</a:t>
            </a:r>
            <a:r>
              <a:rPr spc="-90" dirty="0"/>
              <a:t> </a:t>
            </a:r>
            <a:r>
              <a:rPr spc="-15" dirty="0"/>
              <a:t>Gist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983" y="1334261"/>
            <a:ext cx="2261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https://gist.github.com/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8368" y="1798320"/>
            <a:ext cx="8238744" cy="4726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676" y="2618054"/>
            <a:ext cx="44062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0" spc="-20" dirty="0">
                <a:latin typeface="Carlito"/>
                <a:cs typeface="Carlito"/>
              </a:rPr>
              <a:t>What </a:t>
            </a:r>
            <a:r>
              <a:rPr sz="7200" b="0" dirty="0">
                <a:latin typeface="Carlito"/>
                <a:cs typeface="Carlito"/>
              </a:rPr>
              <a:t>is</a:t>
            </a:r>
            <a:r>
              <a:rPr sz="7200" b="0" spc="-70" dirty="0">
                <a:latin typeface="Carlito"/>
                <a:cs typeface="Carlito"/>
              </a:rPr>
              <a:t> </a:t>
            </a:r>
            <a:r>
              <a:rPr sz="7200" b="0" spc="-5" dirty="0">
                <a:latin typeface="Carlito"/>
                <a:cs typeface="Carlito"/>
              </a:rPr>
              <a:t>git?</a:t>
            </a:r>
            <a:endParaRPr sz="7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248" y="461899"/>
            <a:ext cx="3635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Good</a:t>
            </a:r>
            <a:r>
              <a:rPr sz="4400" spc="-75" dirty="0"/>
              <a:t> </a:t>
            </a:r>
            <a:r>
              <a:rPr sz="4400" spc="-15" dirty="0"/>
              <a:t>resources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19792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Git </a:t>
            </a:r>
            <a:r>
              <a:rPr sz="2500" spc="-15" dirty="0">
                <a:latin typeface="Carlito"/>
                <a:cs typeface="Carlito"/>
              </a:rPr>
              <a:t>from</a:t>
            </a:r>
            <a:r>
              <a:rPr sz="2500" spc="-6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Git: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3470" y="1621281"/>
            <a:ext cx="32080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0000FF"/>
                </a:solidFill>
                <a:latin typeface="Carlito"/>
                <a:cs typeface="Carlito"/>
              </a:rPr>
              <a:t>https://git-scm.com/book/en/v2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307462"/>
            <a:ext cx="8009890" cy="376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A guided </a:t>
            </a:r>
            <a:r>
              <a:rPr sz="2500" spc="-10" dirty="0">
                <a:latin typeface="Carlito"/>
                <a:cs typeface="Carlito"/>
              </a:rPr>
              <a:t>tour that walks through </a:t>
            </a:r>
            <a:r>
              <a:rPr sz="2500" spc="-5" dirty="0">
                <a:latin typeface="Carlito"/>
                <a:cs typeface="Carlito"/>
              </a:rPr>
              <a:t>the </a:t>
            </a:r>
            <a:r>
              <a:rPr sz="2500" spc="-15" dirty="0">
                <a:latin typeface="Carlito"/>
                <a:cs typeface="Carlito"/>
              </a:rPr>
              <a:t>fundamentals </a:t>
            </a:r>
            <a:r>
              <a:rPr sz="2500" spc="-5" dirty="0">
                <a:latin typeface="Carlito"/>
                <a:cs typeface="Carlito"/>
              </a:rPr>
              <a:t>of</a:t>
            </a:r>
            <a:r>
              <a:rPr sz="2500" spc="11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Git:</a:t>
            </a:r>
            <a:endParaRPr sz="2500">
              <a:latin typeface="Carlito"/>
              <a:cs typeface="Carlito"/>
            </a:endParaRPr>
          </a:p>
          <a:p>
            <a:pPr marL="2605405">
              <a:lnSpc>
                <a:spcPct val="100000"/>
              </a:lnSpc>
              <a:spcBef>
                <a:spcPts val="25"/>
              </a:spcBef>
            </a:pPr>
            <a:r>
              <a:rPr sz="1900" spc="-15" dirty="0">
                <a:solidFill>
                  <a:srgbClr val="0000FF"/>
                </a:solidFill>
                <a:latin typeface="Carlito"/>
                <a:cs typeface="Carlito"/>
              </a:rPr>
              <a:t>https://githowto.com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Linus </a:t>
            </a:r>
            <a:r>
              <a:rPr sz="2500" spc="-35" dirty="0">
                <a:latin typeface="Carlito"/>
                <a:cs typeface="Carlito"/>
              </a:rPr>
              <a:t>Torvalds </a:t>
            </a:r>
            <a:r>
              <a:rPr sz="2500" spc="-5" dirty="0">
                <a:latin typeface="Carlito"/>
                <a:cs typeface="Carlito"/>
              </a:rPr>
              <a:t>on</a:t>
            </a:r>
            <a:r>
              <a:rPr sz="2500" spc="1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Git:</a:t>
            </a:r>
            <a:endParaRPr sz="2500">
              <a:latin typeface="Carlito"/>
              <a:cs typeface="Carlito"/>
            </a:endParaRPr>
          </a:p>
          <a:p>
            <a:pPr marL="2655570">
              <a:lnSpc>
                <a:spcPct val="100000"/>
              </a:lnSpc>
              <a:spcBef>
                <a:spcPts val="600"/>
              </a:spcBef>
            </a:pPr>
            <a:r>
              <a:rPr sz="1900" spc="-15" dirty="0">
                <a:solidFill>
                  <a:srgbClr val="0000FF"/>
                </a:solidFill>
                <a:latin typeface="Carlito"/>
                <a:cs typeface="Carlito"/>
              </a:rPr>
              <a:t>http</a:t>
            </a:r>
            <a:r>
              <a:rPr sz="1900" spc="-15" dirty="0">
                <a:solidFill>
                  <a:srgbClr val="0000FF"/>
                </a:solidFill>
                <a:latin typeface="Carlito"/>
                <a:cs typeface="Carlito"/>
                <a:hlinkClick r:id="rId2"/>
              </a:rPr>
              <a:t>s://w</a:t>
            </a:r>
            <a:r>
              <a:rPr sz="1900" spc="-15" dirty="0">
                <a:solidFill>
                  <a:srgbClr val="0000FF"/>
                </a:solidFill>
                <a:latin typeface="Carlito"/>
                <a:cs typeface="Carlito"/>
              </a:rPr>
              <a:t>ww.</a:t>
            </a:r>
            <a:r>
              <a:rPr sz="1900" spc="-15" dirty="0">
                <a:solidFill>
                  <a:srgbClr val="0000FF"/>
                </a:solidFill>
                <a:latin typeface="Carlito"/>
                <a:cs typeface="Carlito"/>
                <a:hlinkClick r:id="rId2"/>
              </a:rPr>
              <a:t>youtube.com/watch?v=idLyobOhtO4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Git tutorial </a:t>
            </a:r>
            <a:r>
              <a:rPr sz="2500" spc="-15" dirty="0">
                <a:latin typeface="Carlito"/>
                <a:cs typeface="Carlito"/>
              </a:rPr>
              <a:t>from</a:t>
            </a:r>
            <a:r>
              <a:rPr sz="2500" spc="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Atlassian:</a:t>
            </a:r>
            <a:endParaRPr sz="2500">
              <a:latin typeface="Carlito"/>
              <a:cs typeface="Carlito"/>
            </a:endParaRPr>
          </a:p>
          <a:p>
            <a:pPr marL="2657475">
              <a:lnSpc>
                <a:spcPct val="100000"/>
              </a:lnSpc>
              <a:spcBef>
                <a:spcPts val="25"/>
              </a:spcBef>
            </a:pPr>
            <a:r>
              <a:rPr sz="1900" spc="-10" dirty="0">
                <a:solidFill>
                  <a:srgbClr val="0000FF"/>
                </a:solidFill>
                <a:latin typeface="Carlito"/>
                <a:cs typeface="Carlito"/>
              </a:rPr>
              <a:t>http</a:t>
            </a:r>
            <a:r>
              <a:rPr sz="1900" spc="-10" dirty="0">
                <a:solidFill>
                  <a:srgbClr val="0000FF"/>
                </a:solidFill>
                <a:latin typeface="Carlito"/>
                <a:cs typeface="Carlito"/>
                <a:hlinkClick r:id="rId3"/>
              </a:rPr>
              <a:t>s://w</a:t>
            </a:r>
            <a:r>
              <a:rPr sz="1900" spc="-10" dirty="0">
                <a:solidFill>
                  <a:srgbClr val="0000FF"/>
                </a:solidFill>
                <a:latin typeface="Carlito"/>
                <a:cs typeface="Carlito"/>
              </a:rPr>
              <a:t>ww</a:t>
            </a:r>
            <a:r>
              <a:rPr sz="1900" spc="-10" dirty="0">
                <a:solidFill>
                  <a:srgbClr val="0000FF"/>
                </a:solidFill>
                <a:latin typeface="Carlito"/>
                <a:cs typeface="Carlito"/>
                <a:hlinkClick r:id="rId3"/>
              </a:rPr>
              <a:t>.atlassian.com</a:t>
            </a:r>
            <a:r>
              <a:rPr sz="1900" spc="-10" dirty="0">
                <a:solidFill>
                  <a:srgbClr val="0000FF"/>
                </a:solidFill>
                <a:latin typeface="Carlito"/>
                <a:cs typeface="Carlito"/>
              </a:rPr>
              <a:t>/</a:t>
            </a:r>
            <a:r>
              <a:rPr sz="1900" spc="-10" dirty="0">
                <a:solidFill>
                  <a:srgbClr val="0000FF"/>
                </a:solidFill>
                <a:latin typeface="Carlito"/>
                <a:cs typeface="Carlito"/>
                <a:hlinkClick r:id="rId3"/>
              </a:rPr>
              <a:t>git/tutorials/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spc="-10" dirty="0">
                <a:latin typeface="Carlito"/>
                <a:cs typeface="Carlito"/>
              </a:rPr>
              <a:t>number </a:t>
            </a:r>
            <a:r>
              <a:rPr sz="2500" spc="-5" dirty="0">
                <a:latin typeface="Carlito"/>
                <a:cs typeface="Carlito"/>
              </a:rPr>
              <a:t>of </a:t>
            </a:r>
            <a:r>
              <a:rPr sz="2500" spc="-15" dirty="0">
                <a:latin typeface="Carlito"/>
                <a:cs typeface="Carlito"/>
              </a:rPr>
              <a:t>easy-to-understand </a:t>
            </a:r>
            <a:r>
              <a:rPr sz="2500" spc="-5" dirty="0">
                <a:latin typeface="Carlito"/>
                <a:cs typeface="Carlito"/>
              </a:rPr>
              <a:t>guides </a:t>
            </a:r>
            <a:r>
              <a:rPr sz="2500" spc="-15" dirty="0">
                <a:latin typeface="Carlito"/>
                <a:cs typeface="Carlito"/>
              </a:rPr>
              <a:t>by </a:t>
            </a:r>
            <a:r>
              <a:rPr sz="2500" spc="-5" dirty="0">
                <a:latin typeface="Carlito"/>
                <a:cs typeface="Carlito"/>
              </a:rPr>
              <a:t>the GitHub</a:t>
            </a:r>
            <a:r>
              <a:rPr sz="2500" spc="135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folks</a:t>
            </a:r>
            <a:endParaRPr sz="2500">
              <a:latin typeface="Carlito"/>
              <a:cs typeface="Carlito"/>
            </a:endParaRPr>
          </a:p>
          <a:p>
            <a:pPr marL="2657475">
              <a:lnSpc>
                <a:spcPct val="100000"/>
              </a:lnSpc>
              <a:spcBef>
                <a:spcPts val="25"/>
              </a:spcBef>
            </a:pPr>
            <a:r>
              <a:rPr sz="1900" spc="-10" dirty="0">
                <a:solidFill>
                  <a:srgbClr val="0000FF"/>
                </a:solidFill>
                <a:latin typeface="Carlito"/>
                <a:cs typeface="Carlito"/>
              </a:rPr>
              <a:t>https://guides.github.com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4857" y="461899"/>
            <a:ext cx="3034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4400" b="0" spc="-10" dirty="0">
                <a:solidFill>
                  <a:srgbClr val="0000FF"/>
                </a:solidFill>
                <a:latin typeface="Carlito"/>
                <a:cs typeface="Carlito"/>
              </a:rPr>
              <a:t>commit</a:t>
            </a:r>
            <a:r>
              <a:rPr sz="4400" b="0" spc="-5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4400" b="0" spc="-5" dirty="0">
                <a:solidFill>
                  <a:srgbClr val="0000FF"/>
                </a:solidFill>
                <a:latin typeface="Carlito"/>
                <a:cs typeface="Carlito"/>
              </a:rPr>
              <a:t>-a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165340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318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Allows </a:t>
            </a:r>
            <a:r>
              <a:rPr sz="3200" dirty="0">
                <a:latin typeface="Carlito"/>
                <a:cs typeface="Carlito"/>
              </a:rPr>
              <a:t>one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add </a:t>
            </a:r>
            <a:r>
              <a:rPr sz="3200" spc="-15" dirty="0">
                <a:latin typeface="Carlito"/>
                <a:cs typeface="Carlito"/>
              </a:rPr>
              <a:t>to </a:t>
            </a:r>
            <a:r>
              <a:rPr sz="3200" spc="-10" dirty="0">
                <a:latin typeface="Carlito"/>
                <a:cs typeface="Carlito"/>
              </a:rPr>
              <a:t>staging index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10" dirty="0">
                <a:latin typeface="Carlito"/>
                <a:cs typeface="Carlito"/>
              </a:rPr>
              <a:t>commit </a:t>
            </a:r>
            <a:r>
              <a:rPr sz="3200" i="1" spc="-5" dirty="0">
                <a:latin typeface="Carlito"/>
                <a:cs typeface="Carlito"/>
              </a:rPr>
              <a:t>at </a:t>
            </a:r>
            <a:r>
              <a:rPr sz="3200" i="1" dirty="0">
                <a:latin typeface="Carlito"/>
                <a:cs typeface="Carlito"/>
              </a:rPr>
              <a:t>the </a:t>
            </a:r>
            <a:r>
              <a:rPr sz="3200" i="1" spc="-5" dirty="0">
                <a:latin typeface="Carlito"/>
                <a:cs typeface="Carlito"/>
              </a:rPr>
              <a:t>same</a:t>
            </a:r>
            <a:r>
              <a:rPr sz="3200" i="1" spc="15" dirty="0">
                <a:latin typeface="Carlito"/>
                <a:cs typeface="Carlito"/>
              </a:rPr>
              <a:t> </a:t>
            </a:r>
            <a:r>
              <a:rPr sz="3200" i="1" spc="-5" dirty="0">
                <a:latin typeface="Carlito"/>
                <a:cs typeface="Carlito"/>
              </a:rPr>
              <a:t>time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Grabs </a:t>
            </a:r>
            <a:r>
              <a:rPr sz="3200" spc="-5" dirty="0">
                <a:latin typeface="Carlito"/>
                <a:cs typeface="Carlito"/>
              </a:rPr>
              <a:t>everything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5" dirty="0">
                <a:latin typeface="Carlito"/>
                <a:cs typeface="Carlito"/>
              </a:rPr>
              <a:t>working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direcotry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Files </a:t>
            </a:r>
            <a:r>
              <a:rPr sz="3200" dirty="0">
                <a:latin typeface="Carlito"/>
                <a:cs typeface="Carlito"/>
              </a:rPr>
              <a:t>not </a:t>
            </a:r>
            <a:r>
              <a:rPr sz="3200" spc="-25" dirty="0">
                <a:latin typeface="Carlito"/>
                <a:cs typeface="Carlito"/>
              </a:rPr>
              <a:t>tracked </a:t>
            </a:r>
            <a:r>
              <a:rPr sz="3200" spc="-5" dirty="0">
                <a:latin typeface="Carlito"/>
                <a:cs typeface="Carlito"/>
              </a:rPr>
              <a:t>or being </a:t>
            </a:r>
            <a:r>
              <a:rPr sz="3200" spc="-10" dirty="0">
                <a:latin typeface="Carlito"/>
                <a:cs typeface="Carlito"/>
              </a:rPr>
              <a:t>deleted are </a:t>
            </a:r>
            <a:r>
              <a:rPr sz="3200" spc="-5" dirty="0">
                <a:latin typeface="Carlito"/>
                <a:cs typeface="Carlito"/>
              </a:rPr>
              <a:t>not  included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8632" y="461899"/>
            <a:ext cx="35871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FF"/>
                </a:solidFill>
                <a:latin typeface="Carlito"/>
                <a:cs typeface="Carlito"/>
              </a:rPr>
              <a:t>git log</a:t>
            </a:r>
            <a:r>
              <a:rPr sz="4400" b="0" spc="-7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4400" b="0" dirty="0">
                <a:solidFill>
                  <a:srgbClr val="0000FF"/>
                </a:solidFill>
                <a:latin typeface="Carlito"/>
                <a:cs typeface="Carlito"/>
              </a:rPr>
              <a:t>--oneline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75017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gets </a:t>
            </a:r>
            <a:r>
              <a:rPr sz="3200" spc="-25" dirty="0">
                <a:latin typeface="Carlito"/>
                <a:cs typeface="Carlito"/>
              </a:rPr>
              <a:t>first </a:t>
            </a:r>
            <a:r>
              <a:rPr sz="3200" spc="-5" dirty="0">
                <a:latin typeface="Carlito"/>
                <a:cs typeface="Carlito"/>
              </a:rPr>
              <a:t>line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checksum </a:t>
            </a:r>
            <a:r>
              <a:rPr sz="3200" dirty="0">
                <a:latin typeface="Carlito"/>
                <a:cs typeface="Carlito"/>
              </a:rPr>
              <a:t>of all </a:t>
            </a:r>
            <a:r>
              <a:rPr sz="3200" spc="-10" dirty="0">
                <a:latin typeface="Carlito"/>
                <a:cs typeface="Carlito"/>
              </a:rPr>
              <a:t>commits </a:t>
            </a:r>
            <a:r>
              <a:rPr sz="3200" dirty="0">
                <a:latin typeface="Carlito"/>
                <a:cs typeface="Carlito"/>
              </a:rPr>
              <a:t>in  </a:t>
            </a:r>
            <a:r>
              <a:rPr sz="3200" spc="-10" dirty="0">
                <a:latin typeface="Carlito"/>
                <a:cs typeface="Carlito"/>
              </a:rPr>
              <a:t>current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branch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2971800"/>
            <a:ext cx="7162800" cy="1775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5920" y="461899"/>
            <a:ext cx="4311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4400" spc="-15" dirty="0">
                <a:solidFill>
                  <a:srgbClr val="0000FF"/>
                </a:solidFill>
                <a:latin typeface="Carlito"/>
                <a:cs typeface="Carlito"/>
              </a:rPr>
              <a:t>diff</a:t>
            </a:r>
            <a:r>
              <a:rPr sz="4400" spc="-6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4400" spc="-10" dirty="0">
                <a:latin typeface="Carlito"/>
                <a:cs typeface="Carlito"/>
              </a:rPr>
              <a:t>g5iU0oPe7x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217409" cy="178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When </a:t>
            </a:r>
            <a:r>
              <a:rPr sz="3200" spc="-5" dirty="0">
                <a:latin typeface="Carlito"/>
                <a:cs typeface="Carlito"/>
              </a:rPr>
              <a:t>using checksum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5" dirty="0">
                <a:latin typeface="Carlito"/>
                <a:cs typeface="Carlito"/>
              </a:rPr>
              <a:t>older </a:t>
            </a:r>
            <a:r>
              <a:rPr sz="3200" spc="-10" dirty="0">
                <a:latin typeface="Carlito"/>
                <a:cs typeface="Carlito"/>
              </a:rPr>
              <a:t>commit, </a:t>
            </a:r>
            <a:r>
              <a:rPr sz="3200" dirty="0">
                <a:latin typeface="Carlito"/>
                <a:cs typeface="Carlito"/>
              </a:rPr>
              <a:t>will  </a:t>
            </a:r>
            <a:r>
              <a:rPr sz="3200" spc="-10" dirty="0">
                <a:latin typeface="Carlito"/>
                <a:cs typeface="Carlito"/>
              </a:rPr>
              <a:t>show </a:t>
            </a:r>
            <a:r>
              <a:rPr sz="3200" spc="-15" dirty="0">
                <a:latin typeface="Carlito"/>
                <a:cs typeface="Carlito"/>
              </a:rPr>
              <a:t>you </a:t>
            </a:r>
            <a:r>
              <a:rPr sz="3200" dirty="0">
                <a:latin typeface="Carlito"/>
                <a:cs typeface="Carlito"/>
              </a:rPr>
              <a:t>all </a:t>
            </a:r>
            <a:r>
              <a:rPr sz="3200" spc="-5" dirty="0">
                <a:latin typeface="Carlito"/>
                <a:cs typeface="Carlito"/>
              </a:rPr>
              <a:t>changes </a:t>
            </a:r>
            <a:r>
              <a:rPr sz="3200" spc="-10" dirty="0">
                <a:latin typeface="Carlito"/>
                <a:cs typeface="Carlito"/>
              </a:rPr>
              <a:t>compared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those in  </a:t>
            </a:r>
            <a:r>
              <a:rPr sz="3200" spc="-10" dirty="0">
                <a:latin typeface="Carlito"/>
                <a:cs typeface="Carlito"/>
              </a:rPr>
              <a:t>your working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directory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598" y="461899"/>
            <a:ext cx="7593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Renaming </a:t>
            </a:r>
            <a:r>
              <a:rPr sz="4400" dirty="0"/>
              <a:t>and </a:t>
            </a:r>
            <a:r>
              <a:rPr sz="4400" spc="-5" dirty="0"/>
              <a:t>deleting</a:t>
            </a:r>
            <a:r>
              <a:rPr sz="4400" spc="-80" dirty="0"/>
              <a:t> </a:t>
            </a:r>
            <a:r>
              <a:rPr sz="4400" spc="-15" dirty="0"/>
              <a:t>branches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7478395" cy="445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2700" spc="-15" dirty="0">
                <a:solidFill>
                  <a:srgbClr val="0000FF"/>
                </a:solidFill>
                <a:latin typeface="Carlito"/>
                <a:cs typeface="Carlito"/>
              </a:rPr>
              <a:t>branch </a:t>
            </a:r>
            <a:r>
              <a:rPr sz="2700" spc="-5" dirty="0">
                <a:solidFill>
                  <a:srgbClr val="0000FF"/>
                </a:solidFill>
                <a:latin typeface="Carlito"/>
                <a:cs typeface="Carlito"/>
              </a:rPr>
              <a:t>–m/--move </a:t>
            </a:r>
            <a:r>
              <a:rPr sz="2700" spc="-5" dirty="0">
                <a:latin typeface="Carlito"/>
                <a:cs typeface="Carlito"/>
              </a:rPr>
              <a:t>old_name</a:t>
            </a:r>
            <a:r>
              <a:rPr sz="2700" spc="-2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new_name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2700" spc="-15" dirty="0">
                <a:solidFill>
                  <a:srgbClr val="0000FF"/>
                </a:solidFill>
                <a:latin typeface="Carlito"/>
                <a:cs typeface="Carlito"/>
              </a:rPr>
              <a:t>branch </a:t>
            </a:r>
            <a:r>
              <a:rPr sz="2700" spc="-5" dirty="0">
                <a:solidFill>
                  <a:srgbClr val="0000FF"/>
                </a:solidFill>
                <a:latin typeface="Carlito"/>
                <a:cs typeface="Carlito"/>
              </a:rPr>
              <a:t>–d</a:t>
            </a:r>
            <a:r>
              <a:rPr sz="2700" spc="-1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branch_name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latin typeface="Carlito"/>
                <a:cs typeface="Carlito"/>
              </a:rPr>
              <a:t>Note</a:t>
            </a:r>
            <a:r>
              <a:rPr sz="2400" spc="-5" dirty="0">
                <a:latin typeface="Carlito"/>
                <a:cs typeface="Carlito"/>
              </a:rPr>
              <a:t>: </a:t>
            </a:r>
            <a:r>
              <a:rPr sz="2400" spc="-10" dirty="0">
                <a:latin typeface="Carlito"/>
                <a:cs typeface="Carlito"/>
              </a:rPr>
              <a:t>Must </a:t>
            </a:r>
            <a:r>
              <a:rPr sz="2400" spc="-5" dirty="0">
                <a:latin typeface="Carlito"/>
                <a:cs typeface="Carlito"/>
              </a:rPr>
              <a:t>not be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branch_name</a:t>
            </a:r>
            <a:endParaRPr sz="2400">
              <a:latin typeface="Carlito"/>
              <a:cs typeface="Carlito"/>
            </a:endParaRPr>
          </a:p>
          <a:p>
            <a:pPr marL="12700" marR="77470">
              <a:lnSpc>
                <a:spcPct val="80000"/>
              </a:lnSpc>
              <a:spcBef>
                <a:spcPts val="575"/>
              </a:spcBef>
            </a:pPr>
            <a:r>
              <a:rPr sz="2400" i="1" spc="-5" dirty="0">
                <a:latin typeface="Carlito"/>
                <a:cs typeface="Carlito"/>
              </a:rPr>
              <a:t>Note</a:t>
            </a:r>
            <a:r>
              <a:rPr sz="2400" spc="-5" dirty="0">
                <a:latin typeface="Carlito"/>
                <a:cs typeface="Carlito"/>
              </a:rPr>
              <a:t>: </a:t>
            </a:r>
            <a:r>
              <a:rPr sz="2400" spc="-10" dirty="0">
                <a:latin typeface="Carlito"/>
                <a:cs typeface="Carlito"/>
              </a:rPr>
              <a:t>Must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10" dirty="0">
                <a:latin typeface="Carlito"/>
                <a:cs typeface="Carlito"/>
              </a:rPr>
              <a:t>commits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branch_name unmerged </a:t>
            </a:r>
            <a:r>
              <a:rPr sz="2400" dirty="0">
                <a:latin typeface="Carlito"/>
                <a:cs typeface="Carlito"/>
              </a:rPr>
              <a:t>in  </a:t>
            </a:r>
            <a:r>
              <a:rPr sz="2400" spc="-10" dirty="0">
                <a:latin typeface="Carlito"/>
                <a:cs typeface="Carlito"/>
              </a:rPr>
              <a:t>branch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0" dirty="0">
                <a:latin typeface="Carlito"/>
                <a:cs typeface="Carlito"/>
              </a:rPr>
              <a:t>you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deleting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2400" spc="-10" dirty="0">
                <a:solidFill>
                  <a:srgbClr val="0000FF"/>
                </a:solidFill>
                <a:latin typeface="Carlito"/>
                <a:cs typeface="Carlito"/>
              </a:rPr>
              <a:t>branch </a:t>
            </a:r>
            <a:r>
              <a:rPr sz="2400" dirty="0">
                <a:solidFill>
                  <a:srgbClr val="0000FF"/>
                </a:solidFill>
                <a:latin typeface="Carlito"/>
                <a:cs typeface="Carlito"/>
              </a:rPr>
              <a:t>–D</a:t>
            </a:r>
            <a:r>
              <a:rPr sz="2400" spc="-2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branch_name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rlito"/>
              <a:cs typeface="Carlito"/>
            </a:endParaRPr>
          </a:p>
          <a:p>
            <a:pPr marL="12700" marR="5080">
              <a:lnSpc>
                <a:spcPct val="80000"/>
              </a:lnSpc>
            </a:pPr>
            <a:r>
              <a:rPr sz="2400" i="1" spc="-5" dirty="0">
                <a:latin typeface="Carlito"/>
                <a:cs typeface="Carlito"/>
              </a:rPr>
              <a:t>Note</a:t>
            </a:r>
            <a:r>
              <a:rPr sz="2400" spc="-5" dirty="0">
                <a:latin typeface="Carlito"/>
                <a:cs typeface="Carlito"/>
              </a:rPr>
              <a:t>: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10" dirty="0">
                <a:latin typeface="Carlito"/>
                <a:cs typeface="Carlito"/>
              </a:rPr>
              <a:t>you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*really* </a:t>
            </a:r>
            <a:r>
              <a:rPr sz="2400" spc="-15" dirty="0">
                <a:latin typeface="Carlito"/>
                <a:cs typeface="Carlito"/>
              </a:rPr>
              <a:t>sure </a:t>
            </a:r>
            <a:r>
              <a:rPr sz="2400" spc="-5" dirty="0">
                <a:latin typeface="Carlito"/>
                <a:cs typeface="Carlito"/>
              </a:rPr>
              <a:t>that </a:t>
            </a:r>
            <a:r>
              <a:rPr sz="2400" spc="-10" dirty="0">
                <a:latin typeface="Carlito"/>
                <a:cs typeface="Carlito"/>
              </a:rPr>
              <a:t>you </a:t>
            </a:r>
            <a:r>
              <a:rPr sz="2400" spc="-15" dirty="0">
                <a:latin typeface="Carlito"/>
                <a:cs typeface="Carlito"/>
              </a:rPr>
              <a:t>want to </a:t>
            </a:r>
            <a:r>
              <a:rPr sz="2400" spc="-10" dirty="0">
                <a:latin typeface="Carlito"/>
                <a:cs typeface="Carlito"/>
              </a:rPr>
              <a:t>delete branch 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commits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5794" y="461899"/>
            <a:ext cx="1773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0" dirty="0"/>
              <a:t>Tagging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36219" y="1505458"/>
            <a:ext cx="747649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rlito"/>
                <a:cs typeface="Carlito"/>
              </a:rPr>
              <a:t>Git </a:t>
            </a:r>
            <a:r>
              <a:rPr sz="2800" spc="-10" dirty="0">
                <a:latin typeface="Carlito"/>
                <a:cs typeface="Carlito"/>
              </a:rPr>
              <a:t>has </a:t>
            </a:r>
            <a:r>
              <a:rPr sz="2800" spc="-5" dirty="0">
                <a:latin typeface="Carlito"/>
                <a:cs typeface="Carlito"/>
              </a:rPr>
              <a:t>the ability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tag </a:t>
            </a:r>
            <a:r>
              <a:rPr sz="2800" spc="-10" dirty="0">
                <a:latin typeface="Carlito"/>
                <a:cs typeface="Carlito"/>
              </a:rPr>
              <a:t>specific points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history 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being </a:t>
            </a:r>
            <a:r>
              <a:rPr sz="2800" spc="-15" dirty="0">
                <a:latin typeface="Carlito"/>
                <a:cs typeface="Carlito"/>
              </a:rPr>
              <a:t>important, </a:t>
            </a:r>
            <a:r>
              <a:rPr sz="2800" spc="-10" dirty="0">
                <a:latin typeface="Carlito"/>
                <a:cs typeface="Carlito"/>
              </a:rPr>
              <a:t>such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releases </a:t>
            </a:r>
            <a:r>
              <a:rPr sz="2800" spc="-20" dirty="0">
                <a:latin typeface="Carlito"/>
                <a:cs typeface="Carlito"/>
              </a:rPr>
              <a:t>versions  </a:t>
            </a:r>
            <a:r>
              <a:rPr sz="2800" spc="-40" dirty="0">
                <a:latin typeface="Carlito"/>
                <a:cs typeface="Carlito"/>
              </a:rPr>
              <a:t>(v.1.0, </a:t>
            </a:r>
            <a:r>
              <a:rPr sz="2800" spc="-5" dirty="0">
                <a:latin typeface="Carlito"/>
                <a:cs typeface="Carlito"/>
              </a:rPr>
              <a:t>2.0,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…)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rlito"/>
              <a:cs typeface="Carlito"/>
            </a:endParaRPr>
          </a:p>
          <a:p>
            <a:pPr marL="41783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git</a:t>
            </a:r>
            <a:r>
              <a:rPr sz="2800" spc="-2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Carlito"/>
                <a:cs typeface="Carlito"/>
              </a:rPr>
              <a:t>tag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2980" y="3921252"/>
            <a:ext cx="7694676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5794" y="461899"/>
            <a:ext cx="1773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0" dirty="0"/>
              <a:t>Tagging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72513"/>
            <a:ext cx="7226300" cy="4861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45" dirty="0">
                <a:latin typeface="Carlito"/>
                <a:cs typeface="Carlito"/>
              </a:rPr>
              <a:t>Two </a:t>
            </a:r>
            <a:r>
              <a:rPr sz="2600" dirty="0">
                <a:latin typeface="Carlito"/>
                <a:cs typeface="Carlito"/>
              </a:rPr>
              <a:t>types </a:t>
            </a:r>
            <a:r>
              <a:rPr sz="2600" spc="-5" dirty="0">
                <a:latin typeface="Carlito"/>
                <a:cs typeface="Carlito"/>
              </a:rPr>
              <a:t>of</a:t>
            </a:r>
            <a:r>
              <a:rPr sz="260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tags: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Carlito"/>
              <a:cs typeface="Carlito"/>
            </a:endParaRPr>
          </a:p>
          <a:p>
            <a:pPr marL="1877695" marR="870585" indent="-1865630">
              <a:lnSpc>
                <a:spcPts val="2810"/>
              </a:lnSpc>
            </a:pPr>
            <a:r>
              <a:rPr sz="2600" b="1" spc="-10" dirty="0">
                <a:latin typeface="Carlito"/>
                <a:cs typeface="Carlito"/>
              </a:rPr>
              <a:t>lightweight </a:t>
            </a:r>
            <a:r>
              <a:rPr sz="2600" dirty="0">
                <a:latin typeface="Carlito"/>
                <a:cs typeface="Carlito"/>
              </a:rPr>
              <a:t>– a </a:t>
            </a:r>
            <a:r>
              <a:rPr sz="2600" spc="-10" dirty="0">
                <a:latin typeface="Carlito"/>
                <a:cs typeface="Carlito"/>
              </a:rPr>
              <a:t>pointer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specific </a:t>
            </a:r>
            <a:r>
              <a:rPr sz="2600" spc="-10" dirty="0">
                <a:latin typeface="Carlito"/>
                <a:cs typeface="Carlito"/>
              </a:rPr>
              <a:t>comment </a:t>
            </a:r>
            <a:r>
              <a:rPr sz="2600" dirty="0">
                <a:latin typeface="Carlito"/>
                <a:cs typeface="Carlito"/>
              </a:rPr>
              <a:t>–  </a:t>
            </a:r>
            <a:r>
              <a:rPr sz="2600" spc="-5" dirty="0">
                <a:latin typeface="Carlito"/>
                <a:cs typeface="Carlito"/>
              </a:rPr>
              <a:t>basically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SHA </a:t>
            </a:r>
            <a:r>
              <a:rPr sz="2600" spc="-15" dirty="0">
                <a:latin typeface="Carlito"/>
                <a:cs typeface="Carlito"/>
              </a:rPr>
              <a:t>stored </a:t>
            </a:r>
            <a:r>
              <a:rPr sz="2600" dirty="0">
                <a:latin typeface="Carlito"/>
                <a:cs typeface="Carlito"/>
              </a:rPr>
              <a:t>in a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file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rlito"/>
              <a:cs typeface="Carlito"/>
            </a:endParaRPr>
          </a:p>
          <a:p>
            <a:pPr marL="1832610">
              <a:lnSpc>
                <a:spcPct val="100000"/>
              </a:lnSpc>
            </a:pPr>
            <a:r>
              <a:rPr sz="26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2600" spc="-10" dirty="0">
                <a:solidFill>
                  <a:srgbClr val="0000FF"/>
                </a:solidFill>
                <a:latin typeface="Carlito"/>
                <a:cs typeface="Carlito"/>
              </a:rPr>
              <a:t>tag</a:t>
            </a:r>
            <a:r>
              <a:rPr sz="26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tag_name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Carlito"/>
              <a:cs typeface="Carlito"/>
            </a:endParaRPr>
          </a:p>
          <a:p>
            <a:pPr marL="1728470" marR="5080" indent="-1716405" algn="just">
              <a:lnSpc>
                <a:spcPct val="90000"/>
              </a:lnSpc>
            </a:pPr>
            <a:r>
              <a:rPr sz="2600" b="1" spc="-15" dirty="0">
                <a:latin typeface="Carlito"/>
                <a:cs typeface="Carlito"/>
              </a:rPr>
              <a:t>annotated </a:t>
            </a:r>
            <a:r>
              <a:rPr sz="2600" dirty="0">
                <a:latin typeface="Carlito"/>
                <a:cs typeface="Carlito"/>
              </a:rPr>
              <a:t>– a </a:t>
            </a:r>
            <a:r>
              <a:rPr sz="2600" spc="-5" dirty="0">
                <a:latin typeface="Carlito"/>
                <a:cs typeface="Carlito"/>
              </a:rPr>
              <a:t>full object </a:t>
            </a:r>
            <a:r>
              <a:rPr sz="2600" spc="-15" dirty="0">
                <a:latin typeface="Carlito"/>
                <a:cs typeface="Carlito"/>
              </a:rPr>
              <a:t>stored </a:t>
            </a:r>
            <a:r>
              <a:rPr sz="2600" dirty="0">
                <a:latin typeface="Carlito"/>
                <a:cs typeface="Carlito"/>
              </a:rPr>
              <a:t>in the Git </a:t>
            </a:r>
            <a:r>
              <a:rPr sz="2600" spc="-10" dirty="0">
                <a:latin typeface="Carlito"/>
                <a:cs typeface="Carlito"/>
              </a:rPr>
              <a:t>database </a:t>
            </a:r>
            <a:r>
              <a:rPr sz="2600" dirty="0">
                <a:latin typeface="Carlito"/>
                <a:cs typeface="Carlito"/>
              </a:rPr>
              <a:t>–  </a:t>
            </a:r>
            <a:r>
              <a:rPr sz="2600" spc="5" dirty="0">
                <a:latin typeface="Carlito"/>
                <a:cs typeface="Carlito"/>
              </a:rPr>
              <a:t>SHA, </a:t>
            </a:r>
            <a:r>
              <a:rPr sz="2600" spc="-10" dirty="0">
                <a:latin typeface="Carlito"/>
                <a:cs typeface="Carlito"/>
              </a:rPr>
              <a:t>tagger </a:t>
            </a:r>
            <a:r>
              <a:rPr sz="2600" spc="-5" dirty="0">
                <a:latin typeface="Carlito"/>
                <a:cs typeface="Carlito"/>
              </a:rPr>
              <a:t>name, </a:t>
            </a:r>
            <a:r>
              <a:rPr sz="2600" dirty="0">
                <a:latin typeface="Carlito"/>
                <a:cs typeface="Carlito"/>
              </a:rPr>
              <a:t>email, </a:t>
            </a:r>
            <a:r>
              <a:rPr sz="2600" spc="-10" dirty="0">
                <a:latin typeface="Carlito"/>
                <a:cs typeface="Carlito"/>
              </a:rPr>
              <a:t>date, </a:t>
            </a:r>
            <a:r>
              <a:rPr sz="2600" spc="-5" dirty="0">
                <a:latin typeface="Carlito"/>
                <a:cs typeface="Carlito"/>
              </a:rPr>
              <a:t>message  and </a:t>
            </a:r>
            <a:r>
              <a:rPr sz="2600" spc="-10" dirty="0">
                <a:latin typeface="Carlito"/>
                <a:cs typeface="Carlito"/>
              </a:rPr>
              <a:t>can </a:t>
            </a:r>
            <a:r>
              <a:rPr sz="2600" dirty="0">
                <a:latin typeface="Carlito"/>
                <a:cs typeface="Carlito"/>
              </a:rPr>
              <a:t>be </a:t>
            </a:r>
            <a:r>
              <a:rPr sz="2600" spc="-5" dirty="0">
                <a:latin typeface="Carlito"/>
                <a:cs typeface="Carlito"/>
              </a:rPr>
              <a:t>signed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verified </a:t>
            </a:r>
            <a:r>
              <a:rPr sz="2600" dirty="0">
                <a:latin typeface="Carlito"/>
                <a:cs typeface="Carlito"/>
              </a:rPr>
              <a:t>with GNU  </a:t>
            </a:r>
            <a:r>
              <a:rPr sz="2600" spc="-5" dirty="0">
                <a:latin typeface="Carlito"/>
                <a:cs typeface="Carlito"/>
              </a:rPr>
              <a:t>Privacy Guard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(GPG)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rlito"/>
              <a:cs typeface="Carlito"/>
            </a:endParaRPr>
          </a:p>
          <a:p>
            <a:pPr marL="1757680">
              <a:lnSpc>
                <a:spcPct val="100000"/>
              </a:lnSpc>
            </a:pPr>
            <a:r>
              <a:rPr sz="26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2600" spc="-10" dirty="0">
                <a:solidFill>
                  <a:srgbClr val="0000FF"/>
                </a:solidFill>
                <a:latin typeface="Carlito"/>
                <a:cs typeface="Carlito"/>
              </a:rPr>
              <a:t>tag </a:t>
            </a:r>
            <a:r>
              <a:rPr sz="2600" spc="-5" dirty="0">
                <a:solidFill>
                  <a:srgbClr val="0000FF"/>
                </a:solidFill>
                <a:latin typeface="Carlito"/>
                <a:cs typeface="Carlito"/>
              </a:rPr>
              <a:t>–a </a:t>
            </a:r>
            <a:r>
              <a:rPr sz="2600" spc="-5" dirty="0">
                <a:latin typeface="Carlito"/>
                <a:cs typeface="Carlito"/>
              </a:rPr>
              <a:t>tag_name </a:t>
            </a:r>
            <a:r>
              <a:rPr sz="2600" dirty="0">
                <a:solidFill>
                  <a:srgbClr val="0000FF"/>
                </a:solidFill>
                <a:latin typeface="Carlito"/>
                <a:cs typeface="Carlito"/>
              </a:rPr>
              <a:t>–m</a:t>
            </a:r>
            <a:r>
              <a:rPr sz="26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“message”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000" y="1278382"/>
            <a:ext cx="3165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git </a:t>
            </a:r>
            <a:r>
              <a:rPr sz="3200" spc="-10" dirty="0">
                <a:solidFill>
                  <a:srgbClr val="0000FF"/>
                </a:solidFill>
                <a:latin typeface="Carlito"/>
                <a:cs typeface="Carlito"/>
              </a:rPr>
              <a:t>show</a:t>
            </a:r>
            <a:r>
              <a:rPr sz="3200" spc="-5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tag_name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8536" y="2196083"/>
            <a:ext cx="7327392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3177" y="361314"/>
            <a:ext cx="4347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How do I see</a:t>
            </a:r>
            <a:r>
              <a:rPr sz="4400" spc="-85" dirty="0"/>
              <a:t> </a:t>
            </a:r>
            <a:r>
              <a:rPr sz="4400" spc="-15" dirty="0"/>
              <a:t>tags?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541019" y="4098035"/>
            <a:ext cx="7281672" cy="2583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14415" y="2561844"/>
            <a:ext cx="1630680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rlito"/>
                <a:cs typeface="Carlito"/>
              </a:rPr>
              <a:t>Lightweight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tag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2328" y="4620767"/>
            <a:ext cx="1584960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rlito"/>
                <a:cs typeface="Carlito"/>
              </a:rPr>
              <a:t>Annotated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tag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450" y="461899"/>
            <a:ext cx="2707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latin typeface="Carlito"/>
                <a:cs typeface="Carlito"/>
              </a:rPr>
              <a:t>What </a:t>
            </a:r>
            <a:r>
              <a:rPr sz="4400" b="0" spc="-10" dirty="0">
                <a:latin typeface="Carlito"/>
                <a:cs typeface="Carlito"/>
              </a:rPr>
              <a:t>is</a:t>
            </a:r>
            <a:r>
              <a:rPr sz="4400" b="0" spc="-80" dirty="0">
                <a:latin typeface="Carlito"/>
                <a:cs typeface="Carlito"/>
              </a:rPr>
              <a:t> </a:t>
            </a:r>
            <a:r>
              <a:rPr sz="4400" b="0" dirty="0">
                <a:latin typeface="Carlito"/>
                <a:cs typeface="Carlito"/>
              </a:rPr>
              <a:t>git?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66341"/>
            <a:ext cx="645477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created </a:t>
            </a:r>
            <a:r>
              <a:rPr sz="2000" spc="-5" dirty="0">
                <a:latin typeface="Carlito"/>
                <a:cs typeface="Carlito"/>
              </a:rPr>
              <a:t>by Linus </a:t>
            </a:r>
            <a:r>
              <a:rPr sz="2000" spc="-25" dirty="0">
                <a:latin typeface="Carlito"/>
                <a:cs typeface="Carlito"/>
              </a:rPr>
              <a:t>Torvalds, </a:t>
            </a:r>
            <a:r>
              <a:rPr sz="2000" dirty="0">
                <a:latin typeface="Carlito"/>
                <a:cs typeface="Carlito"/>
              </a:rPr>
              <a:t>April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2005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replacement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BitKeeper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manage </a:t>
            </a:r>
            <a:r>
              <a:rPr sz="2000" spc="-5" dirty="0">
                <a:latin typeface="Carlito"/>
                <a:cs typeface="Carlito"/>
              </a:rPr>
              <a:t>Linux </a:t>
            </a:r>
            <a:r>
              <a:rPr sz="2000" spc="-10" dirty="0">
                <a:latin typeface="Carlito"/>
                <a:cs typeface="Carlito"/>
              </a:rPr>
              <a:t>kernel </a:t>
            </a:r>
            <a:r>
              <a:rPr sz="2000" dirty="0">
                <a:latin typeface="Carlito"/>
                <a:cs typeface="Carlito"/>
              </a:rPr>
              <a:t>changes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9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a command </a:t>
            </a:r>
            <a:r>
              <a:rPr sz="2000" spc="-5" dirty="0">
                <a:latin typeface="Carlito"/>
                <a:cs typeface="Carlito"/>
              </a:rPr>
              <a:t>line </a:t>
            </a:r>
            <a:r>
              <a:rPr sz="2000" spc="-15" dirty="0">
                <a:latin typeface="Carlito"/>
                <a:cs typeface="Carlito"/>
              </a:rPr>
              <a:t>version </a:t>
            </a:r>
            <a:r>
              <a:rPr sz="2000" spc="-10" dirty="0">
                <a:latin typeface="Carlito"/>
                <a:cs typeface="Carlito"/>
              </a:rPr>
              <a:t>control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program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9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uses checksums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ensure </a:t>
            </a:r>
            <a:r>
              <a:rPr sz="2000" spc="-10" dirty="0">
                <a:latin typeface="Carlito"/>
                <a:cs typeface="Carlito"/>
              </a:rPr>
              <a:t>data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integrity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9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distributed </a:t>
            </a:r>
            <a:r>
              <a:rPr sz="2000" spc="-15" dirty="0">
                <a:latin typeface="Carlito"/>
                <a:cs typeface="Carlito"/>
              </a:rPr>
              <a:t>version </a:t>
            </a:r>
            <a:r>
              <a:rPr sz="2000" spc="-10" dirty="0">
                <a:latin typeface="Carlito"/>
                <a:cs typeface="Carlito"/>
              </a:rPr>
              <a:t>control </a:t>
            </a:r>
            <a:r>
              <a:rPr sz="2000" spc="-15" dirty="0">
                <a:latin typeface="Carlito"/>
                <a:cs typeface="Carlito"/>
              </a:rPr>
              <a:t>(like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BitKeeper)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9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cross-platform </a:t>
            </a:r>
            <a:r>
              <a:rPr sz="2000" dirty="0">
                <a:latin typeface="Carlito"/>
                <a:cs typeface="Carlito"/>
              </a:rPr>
              <a:t>(including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Windows!)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open </a:t>
            </a:r>
            <a:r>
              <a:rPr sz="2000" spc="-5" dirty="0">
                <a:latin typeface="Carlito"/>
                <a:cs typeface="Carlito"/>
              </a:rPr>
              <a:t>source,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free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89191" y="1066800"/>
            <a:ext cx="24490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758" y="461899"/>
            <a:ext cx="2350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0" dirty="0">
                <a:latin typeface="Carlito"/>
                <a:cs typeface="Carlito"/>
              </a:rPr>
              <a:t>Popularity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8004" y="1468119"/>
            <a:ext cx="5740882" cy="223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4203954"/>
            <a:ext cx="5964555" cy="192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https://www.openhub.net/repositories/compare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  <a:hlinkClick r:id="rId4"/>
              </a:rPr>
              <a:t>http://bit.ly/1QyLoOu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 marL="101600" marR="5080">
              <a:lnSpc>
                <a:spcPct val="100000"/>
              </a:lnSpc>
              <a:spcBef>
                <a:spcPts val="1155"/>
              </a:spcBef>
            </a:pPr>
            <a:r>
              <a:rPr sz="1800" spc="-10" dirty="0">
                <a:latin typeface="Carlito"/>
                <a:cs typeface="Carlito"/>
                <a:hlinkClick r:id="rId5"/>
              </a:rPr>
              <a:t>http://www.indeed.com/jobtrends/q-svn-q-git-q-subversion-q- 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github.html?relative=1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2523</Words>
  <Application>Microsoft Macintosh PowerPoint</Application>
  <PresentationFormat>On-screen Show (4:3)</PresentationFormat>
  <Paragraphs>563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Carlito</vt:lpstr>
      <vt:lpstr>Times New Roman</vt:lpstr>
      <vt:lpstr>Office Theme</vt:lpstr>
      <vt:lpstr>PowerPoint Presentation</vt:lpstr>
      <vt:lpstr>Outline</vt:lpstr>
      <vt:lpstr>What is a ‘version control system?’</vt:lpstr>
      <vt:lpstr>Some history of source control…</vt:lpstr>
      <vt:lpstr>…more history</vt:lpstr>
      <vt:lpstr>Distributed version control</vt:lpstr>
      <vt:lpstr>What is git?</vt:lpstr>
      <vt:lpstr>What is git?</vt:lpstr>
      <vt:lpstr>Popularity</vt:lpstr>
      <vt:lpstr>Git distributed version control</vt:lpstr>
      <vt:lpstr>Is Git for me?</vt:lpstr>
      <vt:lpstr>Most popular languages used with Git</vt:lpstr>
      <vt:lpstr>PowerPoint Presentation</vt:lpstr>
      <vt:lpstr>Git install tip</vt:lpstr>
      <vt:lpstr>What is a repository?</vt:lpstr>
      <vt:lpstr>Two-tree architecture</vt:lpstr>
      <vt:lpstr>Git uses a three-tree architecture</vt:lpstr>
      <vt:lpstr>A simple Git workflow</vt:lpstr>
      <vt:lpstr>After initializing a new git repo…</vt:lpstr>
      <vt:lpstr>A note about commit messages</vt:lpstr>
      <vt:lpstr>Good and bad examples</vt:lpstr>
      <vt:lpstr>Bad: git commit -m "Fix login bug” Good: git commit -m</vt:lpstr>
      <vt:lpstr>PowerPoint Presentation</vt:lpstr>
      <vt:lpstr>C“hSeHckAssu”ms  generated by  SHA1 encryption  algorithm</vt:lpstr>
      <vt:lpstr>The HEAD pointer</vt:lpstr>
      <vt:lpstr>PowerPoint Presentation</vt:lpstr>
      <vt:lpstr>Which files were changed and where  do they sit in the three tree?</vt:lpstr>
      <vt:lpstr>What changed in working directory?</vt:lpstr>
      <vt:lpstr>Deleting files from the repo</vt:lpstr>
      <vt:lpstr>Deleting files from the repo</vt:lpstr>
      <vt:lpstr>Moving (renaming) files</vt:lpstr>
      <vt:lpstr>Good news!</vt:lpstr>
      <vt:lpstr>What if I want to undo changes made  to working directory?</vt:lpstr>
      <vt:lpstr>What if I want to undo changes added  to staging area?</vt:lpstr>
      <vt:lpstr>What if I want to undo changes  committed to the repo?</vt:lpstr>
      <vt:lpstr>Note: To undo changes to older commits, make a new commit</vt:lpstr>
      <vt:lpstr>Obtain older versions</vt:lpstr>
      <vt:lpstr>git checkout 6e073c640928b -- filename.txt</vt:lpstr>
      <vt:lpstr>Which files are in a repo?</vt:lpstr>
      <vt:lpstr>branching</vt:lpstr>
      <vt:lpstr>Branching and merging example</vt:lpstr>
      <vt:lpstr>PowerPoint Presentation</vt:lpstr>
      <vt:lpstr>16 forks and 7 contributors to the master branch</vt:lpstr>
      <vt:lpstr>PowerPoint Presentation</vt:lpstr>
      <vt:lpstr>How do I create a new branch?</vt:lpstr>
      <vt:lpstr>How do I switch to new branch?</vt:lpstr>
      <vt:lpstr>PowerPoint Presentation</vt:lpstr>
      <vt:lpstr>How do I merge a branch?</vt:lpstr>
      <vt:lpstr>“fast-forward” merge occurs when HEAD of master  branch is seen when looking back</vt:lpstr>
      <vt:lpstr>merge conflicts</vt:lpstr>
      <vt:lpstr>Resolving merge conflicts</vt:lpstr>
      <vt:lpstr>PowerPoint Presentation</vt:lpstr>
      <vt:lpstr>Tips to reduce merge pain</vt:lpstr>
      <vt:lpstr>What is</vt:lpstr>
      <vt:lpstr>PowerPoint Presentation</vt:lpstr>
      <vt:lpstr>GitHub</vt:lpstr>
      <vt:lpstr>GitHub  remote  server</vt:lpstr>
      <vt:lpstr>Important to remember</vt:lpstr>
      <vt:lpstr>PowerPoint Presentation</vt:lpstr>
      <vt:lpstr>PowerPoint Presentation</vt:lpstr>
      <vt:lpstr>PowerPoint Presentation</vt:lpstr>
      <vt:lpstr>GitHub  remote  server</vt:lpstr>
      <vt:lpstr>How do I link my local repo to a remote repo?</vt:lpstr>
      <vt:lpstr>PowerPoint Presentation</vt:lpstr>
      <vt:lpstr>Fetching from a remote repo</vt:lpstr>
      <vt:lpstr>Collaborating with Git</vt:lpstr>
      <vt:lpstr>Collaborating with Git</vt:lpstr>
      <vt:lpstr>GitHub  remote  server</vt:lpstr>
      <vt:lpstr>GitHub Gist</vt:lpstr>
      <vt:lpstr>Good resources</vt:lpstr>
      <vt:lpstr>git commit -a</vt:lpstr>
      <vt:lpstr>git log --oneline</vt:lpstr>
      <vt:lpstr>PowerPoint Presentation</vt:lpstr>
      <vt:lpstr>Renaming and deleting branches</vt:lpstr>
      <vt:lpstr>Tagging</vt:lpstr>
      <vt:lpstr>Tagging</vt:lpstr>
      <vt:lpstr>How do I see tags?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Mihaylov, Iliyan</cp:lastModifiedBy>
  <cp:revision>1</cp:revision>
  <dcterms:created xsi:type="dcterms:W3CDTF">2021-10-27T10:38:24Z</dcterms:created>
  <dcterms:modified xsi:type="dcterms:W3CDTF">2021-10-27T10:40:11Z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2021-10-27T00:00:00Z</vt:filetime>
  </property>
</Properties>
</file>