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33C360-E28D-4E5D-8FD7-EB2556DBAAE8}">
  <a:tblStyle styleId="{0733C360-E28D-4E5D-8FD7-EB2556DBA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za preporuku zasnovan na probabilističkom pristupu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Svetozar Stojković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Uticaj prijatelja - teorija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Verovatnoća da će pijatelji aktivnog korisnika dati određenu ocenu bilo kojoj sličnoj stavci kao ciljnoj.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korisnika će biti određena na osnovu </a:t>
            </a:r>
            <a:r>
              <a:rPr i="1" lang="en"/>
              <a:t>Pearson correlation.</a:t>
            </a:r>
            <a:endParaRPr i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filmova se određuje na osnovu žanra filma.</a:t>
            </a:r>
            <a:endParaRPr/>
          </a:p>
        </p:txBody>
      </p:sp>
      <p:graphicFrame>
        <p:nvGraphicFramePr>
          <p:cNvPr id="117" name="Shape 117"/>
          <p:cNvGraphicFramePr/>
          <p:nvPr/>
        </p:nvGraphicFramePr>
        <p:xfrm>
          <a:off x="311700" y="2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{0733C360-E28D-4E5D-8FD7-EB2556DBAAE8}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user\movie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Twilight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Uticaj prijatelja - implementacija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Uticaj prijatelja na neki način predstavlja kombinaciju prethodna dva algoritma, u obzir uzima slične korisnike i slične filmove.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predikciju ocena se koristi </a:t>
            </a:r>
            <a:r>
              <a:rPr i="1" lang="en"/>
              <a:t>Naive Bayes.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Prvo se izaberu slični korisnici aktivnom korisniku.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toga se vrši </a:t>
            </a:r>
            <a:r>
              <a:rPr i="1" lang="en"/>
              <a:t>preferitet korisnika</a:t>
            </a:r>
            <a:r>
              <a:rPr lang="en"/>
              <a:t> za svakog sličnog korisnika.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Dužina izvršavanja algoritma zavisi od broja sličnih korisnika i sličnih filmova.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Probabilistički pristup - pojednostavljen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Zbog ograničenja hardware-a u nekim slučajevima se koristi takozvani pojednostavljeni probabilistički pristup, u kome se treći faktor ne uzima u obzir.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Ishod algoritma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što sistem izvrši tri nabrojana faktora, koji vrate vrednost od 0 do 1, njihove vrednosti mogu da se pomnože ili da se uradi njihov prosek i da to bude izlazna verovatnoća za jednog korisnika i jedan film.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Kada se izvrši algoritam za sve filmove, filmovi se sortiraju u opadajućem nizu verovatnoća, što kreira preporuku korisniku.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Evaluacija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Korisnik koji je uzet u razmatranje, je korisnik sa rednim brojem 29.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Razlog za to je to što je taj korisnik ocenio ukupno 1001 film, od kojih je 196 ocenjeno ocenom 5.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Način na koji se vrši evaluacija, je takav da se anulira nasumično 10 ocena filmova, koji su ocenjeni ocenom 5.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toga je proračunata median vrednost rednog broja tih deset filmova u tri tipa algoritma: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Collaborative filtering:  </a:t>
            </a:r>
            <a:r>
              <a:rPr lang="en"/>
              <a:t>1360.5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[307, 582, 593, 746, 1039, 1682, 1832, 1964, 2020, 2116]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Pojednostavljeni probabilistički pristup: 840.0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[24, 41, 54, 174, 258, 1422, 1903, 2642, 3374, 3889]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Kompletan probabilistički pristup: 591.5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[27, 52, 93, 97, 227, 956, 2283, 5069, 7064, 7559]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Mane probabilističkog pristupa: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Komplikovaniji za implementaciju u odnosu na </a:t>
            </a:r>
            <a:r>
              <a:rPr i="1" lang="en"/>
              <a:t>collaborative filtering.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Izvršavanje algoritma puno duže traje(na mom harware-u):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Pojednostavljeni pristup: ~2h / korisniku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Potpuni pristup: ~11h / korisniku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Prednosti probabilističkog pristupa: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Daje bolje rezultate.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Skup podataka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Podaci su prikupljeni sa sajta MovieLens.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Ideja je bila da se koristi veliki dataset koji sadrži: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 miliona ocena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138 hiljada korisnika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27 hiljada filmova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 zbog ograničenosti harware-a izabran je manji dataset koji sadrži: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hiljada ocena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700 korisnika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9000 filmova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Algoritam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Glavni akcenat ovog algoritma je da odredi sa kojom će verovatnoćom određeni korisnik dati određenu ocenu određenom filmu.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 postiže na osnovu tri faktora: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Preferitet korisnika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Prihvatljivost stavke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Uticaj prijatelja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Preferitet korisnika - teorija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Verovatnoća da će trenutni korisnik dati određenu ocenu sličnoj stavci kao ciljnoj.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Filmovi su stavke u ovom sistemu.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filmova se određuje na osnovu žanra filma.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odredjivanje da li će se korisniku svideti “Star Wars 5” uzimaju se u obzir filmovi koji su slični njemu (u ovom slučaju su to “Star Wars 4” i “Star Wars 6”).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Shape 79"/>
          <p:cNvGraphicFramePr/>
          <p:nvPr/>
        </p:nvGraphicFramePr>
        <p:xfrm>
          <a:off x="311700" y="2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{0733C360-E28D-4E5D-8FD7-EB2556DBAAE8}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user\movie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Twilight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Preferitet korisnika - sličnost filmova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Primeri: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</a:t>
            </a:r>
            <a:r>
              <a:rPr lang="en"/>
              <a:t> Toy Story (1995), Adventure|Animation|Children|Comedy|Fantasy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2,</a:t>
            </a:r>
            <a:r>
              <a:rPr lang="en"/>
              <a:t> Jumanji (1995), Adventure|Children|Fantasy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3, Grumpier Old Men (1995), Comedy|Romance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4, Waiting to exhale (1995), Comedy|Drama|Romance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5, Golden Eye (1995), Action|Adventure|Thriller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                           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se određuje primenom </a:t>
            </a:r>
            <a:r>
              <a:rPr i="1" lang="en"/>
              <a:t>Jaccard </a:t>
            </a:r>
            <a:r>
              <a:rPr lang="en"/>
              <a:t>algoritma koji poredi žanrove filmova.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Preferitet korisnika - implementacija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predikciju ocena koristi se </a:t>
            </a:r>
            <a:r>
              <a:rPr i="1" lang="en"/>
              <a:t>Naive Bayes.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Ulazni parametri prediktora su kolone odnosno sve ocene svakog filma, osim sličnih filmova ciljnom filmu.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Izlazni parametri prediktora su ocene aktivnog korisnika.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Prediktor vrši predikciju na osnovu ocena sličnih filmova i poredi da li su se korisniku svideli filmovi, odnosno kolika je verovatnoća da će tim filmovima dati ocenu 5.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Prihvatljivost stavke - teorija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Verovatnoća da će određena stavka dobiti određenu ocenu od svih korisnika uzetih u razmatranje.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korisnika će biti određena na osnovu njihovih interesovanja.</a:t>
            </a:r>
            <a:endParaRPr i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određivanje da li će se korisniku user1 svideti neka stavka uzimaju se obzir user2 i user3.</a:t>
            </a:r>
            <a:endParaRPr/>
          </a:p>
        </p:txBody>
      </p:sp>
      <p:graphicFrame>
        <p:nvGraphicFramePr>
          <p:cNvPr id="98" name="Shape 98"/>
          <p:cNvGraphicFramePr/>
          <p:nvPr/>
        </p:nvGraphicFramePr>
        <p:xfrm>
          <a:off x="311700" y="2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{0733C360-E28D-4E5D-8FD7-EB2556DBAAE8}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user\movie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Twilight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Prihvatljivost stavke - sličnost korisnika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korisnika će biti određena na osnovu </a:t>
            </a:r>
            <a:r>
              <a:rPr i="1" lang="en"/>
              <a:t>Pearson correlation.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Koeficijent Pirsonove sličnosti je mera snage linearne veze između dve promenljive. Ako veza između promenljivih nije linearna, onda koeficijent korelacije ne predstavlja adekvatno snagu veze između promenljivih.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Svaki korisnik je ocenio određeni broj filmova ocenom od 1 do 5, na osnovu čega se vrši spomenuta Pirsonova korelacija.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Prihvatljivost stavke - implementacija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predikciju ocena koristi se </a:t>
            </a:r>
            <a:r>
              <a:rPr i="1" lang="en"/>
              <a:t>Naive Bayes.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Ulazni parametri prediktora su redovi odnosno sve ocene svakog korisnika, osim ocena sličnih korisnika ciljnom korisniku.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Izlazni parametri prediktora su ocene ciljnog filma.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Prediktor vrši predikciju na osnovu ocena sličnih korisnika i poredi da li će se sličnim korisnicima svideti filmovi, odnosno kolika je verovatnoća da će ti korisnici filmovima dati ocenu 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