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71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11344-7A46-4BC5-8A08-389367EC187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22D58-25C1-4A9E-9DA1-5709AFBBF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7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648-06D5-4D49-AC0A-7ACC72D8709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8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D16C-070D-40C8-B99B-6233302060F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7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2F49-3503-4DCE-B64E-ACF7EA0AFE5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9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F4DE-3EEE-420F-A47C-7E2E9264664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934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BCCD-C5D7-4BE1-8CFD-405870B01FC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02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CB1C-9B53-4DD0-8716-01B566065257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54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BE03-2B59-43ED-9ECB-C2BC268D992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1BD9-9181-4EA0-98DA-5754D5C0C06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76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B721-4F98-4EDE-AA8D-6644A3B9A03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4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CADD-1B29-447B-BB4A-0DAC47E97BD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5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86D-9E59-404C-9DD8-9B56075BE8B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0212-015F-4FAE-ACD6-3AB6384AAB1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7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B254-9282-4F7B-B825-4453ADA8CEB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EE96-EA99-4730-81DB-CD294D8478B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50E-DA2F-4311-98F0-F4E7FF5440A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8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BF90-4722-4A1B-B854-99B2FF6C6C5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14A-CC41-4205-8234-B4EB35EACD6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03E348-3BF1-4D07-97F8-8BAB698DD46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2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8B80D-7051-48A3-B66A-FC3E0B798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Usage Example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281596-4FFA-4A60-B3D1-FDBF230F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1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0E6FC36-9AAE-44BA-9CBA-E81C5AD9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730" y="2125670"/>
            <a:ext cx="4229100" cy="4181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5911EC-0B5E-4271-AFB4-13D971CB73C9}"/>
              </a:ext>
            </a:extLst>
          </p:cNvPr>
          <p:cNvSpPr txBox="1"/>
          <p:nvPr/>
        </p:nvSpPr>
        <p:spPr>
          <a:xfrm>
            <a:off x="1519806" y="293292"/>
            <a:ext cx="9152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16. </a:t>
            </a:r>
            <a:r>
              <a:rPr lang="en-US" dirty="0"/>
              <a:t>Open PuTTY and paste address of </a:t>
            </a:r>
            <a:r>
              <a:rPr lang="en-US"/>
              <a:t>the machine</a:t>
            </a:r>
            <a:endParaRPr lang="en-US" dirty="0"/>
          </a:p>
          <a:p>
            <a:r>
              <a:rPr lang="en-US" dirty="0"/>
              <a:t>17. Open Connection -&gt; SSH -&gt; Auth in PuTTY and choose .</a:t>
            </a:r>
            <a:r>
              <a:rPr lang="en-US" dirty="0" err="1"/>
              <a:t>ppk</a:t>
            </a:r>
            <a:r>
              <a:rPr lang="en-US" dirty="0"/>
              <a:t> file you saved</a:t>
            </a:r>
          </a:p>
          <a:p>
            <a:r>
              <a:rPr lang="en-US" dirty="0"/>
              <a:t>18. Click “Open” to connect to the machine. Use username “ubuntu” if you chose Ubuntu AMI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1B3F9-979F-4B19-9897-22F0AD3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F5A4F3-CFFE-4275-90F1-E831C5552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70" y="2143606"/>
            <a:ext cx="4276725" cy="41814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90C41E-E240-45A0-BECC-2312B6AE641D}"/>
              </a:ext>
            </a:extLst>
          </p:cNvPr>
          <p:cNvSpPr/>
          <p:nvPr/>
        </p:nvSpPr>
        <p:spPr>
          <a:xfrm>
            <a:off x="1417170" y="2624813"/>
            <a:ext cx="738201" cy="2052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BAC0426-4E10-4D6B-A792-6EB863524746}"/>
              </a:ext>
            </a:extLst>
          </p:cNvPr>
          <p:cNvSpPr/>
          <p:nvPr/>
        </p:nvSpPr>
        <p:spPr>
          <a:xfrm>
            <a:off x="2892817" y="3129550"/>
            <a:ext cx="2023132" cy="3015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8EE57-DCA7-4370-9F3B-46E8DE5C6F4B}"/>
              </a:ext>
            </a:extLst>
          </p:cNvPr>
          <p:cNvSpPr txBox="1"/>
          <p:nvPr/>
        </p:nvSpPr>
        <p:spPr>
          <a:xfrm>
            <a:off x="1842465" y="2324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7BA8A-7643-4BEA-8453-2961B1801C50}"/>
              </a:ext>
            </a:extLst>
          </p:cNvPr>
          <p:cNvSpPr txBox="1"/>
          <p:nvPr/>
        </p:nvSpPr>
        <p:spPr>
          <a:xfrm>
            <a:off x="2736364" y="2822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A7B21F-89F7-48D6-91C8-73C7B1A1DEE2}"/>
              </a:ext>
            </a:extLst>
          </p:cNvPr>
          <p:cNvSpPr/>
          <p:nvPr/>
        </p:nvSpPr>
        <p:spPr>
          <a:xfrm>
            <a:off x="6954473" y="4622335"/>
            <a:ext cx="494951" cy="1342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07406-EF62-4326-A011-7EDBD0D2F24A}"/>
              </a:ext>
            </a:extLst>
          </p:cNvPr>
          <p:cNvSpPr txBox="1"/>
          <p:nvPr/>
        </p:nvSpPr>
        <p:spPr>
          <a:xfrm>
            <a:off x="6641567" y="4504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3DF2E9C-1DB5-414E-8C94-EB100E4EFE6D}"/>
              </a:ext>
            </a:extLst>
          </p:cNvPr>
          <p:cNvSpPr/>
          <p:nvPr/>
        </p:nvSpPr>
        <p:spPr>
          <a:xfrm>
            <a:off x="8036652" y="4714322"/>
            <a:ext cx="2635542" cy="3022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99D53-398A-40AD-B7E3-2B2C14282654}"/>
              </a:ext>
            </a:extLst>
          </p:cNvPr>
          <p:cNvSpPr txBox="1"/>
          <p:nvPr/>
        </p:nvSpPr>
        <p:spPr>
          <a:xfrm>
            <a:off x="8036652" y="4991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4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EF866-BB3E-46F7-8353-EB9D782DC561}"/>
              </a:ext>
            </a:extLst>
          </p:cNvPr>
          <p:cNvSpPr txBox="1"/>
          <p:nvPr/>
        </p:nvSpPr>
        <p:spPr>
          <a:xfrm>
            <a:off x="1400962" y="453006"/>
            <a:ext cx="991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Go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aws.amazon.com</a:t>
            </a:r>
            <a:r>
              <a:rPr lang="en-US" dirty="0"/>
              <a:t> and sign in to the console</a:t>
            </a:r>
          </a:p>
          <a:p>
            <a:pPr marL="342900" indent="-342900">
              <a:buAutoNum type="arabicPeriod"/>
            </a:pPr>
            <a:r>
              <a:rPr lang="en-US" dirty="0"/>
              <a:t>Launch a virtual machine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B4710-3E4C-40D6-AC36-D4BB4950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02" y="1467917"/>
            <a:ext cx="7258795" cy="502935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28976-70FE-48A0-B335-37849EA2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05E4C6-ABDB-4298-BA4A-577CC2D9ECB7}"/>
              </a:ext>
            </a:extLst>
          </p:cNvPr>
          <p:cNvSpPr/>
          <p:nvPr/>
        </p:nvSpPr>
        <p:spPr>
          <a:xfrm>
            <a:off x="2642532" y="5251508"/>
            <a:ext cx="1367406" cy="1124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4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FBAAC0-2847-48E0-A5A4-D51E2C43BB2B}"/>
              </a:ext>
            </a:extLst>
          </p:cNvPr>
          <p:cNvSpPr txBox="1"/>
          <p:nvPr/>
        </p:nvSpPr>
        <p:spPr>
          <a:xfrm>
            <a:off x="1400962" y="453006"/>
            <a:ext cx="991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Choose an Amazon Machine Image (AMI) depending on your requirements: OS, Libraries, etc.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B50435-AEF0-4053-BF2D-DB310025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29" y="1282055"/>
            <a:ext cx="10627541" cy="4293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D5468-5FA5-4163-9314-8EA73689F813}"/>
              </a:ext>
            </a:extLst>
          </p:cNvPr>
          <p:cNvSpPr txBox="1"/>
          <p:nvPr/>
        </p:nvSpPr>
        <p:spPr>
          <a:xfrm>
            <a:off x="4699232" y="5728771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Examples of AMIs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D8074-47C0-4FC1-8D07-DE7E246A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6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3034E-5B4F-4875-B13C-1B4CC31A7BB6}"/>
              </a:ext>
            </a:extLst>
          </p:cNvPr>
          <p:cNvSpPr txBox="1"/>
          <p:nvPr/>
        </p:nvSpPr>
        <p:spPr>
          <a:xfrm>
            <a:off x="1400962" y="453006"/>
            <a:ext cx="991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Choose an Instance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98E3F-FB60-4F58-B75F-88F581D6636E}"/>
              </a:ext>
            </a:extLst>
          </p:cNvPr>
          <p:cNvSpPr txBox="1"/>
          <p:nvPr/>
        </p:nvSpPr>
        <p:spPr>
          <a:xfrm>
            <a:off x="4699233" y="5393809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Examples of instance types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851933-CD26-43D1-AE86-032A7180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1629113"/>
            <a:ext cx="10940716" cy="3599773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A866D-55BB-4536-8AED-03DE61F3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25A00-CBB5-4F0B-BCDA-288727CF4917}"/>
              </a:ext>
            </a:extLst>
          </p:cNvPr>
          <p:cNvSpPr txBox="1"/>
          <p:nvPr/>
        </p:nvSpPr>
        <p:spPr>
          <a:xfrm>
            <a:off x="1400962" y="453006"/>
            <a:ext cx="991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For now we can just accept default parameters on Configure Instance Details and Add Storage steps</a:t>
            </a:r>
          </a:p>
          <a:p>
            <a:r>
              <a:rPr lang="en-US" dirty="0"/>
              <a:t>5. Use tags to provide additional information about our server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5447C6-2688-49DD-8063-4B49D61D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1" y="1416447"/>
            <a:ext cx="10914077" cy="3301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89270C-1559-4685-AF67-9DCCFC2A2531}"/>
              </a:ext>
            </a:extLst>
          </p:cNvPr>
          <p:cNvSpPr txBox="1"/>
          <p:nvPr/>
        </p:nvSpPr>
        <p:spPr>
          <a:xfrm>
            <a:off x="1400962" y="4717771"/>
            <a:ext cx="991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Review Instance and click “Launch”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2165A5-4049-4EA6-897D-B2ED1D90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3F4B6-35A0-4BC1-8C73-D02D99B2BF60}"/>
              </a:ext>
            </a:extLst>
          </p:cNvPr>
          <p:cNvSpPr txBox="1"/>
          <p:nvPr/>
        </p:nvSpPr>
        <p:spPr>
          <a:xfrm>
            <a:off x="1400962" y="453006"/>
            <a:ext cx="991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Now choose “Create a new key pair”</a:t>
            </a:r>
          </a:p>
          <a:p>
            <a:r>
              <a:rPr lang="en-US" dirty="0"/>
              <a:t>8. Create a name for a key pair and memorize it</a:t>
            </a:r>
          </a:p>
          <a:p>
            <a:r>
              <a:rPr lang="en-US" dirty="0"/>
              <a:t>9. Download Key Pair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1F7D55-A4F7-428D-9234-2030EABB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76" y="1663554"/>
            <a:ext cx="6192648" cy="442076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5B89A-7473-4971-9874-C36E34DB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3F4B6-35A0-4BC1-8C73-D02D99B2BF60}"/>
              </a:ext>
            </a:extLst>
          </p:cNvPr>
          <p:cNvSpPr txBox="1"/>
          <p:nvPr/>
        </p:nvSpPr>
        <p:spPr>
          <a:xfrm>
            <a:off x="1400962" y="453006"/>
            <a:ext cx="991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use Ubuntu:</a:t>
            </a:r>
          </a:p>
          <a:p>
            <a:r>
              <a:rPr lang="en-US" dirty="0"/>
              <a:t>10. You can run </a:t>
            </a:r>
            <a:r>
              <a:rPr lang="en-US" dirty="0" err="1"/>
              <a:t>ssh</a:t>
            </a:r>
            <a:r>
              <a:rPr lang="en-US" dirty="0"/>
              <a:t> connection using terminal. Use username “ubuntu” if you chose Ubuntu AMI</a:t>
            </a:r>
          </a:p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5B89A-7473-4971-9874-C36E34DB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1CF946D-C63E-43FC-B8F5-34825985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33" y="1376336"/>
            <a:ext cx="5686644" cy="507873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B24E3CA-D100-426F-A30F-A80F5D5A7602}"/>
              </a:ext>
            </a:extLst>
          </p:cNvPr>
          <p:cNvSpPr/>
          <p:nvPr/>
        </p:nvSpPr>
        <p:spPr>
          <a:xfrm>
            <a:off x="4105469" y="4721290"/>
            <a:ext cx="4945225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1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911EC-0B5E-4271-AFB4-13D971CB73C9}"/>
              </a:ext>
            </a:extLst>
          </p:cNvPr>
          <p:cNvSpPr txBox="1"/>
          <p:nvPr/>
        </p:nvSpPr>
        <p:spPr>
          <a:xfrm>
            <a:off x="1519806" y="293292"/>
            <a:ext cx="9152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use Windows:</a:t>
            </a:r>
          </a:p>
          <a:p>
            <a:r>
              <a:rPr lang="en-US" dirty="0"/>
              <a:t>10. Download and install PuTTY (</a:t>
            </a:r>
            <a:r>
              <a:rPr lang="en-US" dirty="0">
                <a:hlinkClick r:id="rId2"/>
              </a:rPr>
              <a:t>https://www.chiark.greenend.org.uk/~sgtatham/putty/latest.html</a:t>
            </a:r>
            <a:r>
              <a:rPr lang="en-US" dirty="0"/>
              <a:t>)</a:t>
            </a:r>
          </a:p>
          <a:p>
            <a:r>
              <a:rPr lang="en-US" dirty="0"/>
              <a:t>11. Open </a:t>
            </a:r>
            <a:r>
              <a:rPr lang="en-US" dirty="0" err="1"/>
              <a:t>PuTTYgen</a:t>
            </a:r>
            <a:r>
              <a:rPr lang="en-US" dirty="0"/>
              <a:t> and load .</a:t>
            </a:r>
            <a:r>
              <a:rPr lang="en-US" dirty="0" err="1"/>
              <a:t>pem</a:t>
            </a:r>
            <a:r>
              <a:rPr lang="en-US" dirty="0"/>
              <a:t> key file</a:t>
            </a:r>
          </a:p>
          <a:p>
            <a:r>
              <a:rPr lang="en-US" dirty="0"/>
              <a:t>12. Choose “Save private key” option. The saved key should have the same name as Key Pair name from</a:t>
            </a:r>
            <a:r>
              <a:rPr lang="ru-RU" dirty="0"/>
              <a:t> </a:t>
            </a:r>
            <a:r>
              <a:rPr lang="en-US" dirty="0"/>
              <a:t>paragraph 9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EB156C-CC85-4A50-BA63-559EAE22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54" y="2047618"/>
            <a:ext cx="4032492" cy="399853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1B3F9-979F-4B19-9897-22F0AD3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1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911EC-0B5E-4271-AFB4-13D971CB73C9}"/>
              </a:ext>
            </a:extLst>
          </p:cNvPr>
          <p:cNvSpPr txBox="1"/>
          <p:nvPr/>
        </p:nvSpPr>
        <p:spPr>
          <a:xfrm>
            <a:off x="1519806" y="293292"/>
            <a:ext cx="915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13. </a:t>
            </a:r>
            <a:r>
              <a:rPr lang="en-US" dirty="0"/>
              <a:t>Press “View instances”</a:t>
            </a:r>
          </a:p>
          <a:p>
            <a:r>
              <a:rPr lang="en-US" dirty="0"/>
              <a:t>14. Right click on instance you want to use and choose “Connect”</a:t>
            </a:r>
          </a:p>
          <a:p>
            <a:r>
              <a:rPr lang="ru-RU" dirty="0"/>
              <a:t>15. </a:t>
            </a:r>
            <a:r>
              <a:rPr lang="en-US" dirty="0"/>
              <a:t>Copy address of the instance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1B3F9-979F-4B19-9897-22F0AD3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DFF4ED-6779-406F-9787-799DAE6E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949" y="1325809"/>
            <a:ext cx="5638101" cy="500381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F09529-C21E-4890-BA52-C06E54486299}"/>
              </a:ext>
            </a:extLst>
          </p:cNvPr>
          <p:cNvSpPr/>
          <p:nvPr/>
        </p:nvSpPr>
        <p:spPr>
          <a:xfrm>
            <a:off x="5410899" y="4613945"/>
            <a:ext cx="3439486" cy="3187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35562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282</TotalTime>
  <Words>304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Сектор</vt:lpstr>
      <vt:lpstr>AWS Usage Example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Usage Example</dc:title>
  <dc:creator>Виктор Глебов</dc:creator>
  <cp:lastModifiedBy>Виктор Глебов</cp:lastModifiedBy>
  <cp:revision>20</cp:revision>
  <dcterms:created xsi:type="dcterms:W3CDTF">2020-06-16T03:00:27Z</dcterms:created>
  <dcterms:modified xsi:type="dcterms:W3CDTF">2020-06-17T18:37:37Z</dcterms:modified>
</cp:coreProperties>
</file>