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d59cf9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d59cf9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d59cf9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d59cf9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d59cf9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d59cf9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MHUCovidResearch@nmhucluster.duckdns.org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NMHU Cluster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Shell(SSH) Terminal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CMD/Terminal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sh </a:t>
            </a:r>
            <a:r>
              <a:rPr lang="en" u="sng">
                <a:solidFill>
                  <a:schemeClr val="hlink"/>
                </a:solidFill>
                <a:hlinkClick r:id="rId3"/>
              </a:rPr>
              <a:t>NMHUCovidResearch@nmhucluster.duckdns.org</a:t>
            </a:r>
            <a:r>
              <a:rPr lang="en"/>
              <a:t> -p 25000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“hsci282”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WARNING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After 2 wrong password attempts or any activity the server recognizes as </a:t>
            </a:r>
            <a:r>
              <a:rPr lang="en" sz="1600">
                <a:solidFill>
                  <a:srgbClr val="FF0000"/>
                </a:solidFill>
              </a:rPr>
              <a:t>suspicious</a:t>
            </a:r>
            <a:r>
              <a:rPr lang="en" sz="1600">
                <a:solidFill>
                  <a:srgbClr val="FF0000"/>
                </a:solidFill>
              </a:rPr>
              <a:t> you will be banned.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00" y="2180200"/>
            <a:ext cx="78486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00" y="2802350"/>
            <a:ext cx="62865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Copy(scp)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23650" cy="2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42675"/>
            <a:ext cx="8323651" cy="1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32375" y="1711400"/>
            <a:ext cx="83238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Limit your SCP’s to 2GB.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Copy to /mnt/2TB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Remote Desktop Access (VNC Server)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99" y="1160525"/>
            <a:ext cx="1985186" cy="141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6"/>
          <p:cNvCxnSpPr/>
          <p:nvPr/>
        </p:nvCxnSpPr>
        <p:spPr>
          <a:xfrm>
            <a:off x="2680050" y="1862088"/>
            <a:ext cx="266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>
            <a:off x="5394400" y="1862100"/>
            <a:ext cx="266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850" y="2785675"/>
            <a:ext cx="2634950" cy="178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800" y="1173525"/>
            <a:ext cx="1985176" cy="1393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7778" y="1160927"/>
            <a:ext cx="1985176" cy="140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