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11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0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E5C8-C842-8D49-A2C5-68D913F8321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FF953A-0E97-254E-A4B6-7F9BDF16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C919-43D1-8540-B549-1BC34C70B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28CE5-E921-7041-A2A7-27D9074C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2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{DB84CC66-D7EC-384B-8370-9F1A5CF3BE95}tf10001069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Vetzal</dc:creator>
  <cp:lastModifiedBy>Stacey Vetzal</cp:lastModifiedBy>
  <cp:revision>1</cp:revision>
  <dcterms:created xsi:type="dcterms:W3CDTF">2022-03-30T22:14:56Z</dcterms:created>
  <dcterms:modified xsi:type="dcterms:W3CDTF">2022-03-30T22:15:57Z</dcterms:modified>
</cp:coreProperties>
</file>