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75" r:id="rId10"/>
    <p:sldId id="276" r:id="rId11"/>
    <p:sldId id="277" r:id="rId12"/>
    <p:sldId id="278" r:id="rId13"/>
    <p:sldId id="262" r:id="rId14"/>
    <p:sldId id="264" r:id="rId15"/>
    <p:sldId id="265" r:id="rId16"/>
    <p:sldId id="266" r:id="rId17"/>
    <p:sldId id="269" r:id="rId18"/>
    <p:sldId id="267" r:id="rId19"/>
    <p:sldId id="268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ntin mongey" initials="vm" lastIdx="1" clrIdx="0">
    <p:extLst>
      <p:ext uri="{19B8F6BF-5375-455C-9EA6-DF929625EA0E}">
        <p15:presenceInfo xmlns:p15="http://schemas.microsoft.com/office/powerpoint/2012/main" xmlns="" userId="295589176c5de4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3-19T15:36:36.544" idx="1">
    <p:pos x="10" y="10"/>
    <p:text/>
    <p:extLst>
      <p:ext uri="{C676402C-5697-4E1C-873F-D02D1690AC5C}">
        <p15:threadingInfo xmlns:p15="http://schemas.microsoft.com/office/powerpoint/2012/main" xmlns="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12B1-5268-41C8-AFEB-283C5634E4A5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C2AC9-CC00-4DCD-AFD0-7882B0050B4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9830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AC9-CC00-4DCD-AFD0-7882B0050B47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7394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1E9AF68-7585-4C4D-BD68-ABF5F7CDB942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054232"/>
            <a:ext cx="7315200" cy="2749537"/>
          </a:xfrm>
        </p:spPr>
        <p:txBody>
          <a:bodyPr>
            <a:noAutofit/>
          </a:bodyPr>
          <a:lstStyle/>
          <a:p>
            <a:r>
              <a:rPr lang="fr-FR" sz="9600" dirty="0" smtClean="0"/>
              <a:t>The </a:t>
            </a:r>
            <a:r>
              <a:rPr lang="fr-FR" sz="9600" dirty="0" err="1" smtClean="0"/>
              <a:t>Legend</a:t>
            </a:r>
            <a:r>
              <a:rPr lang="fr-FR" sz="9600" dirty="0" smtClean="0"/>
              <a:t> of The </a:t>
            </a:r>
            <a:r>
              <a:rPr lang="fr-FR" sz="9600" dirty="0" err="1" smtClean="0"/>
              <a:t>Quest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xmlns="" val="28555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39697" y="917650"/>
            <a:ext cx="4536504" cy="8580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Aucun graphismes venant d’internet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+ de 20 </a:t>
            </a:r>
            <a:r>
              <a:rPr lang="fr-FR" dirty="0" err="1" smtClean="0"/>
              <a:t>sprites</a:t>
            </a:r>
            <a:r>
              <a:rPr lang="fr-FR" dirty="0" smtClean="0"/>
              <a:t> par classe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2420888"/>
            <a:ext cx="609846" cy="60984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7430" y="2420888"/>
            <a:ext cx="609685" cy="60968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7115" y="2420888"/>
            <a:ext cx="609846" cy="60984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6800" y="2420888"/>
            <a:ext cx="609685" cy="60968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6558" y="2420727"/>
            <a:ext cx="609846" cy="60984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6243" y="2420888"/>
            <a:ext cx="609685" cy="60968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47" y="3030412"/>
            <a:ext cx="609846" cy="60984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7429" y="3030573"/>
            <a:ext cx="609685" cy="60968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6909" y="3030412"/>
            <a:ext cx="609846" cy="60984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6593" y="3030251"/>
            <a:ext cx="609846" cy="60984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6071" y="3030251"/>
            <a:ext cx="609846" cy="60984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5342" y="3030251"/>
            <a:ext cx="609685" cy="60968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646" y="3639936"/>
            <a:ext cx="609846" cy="60984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6101" y="3640016"/>
            <a:ext cx="609685" cy="60968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5233" y="3639935"/>
            <a:ext cx="609846" cy="60984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3037" y="3644547"/>
            <a:ext cx="609846" cy="609846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9121" y="3648564"/>
            <a:ext cx="609685" cy="609685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9699" y="3639614"/>
            <a:ext cx="609685" cy="609685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744" y="4244802"/>
            <a:ext cx="609846" cy="60984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7165" y="4254393"/>
            <a:ext cx="609685" cy="609685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4169" y="4254312"/>
            <a:ext cx="609846" cy="60984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2910" y="4253798"/>
            <a:ext cx="609846" cy="60984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0587" y="4253798"/>
            <a:ext cx="609846" cy="60984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98264" y="4253798"/>
            <a:ext cx="609685" cy="609685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63607" y="2724440"/>
            <a:ext cx="1220016" cy="1220016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1909191" y="5088976"/>
            <a:ext cx="1507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Sur la carte</a:t>
            </a:r>
            <a:endParaRPr lang="fr-FR" sz="2000" dirty="0"/>
          </a:p>
        </p:txBody>
      </p:sp>
      <p:sp>
        <p:nvSpPr>
          <p:cNvPr id="36" name="ZoneTexte 35"/>
          <p:cNvSpPr txBox="1"/>
          <p:nvPr/>
        </p:nvSpPr>
        <p:spPr>
          <a:xfrm>
            <a:off x="6228184" y="41420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combat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8833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1152" y="692696"/>
            <a:ext cx="4521696" cy="6379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Menus et monstres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4824" y="5373216"/>
            <a:ext cx="1929408" cy="432088"/>
          </a:xfrm>
        </p:spPr>
        <p:txBody>
          <a:bodyPr/>
          <a:lstStyle/>
          <a:p>
            <a:pPr marL="45720" indent="0">
              <a:buNone/>
            </a:pPr>
            <a:r>
              <a:rPr lang="fr-FR" dirty="0" smtClean="0"/>
              <a:t>Menu de jeu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700808"/>
            <a:ext cx="4572000" cy="34156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6096" y="1700808"/>
            <a:ext cx="1487495" cy="13869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700808"/>
            <a:ext cx="1374715" cy="138698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9908" y="3408611"/>
            <a:ext cx="1059869" cy="138698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4147" y="3408611"/>
            <a:ext cx="1386989" cy="138698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516216" y="53732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Monstres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4940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59224" y="332656"/>
            <a:ext cx="3225552" cy="709972"/>
          </a:xfrm>
        </p:spPr>
        <p:txBody>
          <a:bodyPr/>
          <a:lstStyle/>
          <a:p>
            <a:r>
              <a:rPr lang="fr-FR" dirty="0" smtClean="0"/>
              <a:t>INVENTAIRE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6996" y="1042628"/>
            <a:ext cx="7330008" cy="13072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Utilise des ID pour stocker les données sur tous les objets.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Gère l’ajout, la disparition et l’utilisation des objets automatiquement.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3668" y="2204864"/>
            <a:ext cx="5976664" cy="374441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31740" y="616530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L’inventaire n’est qu’une interface graphique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xmlns="" val="330946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274903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/>
              <a:t>WORLDMAP</a:t>
            </a:r>
            <a:endParaRPr lang="fr-FR" sz="8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3717032"/>
            <a:ext cx="7315200" cy="2592328"/>
          </a:xfrm>
        </p:spPr>
        <p:txBody>
          <a:bodyPr/>
          <a:lstStyle/>
          <a:p>
            <a:pPr marL="45720" indent="0" algn="ctr">
              <a:buNone/>
            </a:pPr>
            <a:r>
              <a:rPr lang="fr-FR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Par Aurélien</a:t>
            </a:r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1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Génération de la carte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1695822" y="3936405"/>
            <a:ext cx="5752356" cy="1220787"/>
            <a:chOff x="1334988" y="3100380"/>
            <a:chExt cx="5752356" cy="1220787"/>
          </a:xfrm>
        </p:grpSpPr>
        <p:pic>
          <p:nvPicPr>
            <p:cNvPr id="1026" name="Picture 2" descr="J:\ISN\python\projet 2\img\map\Contamina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310038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J:\ISN\python\projet 2\img\map\Deser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44" y="310038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:\ISN\python\projet 2\img\map\Plain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3100380"/>
              <a:ext cx="1220788" cy="1220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J:\ISN\python\projet 2\img\map\Marai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988" y="3100380"/>
              <a:ext cx="1220788" cy="1220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/>
          <p:cNvSpPr txBox="1"/>
          <p:nvPr/>
        </p:nvSpPr>
        <p:spPr>
          <a:xfrm>
            <a:off x="1115616" y="155679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/>
              <a:t>4 types de continents (biomes)</a:t>
            </a:r>
            <a:endParaRPr lang="fr-FR" sz="5400" dirty="0"/>
          </a:p>
        </p:txBody>
      </p:sp>
      <p:grpSp>
        <p:nvGrpSpPr>
          <p:cNvPr id="11" name="Groupe 10"/>
          <p:cNvGrpSpPr/>
          <p:nvPr/>
        </p:nvGrpSpPr>
        <p:grpSpPr>
          <a:xfrm>
            <a:off x="1691680" y="5301208"/>
            <a:ext cx="5973316" cy="369332"/>
            <a:chOff x="1767036" y="5301208"/>
            <a:chExt cx="5973316" cy="369332"/>
          </a:xfrm>
        </p:grpSpPr>
        <p:sp>
          <p:nvSpPr>
            <p:cNvPr id="10" name="ZoneTexte 9"/>
            <p:cNvSpPr txBox="1"/>
            <p:nvPr/>
          </p:nvSpPr>
          <p:spPr>
            <a:xfrm>
              <a:off x="1767036" y="5301208"/>
              <a:ext cx="122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marais</a:t>
              </a:r>
              <a:endParaRPr lang="fr-FR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3260758" y="5301208"/>
              <a:ext cx="122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désert</a:t>
              </a:r>
              <a:endParaRPr lang="fr-FR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784676" y="5301208"/>
              <a:ext cx="122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plaine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156176" y="5301208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Contamination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5903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Génération de la carte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15616" y="155679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Disposition aléatoires des biomes à partir d’un fichier texte</a:t>
            </a:r>
            <a:endParaRPr lang="fr-FR" sz="3600" dirty="0"/>
          </a:p>
        </p:txBody>
      </p:sp>
      <p:pic>
        <p:nvPicPr>
          <p:cNvPr id="2050" name="Picture 2" descr="J:\ISN\python\projet 2\documents\maptx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85864"/>
            <a:ext cx="750728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579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Minimap et positionnement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51520" y="2689133"/>
            <a:ext cx="5400600" cy="398022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99592" y="134076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Réduction exacte de la map d’origine, ce qui permet de positionner un curseur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Récupération de la position en permanence et association à un biome</a:t>
            </a:r>
            <a:endParaRPr lang="fr-FR" dirty="0"/>
          </a:p>
        </p:txBody>
      </p:sp>
      <p:pic>
        <p:nvPicPr>
          <p:cNvPr id="3074" name="Picture 2" descr="J:\ISN\python\projet 2\documents\boussol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63"/>
          <a:stretch/>
        </p:blipFill>
        <p:spPr bwMode="auto">
          <a:xfrm>
            <a:off x="6982617" y="3212976"/>
            <a:ext cx="1909863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 droite 6"/>
          <p:cNvSpPr/>
          <p:nvPr/>
        </p:nvSpPr>
        <p:spPr>
          <a:xfrm>
            <a:off x="5940152" y="4005064"/>
            <a:ext cx="792088" cy="50405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814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99592" y="114663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Déclenchement aléatoire d’événements</a:t>
            </a:r>
            <a:endParaRPr lang="fr-FR" dirty="0"/>
          </a:p>
        </p:txBody>
      </p:sp>
      <p:pic>
        <p:nvPicPr>
          <p:cNvPr id="4098" name="Picture 2" descr="J:\ISN\python\projet 2\documents\ev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7577" y="2348880"/>
            <a:ext cx="5348847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99592" y="134076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Déclenchement aléatoire d’événements </a:t>
            </a:r>
            <a:r>
              <a:rPr lang="fr-FR" dirty="0" err="1" smtClean="0"/>
              <a:t>pré-programmés</a:t>
            </a:r>
            <a:r>
              <a:rPr lang="fr-FR" dirty="0" smtClean="0"/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Déclenchement aléatoire des combats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077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4400" y="2274903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/>
              <a:t>Système interne</a:t>
            </a:r>
            <a:endParaRPr lang="fr-FR" sz="80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914400" y="3717032"/>
            <a:ext cx="7315200" cy="2592328"/>
          </a:xfrm>
        </p:spPr>
        <p:txBody>
          <a:bodyPr/>
          <a:lstStyle/>
          <a:p>
            <a:pPr marL="45720" indent="0" algn="ctr">
              <a:buNone/>
            </a:pPr>
            <a:r>
              <a:rPr lang="fr-FR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Par Aurélien</a:t>
            </a:r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68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Système interne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27584" y="1412776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3600" dirty="0" smtClean="0"/>
              <a:t>Repérage du menu actuel grâce au titre de la page (caption) et association de la gestion clavier appropriée</a:t>
            </a:r>
          </a:p>
          <a:p>
            <a:endParaRPr lang="fr-FR" sz="3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fr-FR" sz="3600" dirty="0" smtClean="0"/>
              <a:t>Class pour les statistique du personnage, la carte, l’auberge… =&gt; sauvegarde des variables facilitées</a:t>
            </a:r>
          </a:p>
        </p:txBody>
      </p:sp>
    </p:spTree>
    <p:extLst>
      <p:ext uri="{BB962C8B-B14F-4D97-AF65-F5344CB8AC3E}">
        <p14:creationId xmlns:p14="http://schemas.microsoft.com/office/powerpoint/2010/main" xmlns="" val="13452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29208" y="332656"/>
            <a:ext cx="7315200" cy="1154097"/>
          </a:xfrm>
        </p:spPr>
        <p:txBody>
          <a:bodyPr anchor="ctr"/>
          <a:lstStyle/>
          <a:p>
            <a:pPr algn="ctr"/>
            <a:r>
              <a:rPr lang="fr-FR" dirty="0" smtClean="0"/>
              <a:t>Quel type de jeu 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35596" y="227483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/>
              <a:t>RPG (</a:t>
            </a:r>
            <a:r>
              <a:rPr lang="fr-FR" sz="7200" b="1" i="1" dirty="0" err="1"/>
              <a:t>R</a:t>
            </a:r>
            <a:r>
              <a:rPr lang="fr-FR" sz="7200" b="1" i="1" dirty="0" err="1" smtClean="0"/>
              <a:t>ole</a:t>
            </a:r>
            <a:r>
              <a:rPr lang="fr-FR" sz="7200" b="1" i="1" dirty="0" smtClean="0"/>
              <a:t> </a:t>
            </a:r>
            <a:r>
              <a:rPr lang="fr-FR" sz="7200" b="1" i="1" dirty="0" err="1" smtClean="0"/>
              <a:t>Playing</a:t>
            </a:r>
            <a:r>
              <a:rPr lang="fr-FR" sz="7200" b="1" i="1" dirty="0" smtClean="0"/>
              <a:t> Game)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xmlns="" val="68415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75887"/>
            <a:ext cx="4032448" cy="1154097"/>
          </a:xfrm>
        </p:spPr>
        <p:txBody>
          <a:bodyPr>
            <a:noAutofit/>
          </a:bodyPr>
          <a:lstStyle/>
          <a:p>
            <a:r>
              <a:rPr lang="fr-FR" sz="7200" dirty="0" smtClean="0"/>
              <a:t>COMBAT</a:t>
            </a:r>
            <a:endParaRPr lang="fr-FR" sz="7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1312" y="3429984"/>
            <a:ext cx="1641376" cy="443143"/>
          </a:xfrm>
        </p:spPr>
        <p:txBody>
          <a:bodyPr/>
          <a:lstStyle/>
          <a:p>
            <a:pPr marL="45720" indent="0">
              <a:buNone/>
            </a:pPr>
            <a:r>
              <a:rPr lang="fr-FR" dirty="0" smtClean="0"/>
              <a:t>Par Valentin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661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9144" y="332656"/>
            <a:ext cx="4665712" cy="660149"/>
          </a:xfrm>
        </p:spPr>
        <p:txBody>
          <a:bodyPr>
            <a:noAutofit/>
          </a:bodyPr>
          <a:lstStyle/>
          <a:p>
            <a:r>
              <a:rPr lang="fr-FR" dirty="0" smtClean="0"/>
              <a:t>Monstres aléatoires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0992" y="1196752"/>
            <a:ext cx="7402016" cy="33843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Nombre de monstre aléatoire, en fonction du niveau du joueur et monstre aléatoire, en fonction du biome.</a:t>
            </a:r>
          </a:p>
          <a:p>
            <a:pPr marL="45720" indent="0">
              <a:buNone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0992" y="2060848"/>
            <a:ext cx="3206233" cy="21057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2060848"/>
            <a:ext cx="3204858" cy="21057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6577" y="4378402"/>
            <a:ext cx="3230845" cy="21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86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3020" y="548680"/>
            <a:ext cx="6897960" cy="70997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Niveaux des monstres aléatoires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3020" y="1854482"/>
            <a:ext cx="3086531" cy="1914792"/>
          </a:xfrm>
        </p:spPr>
      </p:pic>
      <p:sp>
        <p:nvSpPr>
          <p:cNvPr id="5" name="ZoneTexte 4"/>
          <p:cNvSpPr txBox="1"/>
          <p:nvPr/>
        </p:nvSpPr>
        <p:spPr>
          <a:xfrm>
            <a:off x="1123020" y="4365104"/>
            <a:ext cx="6897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Niveau d’un monstre : aléatoirement -2 à +2 du niveau du joueur.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Plus le niveau du monstre est haut, plus il est fort !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1134" y="1854482"/>
            <a:ext cx="3019846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93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3080" y="836712"/>
            <a:ext cx="5817840" cy="709972"/>
          </a:xfrm>
        </p:spPr>
        <p:txBody>
          <a:bodyPr/>
          <a:lstStyle/>
          <a:p>
            <a:r>
              <a:rPr lang="fr-FR" dirty="0" smtClean="0"/>
              <a:t>Dégâts, esquive, critique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772816"/>
            <a:ext cx="7315200" cy="35395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Le personnage et les monstres ont chacun leurs propres taux de critique et d’esquive.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Plage de dégâts.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Résistance « naturelle » du joueur et armure.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Résistance « naturelle » des monstres.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1740" y="3789040"/>
            <a:ext cx="4680520" cy="26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4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3594" y="620688"/>
            <a:ext cx="1936812" cy="6379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Auberge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484784"/>
            <a:ext cx="7315200" cy="35395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Récupération de vie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Combats d’ivrognes aléatoires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Victoires, défaites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Paris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Renommée</a:t>
            </a:r>
          </a:p>
          <a:p>
            <a:pPr marL="4572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8061" y="3115531"/>
            <a:ext cx="3324689" cy="155279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1786" y="1425033"/>
            <a:ext cx="3456384" cy="133451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5250443"/>
            <a:ext cx="5161551" cy="12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56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J:\ISN\python\projet 2\documents\tk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3456384" cy="35403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re 2"/>
          <p:cNvSpPr>
            <a:spLocks noGrp="1"/>
          </p:cNvSpPr>
          <p:nvPr>
            <p:ph type="title"/>
          </p:nvPr>
        </p:nvSpPr>
        <p:spPr>
          <a:xfrm>
            <a:off x="929208" y="332656"/>
            <a:ext cx="7315200" cy="1154097"/>
          </a:xfrm>
        </p:spPr>
        <p:txBody>
          <a:bodyPr anchor="ctr"/>
          <a:lstStyle/>
          <a:p>
            <a:pPr algn="ctr"/>
            <a:r>
              <a:rPr lang="fr-FR" dirty="0" smtClean="0"/>
              <a:t>Projet de départ sous </a:t>
            </a:r>
            <a:r>
              <a:rPr lang="fr-FR" dirty="0" err="1" smtClean="0"/>
              <a:t>Tkinter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15616" y="1412776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Premier projet sous </a:t>
            </a:r>
            <a:r>
              <a:rPr lang="fr-FR" sz="2800" dirty="0" err="1" smtClean="0"/>
              <a:t>Tkinter</a:t>
            </a:r>
            <a:r>
              <a:rPr lang="fr-FR" sz="2800" dirty="0" smtClean="0"/>
              <a:t> et décision collégiale de passer sous </a:t>
            </a:r>
            <a:r>
              <a:rPr lang="fr-FR" sz="2800" dirty="0" err="1" smtClean="0"/>
              <a:t>pygame</a:t>
            </a:r>
            <a:r>
              <a:rPr lang="fr-FR" sz="2800" dirty="0" smtClean="0"/>
              <a:t> pour faciliter la gestion des images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xmlns="" val="247999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929208" y="332656"/>
            <a:ext cx="7315200" cy="1154097"/>
          </a:xfrm>
        </p:spPr>
        <p:txBody>
          <a:bodyPr anchor="ctr"/>
          <a:lstStyle/>
          <a:p>
            <a:pPr algn="ctr"/>
            <a:r>
              <a:rPr lang="fr-FR" dirty="0" smtClean="0"/>
              <a:t>Principe de fonctionnement</a:t>
            </a:r>
            <a:endParaRPr lang="fr-FR" dirty="0"/>
          </a:p>
        </p:txBody>
      </p:sp>
      <p:pic>
        <p:nvPicPr>
          <p:cNvPr id="1026" name="Picture 2" descr="J:\ISN\python\projet 2\documents\al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9480" y="1268759"/>
            <a:ext cx="5138863" cy="54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988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929208" y="332656"/>
            <a:ext cx="7315200" cy="1154097"/>
          </a:xfrm>
        </p:spPr>
        <p:txBody>
          <a:bodyPr anchor="ctr"/>
          <a:lstStyle/>
          <a:p>
            <a:pPr algn="ctr"/>
            <a:r>
              <a:rPr lang="fr-FR" dirty="0" smtClean="0"/>
              <a:t>Répartition du travail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59685803"/>
              </p:ext>
            </p:extLst>
          </p:nvPr>
        </p:nvGraphicFramePr>
        <p:xfrm>
          <a:off x="1007604" y="2130557"/>
          <a:ext cx="7128792" cy="2596886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2468276"/>
                <a:gridCol w="2330258"/>
                <a:gridCol w="2330258"/>
              </a:tblGrid>
              <a:tr h="539940">
                <a:tc>
                  <a:txBody>
                    <a:bodyPr/>
                    <a:lstStyle/>
                    <a:p>
                      <a:r>
                        <a:rPr lang="fr-FR" dirty="0" smtClean="0"/>
                        <a:t>Valentin MONGEY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Les</a:t>
                      </a:r>
                      <a:r>
                        <a:rPr lang="fr-FR" baseline="0" dirty="0" smtClean="0"/>
                        <a:t> combats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Auberge</a:t>
                      </a:r>
                      <a:endParaRPr lang="fr-FR" dirty="0"/>
                    </a:p>
                  </a:txBody>
                  <a:tcPr/>
                </a:tc>
              </a:tr>
              <a:tr h="1028473">
                <a:tc>
                  <a:txBody>
                    <a:bodyPr/>
                    <a:lstStyle/>
                    <a:p>
                      <a:r>
                        <a:rPr lang="fr-FR" dirty="0" smtClean="0"/>
                        <a:t>Nathan</a:t>
                      </a:r>
                      <a:r>
                        <a:rPr lang="fr-FR" baseline="0" dirty="0" smtClean="0"/>
                        <a:t> MESSIN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Graphisme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Gestion objets (inventaire, marchands…)</a:t>
                      </a:r>
                      <a:endParaRPr lang="fr-FR" dirty="0"/>
                    </a:p>
                  </a:txBody>
                  <a:tcPr/>
                </a:tc>
              </a:tr>
              <a:tr h="1028473">
                <a:tc>
                  <a:txBody>
                    <a:bodyPr/>
                    <a:lstStyle/>
                    <a:p>
                      <a:r>
                        <a:rPr lang="fr-FR" dirty="0" smtClean="0"/>
                        <a:t>Aurélien SVEVI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World Map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Système</a:t>
                      </a:r>
                      <a:r>
                        <a:rPr lang="fr-FR" baseline="0" dirty="0" smtClean="0"/>
                        <a:t> interne (gestion clavier, sauvegarde…)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640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929208" y="332656"/>
            <a:ext cx="7315200" cy="1154097"/>
          </a:xfrm>
        </p:spPr>
        <p:txBody>
          <a:bodyPr anchor="ctr"/>
          <a:lstStyle/>
          <a:p>
            <a:pPr algn="ctr"/>
            <a:r>
              <a:rPr lang="fr-FR" dirty="0" smtClean="0"/>
              <a:t>Déroulement du jeu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35596" y="2274838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/>
              <a:t>Une histoire (fil conducteur) facultative</a:t>
            </a:r>
            <a:endParaRPr lang="fr-FR" sz="72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35596" y="1536174"/>
            <a:ext cx="7272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Amélioration des performances du personnage totalement libre</a:t>
            </a:r>
            <a:endParaRPr lang="fr-FR" sz="6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935596" y="1720840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/>
              <a:t>Une grande part d’aléatoire dans </a:t>
            </a:r>
            <a:r>
              <a:rPr lang="fr-FR" sz="7200" b="1" dirty="0" err="1" smtClean="0"/>
              <a:t>chaques</a:t>
            </a:r>
            <a:r>
              <a:rPr lang="fr-FR" sz="7200" b="1" dirty="0" smtClean="0"/>
              <a:t> parties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xmlns="" val="200176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929208" y="332656"/>
            <a:ext cx="7315200" cy="1154097"/>
          </a:xfrm>
        </p:spPr>
        <p:txBody>
          <a:bodyPr anchor="ctr"/>
          <a:lstStyle/>
          <a:p>
            <a:pPr algn="ctr"/>
            <a:r>
              <a:rPr lang="fr-FR" dirty="0" smtClean="0"/>
              <a:t>Déroulement du jeu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15616" y="1412776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Choix entre 3 classes pour débuter le jeu, toutes ayant leurs spécificités</a:t>
            </a:r>
            <a:endParaRPr lang="fr-FR" sz="2800" dirty="0"/>
          </a:p>
        </p:txBody>
      </p:sp>
      <p:pic>
        <p:nvPicPr>
          <p:cNvPr id="1026" name="Picture 2" descr="J:\ISN\python\projet 2\img\menuClass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367" t="23526" r="12859" b="23860"/>
          <a:stretch/>
        </p:blipFill>
        <p:spPr bwMode="auto">
          <a:xfrm>
            <a:off x="899592" y="2564904"/>
            <a:ext cx="7195558" cy="384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638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929208" y="332656"/>
            <a:ext cx="7315200" cy="115409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dirty="0" smtClean="0"/>
              <a:t>Ressources et respect du droit d’auteur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27584" y="1785005"/>
            <a:ext cx="7704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3600" dirty="0" smtClean="0"/>
              <a:t>Images intégralement crées en interne par Nathan et Valentin</a:t>
            </a:r>
          </a:p>
          <a:p>
            <a:endParaRPr lang="fr-FR" sz="3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fr-FR" sz="3600" dirty="0" smtClean="0"/>
              <a:t>Le jeu sera proposé en téléchargement libre</a:t>
            </a:r>
          </a:p>
          <a:p>
            <a:endParaRPr lang="fr-FR" sz="3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fr-FR" sz="3600" dirty="0" smtClean="0"/>
              <a:t>Les sons utilisés seront tous libres de droits</a:t>
            </a:r>
          </a:p>
        </p:txBody>
      </p:sp>
    </p:spTree>
    <p:extLst>
      <p:ext uri="{BB962C8B-B14F-4D97-AF65-F5344CB8AC3E}">
        <p14:creationId xmlns:p14="http://schemas.microsoft.com/office/powerpoint/2010/main" xmlns="" val="17624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7430" y="1772816"/>
            <a:ext cx="4889140" cy="1008112"/>
          </a:xfrm>
        </p:spPr>
        <p:txBody>
          <a:bodyPr>
            <a:noAutofit/>
          </a:bodyPr>
          <a:lstStyle/>
          <a:p>
            <a:r>
              <a:rPr lang="fr-FR" sz="6000" dirty="0" smtClean="0"/>
              <a:t>GRAPHISME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75602" y="2780928"/>
            <a:ext cx="1792796" cy="50405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fr-FR" sz="2400" dirty="0" smtClean="0"/>
              <a:t>Par Nathan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4221194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414</TotalTime>
  <Words>404</Words>
  <Application>Microsoft Office PowerPoint</Application>
  <PresentationFormat>Affichage à l'écran (4:3)</PresentationFormat>
  <Paragraphs>83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Perspective</vt:lpstr>
      <vt:lpstr>The Legend of The Quest</vt:lpstr>
      <vt:lpstr>Quel type de jeu ?</vt:lpstr>
      <vt:lpstr>Projet de départ sous Tkinter</vt:lpstr>
      <vt:lpstr>Principe de fonctionnement</vt:lpstr>
      <vt:lpstr>Répartition du travail</vt:lpstr>
      <vt:lpstr>Déroulement du jeu</vt:lpstr>
      <vt:lpstr>Déroulement du jeu</vt:lpstr>
      <vt:lpstr>Ressources et respect du droit d’auteur</vt:lpstr>
      <vt:lpstr>GRAPHISME</vt:lpstr>
      <vt:lpstr>Diapositive 10</vt:lpstr>
      <vt:lpstr>Menus et monstres</vt:lpstr>
      <vt:lpstr>INVENTAIRE</vt:lpstr>
      <vt:lpstr>WORLDMAP</vt:lpstr>
      <vt:lpstr>Génération de la carte</vt:lpstr>
      <vt:lpstr>Génération de la carte</vt:lpstr>
      <vt:lpstr>Minimap et positionnement</vt:lpstr>
      <vt:lpstr>Déclenchement aléatoire d’événements</vt:lpstr>
      <vt:lpstr>Système interne</vt:lpstr>
      <vt:lpstr>Système interne</vt:lpstr>
      <vt:lpstr>COMBAT</vt:lpstr>
      <vt:lpstr>Monstres aléatoires</vt:lpstr>
      <vt:lpstr>Niveaux des monstres aléatoires</vt:lpstr>
      <vt:lpstr>Dégâts, esquive, critique</vt:lpstr>
      <vt:lpstr>Auberge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Aurelien</dc:creator>
  <cp:lastModifiedBy>asvevi</cp:lastModifiedBy>
  <cp:revision>25</cp:revision>
  <dcterms:created xsi:type="dcterms:W3CDTF">2014-03-05T11:33:54Z</dcterms:created>
  <dcterms:modified xsi:type="dcterms:W3CDTF">2014-03-21T08:51:17Z</dcterms:modified>
</cp:coreProperties>
</file>