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handoutMasterIdLst>
    <p:handoutMasterId r:id="rId23"/>
  </p:handoutMasterIdLst>
  <p:sldIdLst>
    <p:sldId id="279" r:id="rId2"/>
    <p:sldId id="291" r:id="rId3"/>
    <p:sldId id="280" r:id="rId4"/>
    <p:sldId id="289" r:id="rId5"/>
    <p:sldId id="282" r:id="rId6"/>
    <p:sldId id="293" r:id="rId7"/>
    <p:sldId id="285" r:id="rId8"/>
    <p:sldId id="286" r:id="rId9"/>
    <p:sldId id="262" r:id="rId10"/>
    <p:sldId id="264" r:id="rId11"/>
    <p:sldId id="265" r:id="rId12"/>
    <p:sldId id="288" r:id="rId13"/>
    <p:sldId id="269" r:id="rId14"/>
    <p:sldId id="266" r:id="rId15"/>
    <p:sldId id="267" r:id="rId16"/>
    <p:sldId id="268" r:id="rId17"/>
    <p:sldId id="287" r:id="rId18"/>
    <p:sldId id="292" r:id="rId19"/>
    <p:sldId id="290" r:id="rId20"/>
    <p:sldId id="294" r:id="rId21"/>
  </p:sldIdLst>
  <p:sldSz cx="9144000" cy="6858000" type="screen4x3"/>
  <p:notesSz cx="6881813" cy="100028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lentin mongey" initials="v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D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D2A1208A-3B1D-41E9-B9D6-3B6FE736302C}" type="datetimeFigureOut">
              <a:rPr lang="fr-FR" smtClean="0"/>
              <a:t>25/05/2014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B58E4CD3-D5F8-418C-AEEF-7BE0C89A28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53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1879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501879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E91912B1-5268-41C8-AFEB-283C5634E4A5}" type="datetimeFigureOut">
              <a:rPr lang="fr-FR" smtClean="0"/>
              <a:pPr/>
              <a:t>25/05/2014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92213" y="1250950"/>
            <a:ext cx="4497387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78" tIns="48239" rIns="96478" bIns="48239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8182" y="4813866"/>
            <a:ext cx="5505450" cy="3938617"/>
          </a:xfrm>
          <a:prstGeom prst="rect">
            <a:avLst/>
          </a:prstGeom>
        </p:spPr>
        <p:txBody>
          <a:bodyPr vert="horz" lIns="96478" tIns="48239" rIns="96478" bIns="48239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00961"/>
            <a:ext cx="2982119" cy="501878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98102" y="9500961"/>
            <a:ext cx="2982119" cy="501878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087C2AC9-CC00-4DCD-AFD0-7882B0050B4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30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F68-7585-4C4D-BD68-ABF5F7CDB942}" type="datetimeFigureOut">
              <a:rPr lang="fr-FR" smtClean="0"/>
              <a:pPr/>
              <a:t>25/05/2014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00F515-E74B-445C-8277-CBB877C1C69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F68-7585-4C4D-BD68-ABF5F7CDB942}" type="datetimeFigureOut">
              <a:rPr lang="fr-FR" smtClean="0"/>
              <a:pPr/>
              <a:t>25/05/2014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F515-E74B-445C-8277-CBB877C1C69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F68-7585-4C4D-BD68-ABF5F7CDB942}" type="datetimeFigureOut">
              <a:rPr lang="fr-FR" smtClean="0"/>
              <a:pPr/>
              <a:t>25/05/2014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F515-E74B-445C-8277-CBB877C1C69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F68-7585-4C4D-BD68-ABF5F7CDB942}" type="datetimeFigureOut">
              <a:rPr lang="fr-FR" smtClean="0"/>
              <a:pPr/>
              <a:t>25/05/2014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F515-E74B-445C-8277-CBB877C1C69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F68-7585-4C4D-BD68-ABF5F7CDB942}" type="datetimeFigureOut">
              <a:rPr lang="fr-FR" smtClean="0"/>
              <a:pPr/>
              <a:t>25/05/2014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F515-E74B-445C-8277-CBB877C1C69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F68-7585-4C4D-BD68-ABF5F7CDB942}" type="datetimeFigureOut">
              <a:rPr lang="fr-FR" smtClean="0"/>
              <a:pPr/>
              <a:t>25/05/2014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F515-E74B-445C-8277-CBB877C1C69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F68-7585-4C4D-BD68-ABF5F7CDB942}" type="datetimeFigureOut">
              <a:rPr lang="fr-FR" smtClean="0"/>
              <a:pPr/>
              <a:t>25/05/2014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F515-E74B-445C-8277-CBB877C1C69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F68-7585-4C4D-BD68-ABF5F7CDB942}" type="datetimeFigureOut">
              <a:rPr lang="fr-FR" smtClean="0"/>
              <a:pPr/>
              <a:t>25/05/2014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F515-E74B-445C-8277-CBB877C1C69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F68-7585-4C4D-BD68-ABF5F7CDB942}" type="datetimeFigureOut">
              <a:rPr lang="fr-FR" smtClean="0"/>
              <a:pPr/>
              <a:t>25/05/2014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F515-E74B-445C-8277-CBB877C1C69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F68-7585-4C4D-BD68-ABF5F7CDB942}" type="datetimeFigureOut">
              <a:rPr lang="fr-FR" smtClean="0"/>
              <a:pPr/>
              <a:t>25/05/2014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F515-E74B-445C-8277-CBB877C1C69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F68-7585-4C4D-BD68-ABF5F7CDB942}" type="datetimeFigureOut">
              <a:rPr lang="fr-FR" smtClean="0"/>
              <a:pPr/>
              <a:t>25/05/2014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F515-E74B-445C-8277-CBB877C1C69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1E9AF68-7585-4C4D-BD68-ABF5F7CDB942}" type="datetimeFigureOut">
              <a:rPr lang="fr-FR" smtClean="0"/>
              <a:pPr/>
              <a:t>25/05/2014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C00F515-E74B-445C-8277-CBB877C1C69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99592" y="1772816"/>
            <a:ext cx="7315200" cy="1165361"/>
          </a:xfrm>
        </p:spPr>
        <p:txBody>
          <a:bodyPr>
            <a:noAutofit/>
          </a:bodyPr>
          <a:lstStyle/>
          <a:p>
            <a:pPr algn="ctr"/>
            <a:r>
              <a:rPr lang="fr-FR" dirty="0" smtClean="0"/>
              <a:t>The </a:t>
            </a:r>
            <a:r>
              <a:rPr lang="fr-FR" dirty="0" err="1" smtClean="0"/>
              <a:t>Legend</a:t>
            </a:r>
            <a:r>
              <a:rPr lang="fr-FR" dirty="0" smtClean="0"/>
              <a:t> of The </a:t>
            </a:r>
            <a:r>
              <a:rPr lang="fr-FR" dirty="0" err="1" smtClean="0"/>
              <a:t>Quest</a:t>
            </a:r>
            <a:endParaRPr lang="fr-FR" dirty="0"/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1068016" y="4149080"/>
            <a:ext cx="7315200" cy="791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 smtClean="0"/>
              <a:t>La quête légendaire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7504" y="260648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SVEVI Aurélien								TS2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63093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ISN 2013/2014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550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44624"/>
            <a:ext cx="7315200" cy="1154097"/>
          </a:xfrm>
        </p:spPr>
        <p:txBody>
          <a:bodyPr/>
          <a:lstStyle/>
          <a:p>
            <a:pPr algn="ctr"/>
            <a:r>
              <a:rPr lang="fr-FR" dirty="0" smtClean="0"/>
              <a:t>Génération de la carte</a:t>
            </a:r>
            <a:endParaRPr lang="fr-FR" dirty="0"/>
          </a:p>
        </p:txBody>
      </p:sp>
      <p:grpSp>
        <p:nvGrpSpPr>
          <p:cNvPr id="8" name="Groupe 7"/>
          <p:cNvGrpSpPr/>
          <p:nvPr/>
        </p:nvGrpSpPr>
        <p:grpSpPr>
          <a:xfrm>
            <a:off x="1695822" y="3936405"/>
            <a:ext cx="5752356" cy="1220787"/>
            <a:chOff x="1334988" y="3100380"/>
            <a:chExt cx="5752356" cy="1220787"/>
          </a:xfrm>
        </p:grpSpPr>
        <p:pic>
          <p:nvPicPr>
            <p:cNvPr id="1026" name="Picture 2" descr="J:\ISN\python\projet 2\img\map\Contaminati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3100380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J:\ISN\python\projet 2\img\map\Deser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8744" y="3100380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J:\ISN\python\projet 2\img\map\Plain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3100380"/>
              <a:ext cx="1220788" cy="1220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J:\ISN\python\projet 2\img\map\Marais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4988" y="3100380"/>
              <a:ext cx="1220788" cy="1220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ZoneTexte 8"/>
          <p:cNvSpPr txBox="1"/>
          <p:nvPr/>
        </p:nvSpPr>
        <p:spPr>
          <a:xfrm>
            <a:off x="1115616" y="1556792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/>
              <a:t>4 types de continents (biomes)</a:t>
            </a:r>
            <a:endParaRPr lang="fr-FR" sz="5400" dirty="0"/>
          </a:p>
        </p:txBody>
      </p:sp>
      <p:grpSp>
        <p:nvGrpSpPr>
          <p:cNvPr id="11" name="Groupe 10"/>
          <p:cNvGrpSpPr/>
          <p:nvPr/>
        </p:nvGrpSpPr>
        <p:grpSpPr>
          <a:xfrm>
            <a:off x="1691680" y="5301208"/>
            <a:ext cx="5973316" cy="369332"/>
            <a:chOff x="1767036" y="5301208"/>
            <a:chExt cx="5973316" cy="369332"/>
          </a:xfrm>
        </p:grpSpPr>
        <p:sp>
          <p:nvSpPr>
            <p:cNvPr id="10" name="ZoneTexte 9"/>
            <p:cNvSpPr txBox="1"/>
            <p:nvPr/>
          </p:nvSpPr>
          <p:spPr>
            <a:xfrm>
              <a:off x="1767036" y="5301208"/>
              <a:ext cx="1220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marais</a:t>
              </a:r>
              <a:endParaRPr lang="fr-FR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3260758" y="5301208"/>
              <a:ext cx="1220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désert</a:t>
              </a:r>
              <a:endParaRPr lang="fr-FR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4784676" y="5301208"/>
              <a:ext cx="1220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plaine</a:t>
              </a:r>
              <a:endParaRPr lang="fr-FR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6156176" y="5301208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Contamination</a:t>
              </a:r>
              <a:endParaRPr lang="fr-F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035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99592" y="44624"/>
            <a:ext cx="7315200" cy="1154097"/>
          </a:xfrm>
        </p:spPr>
        <p:txBody>
          <a:bodyPr/>
          <a:lstStyle/>
          <a:p>
            <a:pPr algn="ctr"/>
            <a:r>
              <a:rPr lang="fr-FR" dirty="0" smtClean="0"/>
              <a:t>Génération de la carte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115616" y="1556792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Disposition </a:t>
            </a:r>
            <a:r>
              <a:rPr lang="fr-FR" sz="3600" dirty="0" smtClean="0"/>
              <a:t>aléatoire </a:t>
            </a:r>
            <a:r>
              <a:rPr lang="fr-FR" sz="3600" dirty="0" smtClean="0"/>
              <a:t>des biomes à partir d’un fichier texte</a:t>
            </a:r>
            <a:endParaRPr lang="fr-FR" sz="3600" dirty="0"/>
          </a:p>
        </p:txBody>
      </p:sp>
      <p:pic>
        <p:nvPicPr>
          <p:cNvPr id="2050" name="Picture 2" descr="J:\ISN\python\projet 2\documents\maptx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85864"/>
            <a:ext cx="7507288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90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99592" y="44624"/>
            <a:ext cx="7315200" cy="1154097"/>
          </a:xfrm>
        </p:spPr>
        <p:txBody>
          <a:bodyPr/>
          <a:lstStyle/>
          <a:p>
            <a:pPr algn="ctr"/>
            <a:r>
              <a:rPr lang="fr-FR" dirty="0" smtClean="0"/>
              <a:t>Villages et quêtes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79512" y="1412776"/>
            <a:ext cx="87129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200" dirty="0" smtClean="0"/>
              <a:t>4 villages sur la carte, laissant accès à diverses options (artisanat, vente…)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200" dirty="0" smtClean="0"/>
              <a:t>L’arrivée dans un village peut déclencher des quêtes qui guident le joueur dans le scénario du jeu</a:t>
            </a:r>
            <a:endParaRPr lang="fr-FR" sz="2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980" y="3116759"/>
            <a:ext cx="4932040" cy="369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99592" y="114663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Déclenchement aléatoire d’événements</a:t>
            </a:r>
            <a:endParaRPr lang="fr-FR" dirty="0"/>
          </a:p>
        </p:txBody>
      </p:sp>
      <p:pic>
        <p:nvPicPr>
          <p:cNvPr id="4098" name="Picture 2" descr="J:\ISN\python\projet 2\documents\ev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577" y="2348880"/>
            <a:ext cx="5348847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899592" y="1340768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Déclenchement aléatoire d’événements </a:t>
            </a:r>
            <a:r>
              <a:rPr lang="fr-FR" dirty="0" err="1" smtClean="0"/>
              <a:t>pré-programmés</a:t>
            </a:r>
            <a:r>
              <a:rPr lang="fr-FR" dirty="0" smtClean="0"/>
              <a:t>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Déclenchement aléatoire des combats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778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99592" y="44624"/>
            <a:ext cx="7315200" cy="1154097"/>
          </a:xfrm>
        </p:spPr>
        <p:txBody>
          <a:bodyPr/>
          <a:lstStyle/>
          <a:p>
            <a:pPr algn="ctr"/>
            <a:r>
              <a:rPr lang="fr-FR" dirty="0" smtClean="0"/>
              <a:t>Minimap et positionnement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99592" y="1340768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Réduction exacte de la map d’origine, ce qui permet de positionner un curseur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Récupération de la position en permanence et association à un biome</a:t>
            </a:r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>
            <a:off x="5940152" y="4005064"/>
            <a:ext cx="792088" cy="50405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28131"/>
            <a:ext cx="4813998" cy="355318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3"/>
          <a:stretch/>
        </p:blipFill>
        <p:spPr>
          <a:xfrm>
            <a:off x="6948265" y="3328275"/>
            <a:ext cx="1719486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3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914400" y="2851952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/>
              <a:t>Système interne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121688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99592" y="44624"/>
            <a:ext cx="7315200" cy="1154097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Bind.py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095548"/>
            <a:ext cx="3980454" cy="266690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07504" y="1273978"/>
            <a:ext cx="453650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Bind.py</a:t>
            </a:r>
            <a:endParaRPr lang="fr-FR" sz="2800" dirty="0" smtClean="0"/>
          </a:p>
          <a:p>
            <a:endParaRPr lang="fr-FR" sz="20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800" dirty="0" smtClean="0"/>
              <a:t>centre névralgique du programme</a:t>
            </a:r>
          </a:p>
          <a:p>
            <a:endParaRPr lang="fr-FR" sz="20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800" dirty="0" smtClean="0"/>
              <a:t>L’ensemble des variables y sont stockées</a:t>
            </a:r>
          </a:p>
          <a:p>
            <a:endParaRPr lang="fr-FR" sz="20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800" dirty="0" smtClean="0"/>
              <a:t>Appel de tous les modules du jeu</a:t>
            </a:r>
          </a:p>
          <a:p>
            <a:endParaRPr lang="fr-FR" sz="20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800" dirty="0" smtClean="0"/>
              <a:t>Redirection de l’utilisateur</a:t>
            </a:r>
          </a:p>
          <a:p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4520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99592" y="44624"/>
            <a:ext cx="7315200" cy="1154097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Sauvegarde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17440"/>
            <a:ext cx="3773989" cy="282312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355976" y="1874729"/>
            <a:ext cx="43924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800" dirty="0" smtClean="0"/>
              <a:t>Possibilité de sauvegarder jusqu’à 3 parties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sz="28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800" dirty="0" smtClean="0"/>
              <a:t>Aperçu des personnages au moment du chargement</a:t>
            </a:r>
          </a:p>
        </p:txBody>
      </p:sp>
    </p:spTree>
    <p:extLst>
      <p:ext uri="{BB962C8B-B14F-4D97-AF65-F5344CB8AC3E}">
        <p14:creationId xmlns:p14="http://schemas.microsoft.com/office/powerpoint/2010/main" val="240403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99592" y="44624"/>
            <a:ext cx="7315200" cy="1154097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Artisanat et vente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45024"/>
            <a:ext cx="766762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51520" y="1340768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000" dirty="0" smtClean="0"/>
              <a:t>Création d’armes, d’armures et de potions pour aider le joueur pendant les combats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000" dirty="0" smtClean="0"/>
              <a:t>Ventes d’objets trouvés </a:t>
            </a:r>
            <a:r>
              <a:rPr lang="fr-FR" sz="2000" dirty="0" smtClean="0"/>
              <a:t>au cours des combats ou créés </a:t>
            </a:r>
            <a:r>
              <a:rPr lang="fr-FR" sz="2000" dirty="0" smtClean="0"/>
              <a:t>par le joueur pour gagner de l’or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65440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99592" y="44624"/>
            <a:ext cx="7315200" cy="1154097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27584" y="1785005"/>
            <a:ext cx="77048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fr-FR" sz="3600" dirty="0" smtClean="0"/>
              <a:t>Ce projet m’a apporté beaucoup sur le plan humain</a:t>
            </a:r>
          </a:p>
          <a:p>
            <a:endParaRPr lang="fr-FR" sz="36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fr-FR" sz="3600" dirty="0" smtClean="0"/>
              <a:t>Découverte et approfondissement du langage python</a:t>
            </a:r>
          </a:p>
          <a:p>
            <a:endParaRPr lang="fr-FR" sz="36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fr-FR" sz="3600" dirty="0" smtClean="0"/>
              <a:t>Confirmation </a:t>
            </a:r>
            <a:r>
              <a:rPr lang="fr-FR" sz="3600" dirty="0" smtClean="0"/>
              <a:t>de </a:t>
            </a:r>
            <a:r>
              <a:rPr lang="fr-FR" sz="3600" dirty="0" smtClean="0"/>
              <a:t>mon projet professionnel</a:t>
            </a:r>
          </a:p>
        </p:txBody>
      </p:sp>
    </p:spTree>
    <p:extLst>
      <p:ext uri="{BB962C8B-B14F-4D97-AF65-F5344CB8AC3E}">
        <p14:creationId xmlns:p14="http://schemas.microsoft.com/office/powerpoint/2010/main" val="124332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title"/>
          </p:nvPr>
        </p:nvSpPr>
        <p:spPr>
          <a:xfrm>
            <a:off x="929208" y="332656"/>
            <a:ext cx="7315200" cy="1154097"/>
          </a:xfrm>
        </p:spPr>
        <p:txBody>
          <a:bodyPr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5724128" y="1412776"/>
            <a:ext cx="2736304" cy="2050488"/>
            <a:chOff x="5724128" y="1340768"/>
            <a:chExt cx="3096344" cy="2304256"/>
          </a:xfrm>
        </p:grpSpPr>
        <p:sp>
          <p:nvSpPr>
            <p:cNvPr id="5" name="Pensées 4"/>
            <p:cNvSpPr/>
            <p:nvPr/>
          </p:nvSpPr>
          <p:spPr>
            <a:xfrm>
              <a:off x="5724128" y="1340768"/>
              <a:ext cx="3096344" cy="2304256"/>
            </a:xfrm>
            <a:prstGeom prst="cloudCallout">
              <a:avLst>
                <a:gd name="adj1" fmla="val -79378"/>
                <a:gd name="adj2" fmla="val 9462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6156176" y="2206605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</a:rPr>
                <a:t>12.000 lignes de codes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Pensées 7"/>
          <p:cNvSpPr/>
          <p:nvPr/>
        </p:nvSpPr>
        <p:spPr>
          <a:xfrm>
            <a:off x="611560" y="4005064"/>
            <a:ext cx="3384376" cy="2088232"/>
          </a:xfrm>
          <a:prstGeom prst="cloudCallout">
            <a:avLst>
              <a:gd name="adj1" fmla="val 76545"/>
              <a:gd name="adj2" fmla="val -31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Un projet à 3: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Nathan MESSIN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Valentin MONGEY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Aurélien SVEVI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Pensées 8"/>
          <p:cNvSpPr/>
          <p:nvPr/>
        </p:nvSpPr>
        <p:spPr>
          <a:xfrm>
            <a:off x="1619672" y="1631410"/>
            <a:ext cx="2736304" cy="1870468"/>
          </a:xfrm>
          <a:prstGeom prst="cloudCallout">
            <a:avLst>
              <a:gd name="adj1" fmla="val 69701"/>
              <a:gd name="adj2" fmla="val 96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550 images pour l’interface graphique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Pensées 9"/>
          <p:cNvSpPr/>
          <p:nvPr/>
        </p:nvSpPr>
        <p:spPr>
          <a:xfrm>
            <a:off x="5692310" y="4365104"/>
            <a:ext cx="3272178" cy="2086492"/>
          </a:xfrm>
          <a:prstGeom prst="cloudCallout">
            <a:avLst>
              <a:gd name="adj1" fmla="val -74222"/>
              <a:gd name="adj2" fmla="val -49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Projet codé en python avec la bibliothèque graphique </a:t>
            </a:r>
            <a:r>
              <a:rPr lang="fr-FR" dirty="0" err="1" smtClean="0">
                <a:solidFill>
                  <a:schemeClr val="bg1"/>
                </a:solidFill>
              </a:rPr>
              <a:t>pygame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29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0656" y="3013502"/>
            <a:ext cx="72426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Merci de votre attention…</a:t>
            </a:r>
            <a:endParaRPr lang="fr-FR" sz="4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5651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929208" y="332656"/>
            <a:ext cx="7315200" cy="1154097"/>
          </a:xfrm>
        </p:spPr>
        <p:txBody>
          <a:bodyPr anchor="ctr"/>
          <a:lstStyle/>
          <a:p>
            <a:pPr algn="ctr"/>
            <a:r>
              <a:rPr lang="fr-FR" dirty="0" smtClean="0"/>
              <a:t>Quel type de jeu ?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935596" y="2060848"/>
            <a:ext cx="7272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smtClean="0"/>
              <a:t>RPG</a:t>
            </a:r>
          </a:p>
          <a:p>
            <a:pPr algn="ctr"/>
            <a:r>
              <a:rPr lang="fr-FR" sz="7200" b="1" dirty="0" smtClean="0"/>
              <a:t>(</a:t>
            </a:r>
            <a:r>
              <a:rPr lang="fr-FR" sz="7200" b="1" i="1" dirty="0" err="1"/>
              <a:t>R</a:t>
            </a:r>
            <a:r>
              <a:rPr lang="fr-FR" sz="7200" b="1" i="1" dirty="0" err="1" smtClean="0"/>
              <a:t>ole</a:t>
            </a:r>
            <a:r>
              <a:rPr lang="fr-FR" sz="7200" b="1" i="1" dirty="0" smtClean="0"/>
              <a:t> </a:t>
            </a:r>
            <a:r>
              <a:rPr lang="fr-FR" sz="7200" b="1" i="1" dirty="0" err="1" smtClean="0"/>
              <a:t>Playing</a:t>
            </a:r>
            <a:r>
              <a:rPr lang="fr-FR" sz="7200" b="1" i="1" dirty="0" smtClean="0"/>
              <a:t> Game)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68415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title"/>
          </p:nvPr>
        </p:nvSpPr>
        <p:spPr>
          <a:xfrm>
            <a:off x="929208" y="332656"/>
            <a:ext cx="7315200" cy="1154097"/>
          </a:xfrm>
        </p:spPr>
        <p:txBody>
          <a:bodyPr anchor="ctr"/>
          <a:lstStyle/>
          <a:p>
            <a:pPr algn="ctr"/>
            <a:r>
              <a:rPr lang="fr-FR" dirty="0" smtClean="0"/>
              <a:t>Objectif du jeu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35596" y="2274838"/>
            <a:ext cx="72728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Plongé dans un univers médiéval ravagé par la guerre, vous viendrez en aide à la population d’un contrée terrorisée par une étrange contamination. Ce chaos gagne rapidement du terrain, vous devrez rapidement trouver un </a:t>
            </a:r>
            <a:r>
              <a:rPr lang="fr-FR" sz="2400" b="1" dirty="0" smtClean="0"/>
              <a:t>solution, si vous échouez il ne restera plus rien à sauver…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2928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title"/>
          </p:nvPr>
        </p:nvSpPr>
        <p:spPr>
          <a:xfrm>
            <a:off x="929208" y="332656"/>
            <a:ext cx="7315200" cy="1154097"/>
          </a:xfrm>
        </p:spPr>
        <p:txBody>
          <a:bodyPr anchor="ctr"/>
          <a:lstStyle/>
          <a:p>
            <a:pPr algn="ctr"/>
            <a:r>
              <a:rPr lang="fr-FR" dirty="0" smtClean="0"/>
              <a:t>Principe de fonctionnement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3635896" y="2924944"/>
            <a:ext cx="1944216" cy="18722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Centre névralgique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660232" y="2060848"/>
            <a:ext cx="2016224" cy="12241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WorldMap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660232" y="3717032"/>
            <a:ext cx="2016224" cy="12241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Système interne</a:t>
            </a:r>
          </a:p>
          <a:p>
            <a:pPr algn="ctr"/>
            <a:r>
              <a:rPr lang="fr-FR" dirty="0" smtClean="0"/>
              <a:t>(artisanat,</a:t>
            </a:r>
          </a:p>
          <a:p>
            <a:pPr algn="ctr"/>
            <a:r>
              <a:rPr lang="fr-FR" dirty="0" smtClean="0"/>
              <a:t>Sauvegarde…)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716016" y="5445224"/>
            <a:ext cx="2016224" cy="12241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Auberge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2267744" y="5445224"/>
            <a:ext cx="2016224" cy="12241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Combats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23528" y="3717032"/>
            <a:ext cx="2016224" cy="12241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Graphisme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23528" y="2060848"/>
            <a:ext cx="2016224" cy="12241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Inventaire</a:t>
            </a:r>
            <a:endParaRPr lang="fr-FR" dirty="0"/>
          </a:p>
        </p:txBody>
      </p:sp>
      <p:cxnSp>
        <p:nvCxnSpPr>
          <p:cNvPr id="14" name="Connecteur en arc 13"/>
          <p:cNvCxnSpPr>
            <a:stCxn id="6" idx="7"/>
            <a:endCxn id="7" idx="1"/>
          </p:cNvCxnSpPr>
          <p:nvPr/>
        </p:nvCxnSpPr>
        <p:spPr>
          <a:xfrm rot="5400000" flipH="1" flipV="1">
            <a:off x="5714707" y="2253598"/>
            <a:ext cx="526207" cy="1364844"/>
          </a:xfrm>
          <a:prstGeom prst="curvedConnector2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rc 15"/>
          <p:cNvCxnSpPr>
            <a:stCxn id="6" idx="6"/>
            <a:endCxn id="8" idx="1"/>
          </p:cNvCxnSpPr>
          <p:nvPr/>
        </p:nvCxnSpPr>
        <p:spPr>
          <a:xfrm>
            <a:off x="5580112" y="3861048"/>
            <a:ext cx="1080120" cy="468052"/>
          </a:xfrm>
          <a:prstGeom prst="curvedConnector3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rc 16"/>
          <p:cNvCxnSpPr>
            <a:stCxn id="6" idx="5"/>
            <a:endCxn id="9" idx="0"/>
          </p:cNvCxnSpPr>
          <p:nvPr/>
        </p:nvCxnSpPr>
        <p:spPr>
          <a:xfrm rot="16200000" flipH="1">
            <a:off x="5048633" y="4769728"/>
            <a:ext cx="922251" cy="42874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en arc 19"/>
          <p:cNvCxnSpPr>
            <a:stCxn id="6" idx="3"/>
            <a:endCxn id="10" idx="0"/>
          </p:cNvCxnSpPr>
          <p:nvPr/>
        </p:nvCxnSpPr>
        <p:spPr>
          <a:xfrm rot="5400000">
            <a:off x="3137113" y="4661716"/>
            <a:ext cx="922251" cy="64476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rc 22"/>
          <p:cNvCxnSpPr>
            <a:stCxn id="6" idx="2"/>
            <a:endCxn id="11" idx="3"/>
          </p:cNvCxnSpPr>
          <p:nvPr/>
        </p:nvCxnSpPr>
        <p:spPr>
          <a:xfrm rot="10800000" flipV="1">
            <a:off x="2339752" y="3861048"/>
            <a:ext cx="1296144" cy="46805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rc 25"/>
          <p:cNvCxnSpPr>
            <a:stCxn id="6" idx="1"/>
            <a:endCxn id="12" idx="3"/>
          </p:cNvCxnSpPr>
          <p:nvPr/>
        </p:nvCxnSpPr>
        <p:spPr>
          <a:xfrm rot="16200000" flipV="1">
            <a:off x="2867083" y="2145586"/>
            <a:ext cx="526207" cy="1580868"/>
          </a:xfrm>
          <a:prstGeom prst="curvedConnector2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323527" y="158815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Nathan</a:t>
            </a:r>
            <a:endParaRPr lang="fr-F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221085" y="587262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cap="all" dirty="0" smtClean="0">
                <a:ln w="9000" cmpd="sng">
                  <a:noFill/>
                  <a:prstDash val="solid"/>
                </a:ln>
                <a:solidFill>
                  <a:srgbClr val="996633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Valentin</a:t>
            </a:r>
            <a:endParaRPr lang="fr-FR" b="1" cap="all" dirty="0">
              <a:ln w="9000" cmpd="sng">
                <a:noFill/>
                <a:prstDash val="solid"/>
              </a:ln>
              <a:solidFill>
                <a:srgbClr val="996633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660232" y="158815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cap="all" dirty="0" smtClean="0">
                <a:ln w="9000" cmpd="sng">
                  <a:noFill/>
                  <a:prstDash val="solid"/>
                </a:ln>
                <a:solidFill>
                  <a:srgbClr val="0052D6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Aurélien</a:t>
            </a:r>
            <a:endParaRPr lang="fr-FR" b="1" cap="all" dirty="0">
              <a:ln w="9000" cmpd="sng">
                <a:noFill/>
                <a:prstDash val="solid"/>
              </a:ln>
              <a:solidFill>
                <a:srgbClr val="0052D6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884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30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title"/>
          </p:nvPr>
        </p:nvSpPr>
        <p:spPr>
          <a:xfrm>
            <a:off x="929208" y="332656"/>
            <a:ext cx="7315200" cy="1154097"/>
          </a:xfrm>
        </p:spPr>
        <p:txBody>
          <a:bodyPr anchor="ctr"/>
          <a:lstStyle/>
          <a:p>
            <a:pPr algn="ctr"/>
            <a:r>
              <a:rPr lang="fr-FR" dirty="0" smtClean="0"/>
              <a:t>Déroulement du jeu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51520" y="1670605"/>
            <a:ext cx="87129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3600" dirty="0" smtClean="0"/>
              <a:t>Une histoire (fil conducteur) facultative</a:t>
            </a:r>
          </a:p>
          <a:p>
            <a:endParaRPr lang="fr-FR" sz="36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3600" dirty="0"/>
              <a:t>Amélioration des performances du personnage totalement </a:t>
            </a:r>
            <a:r>
              <a:rPr lang="fr-FR" sz="3600" dirty="0" smtClean="0"/>
              <a:t>libre</a:t>
            </a:r>
          </a:p>
          <a:p>
            <a:endParaRPr lang="fr-FR" sz="36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3600" dirty="0"/>
              <a:t>Une grande part d’aléatoire dans </a:t>
            </a:r>
            <a:r>
              <a:rPr lang="fr-FR" sz="3600" dirty="0" smtClean="0"/>
              <a:t>chaque </a:t>
            </a:r>
            <a:r>
              <a:rPr lang="fr-FR" sz="3600" dirty="0" smtClean="0"/>
              <a:t>partie</a:t>
            </a:r>
            <a:endParaRPr lang="fr-FR" sz="36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204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title"/>
          </p:nvPr>
        </p:nvSpPr>
        <p:spPr>
          <a:xfrm>
            <a:off x="929208" y="332656"/>
            <a:ext cx="7315200" cy="1154097"/>
          </a:xfrm>
        </p:spPr>
        <p:txBody>
          <a:bodyPr anchor="ctr"/>
          <a:lstStyle/>
          <a:p>
            <a:pPr algn="ctr"/>
            <a:r>
              <a:rPr lang="fr-FR" dirty="0" smtClean="0"/>
              <a:t>Déroulement du jeu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115616" y="1412776"/>
            <a:ext cx="72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Choix entre 3 classes pour débuter le jeu, </a:t>
            </a:r>
            <a:r>
              <a:rPr lang="fr-FR" sz="2800" dirty="0" smtClean="0"/>
              <a:t>chacune</a:t>
            </a:r>
            <a:r>
              <a:rPr lang="fr-FR" sz="2800" dirty="0" smtClean="0"/>
              <a:t> </a:t>
            </a:r>
            <a:r>
              <a:rPr lang="fr-FR" sz="2800" dirty="0" smtClean="0"/>
              <a:t>ayant </a:t>
            </a:r>
            <a:r>
              <a:rPr lang="fr-FR" sz="2800" dirty="0" smtClean="0"/>
              <a:t>leur spécificité</a:t>
            </a:r>
            <a:endParaRPr lang="fr-FR" sz="2800" dirty="0"/>
          </a:p>
        </p:txBody>
      </p:sp>
      <p:pic>
        <p:nvPicPr>
          <p:cNvPr id="1026" name="Picture 2" descr="J:\ISN\python\projet 2\img\menuClass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7" t="23526" r="12859" b="23860"/>
          <a:stretch/>
        </p:blipFill>
        <p:spPr bwMode="auto">
          <a:xfrm>
            <a:off x="899592" y="2564904"/>
            <a:ext cx="7195558" cy="384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8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title"/>
          </p:nvPr>
        </p:nvSpPr>
        <p:spPr>
          <a:xfrm>
            <a:off x="929208" y="332656"/>
            <a:ext cx="7315200" cy="115409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fr-FR" dirty="0" smtClean="0"/>
              <a:t>Ressources et respect du droit d’auteur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27584" y="1785005"/>
            <a:ext cx="77048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fr-FR" sz="3600" dirty="0" smtClean="0"/>
              <a:t>Images intégralement créées par Nathan et Valentin</a:t>
            </a:r>
          </a:p>
          <a:p>
            <a:endParaRPr lang="fr-FR" sz="36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fr-FR" sz="3600" dirty="0" smtClean="0"/>
              <a:t>Intégralité des codes développés par le groupe</a:t>
            </a:r>
          </a:p>
          <a:p>
            <a:endParaRPr lang="fr-FR" sz="36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fr-FR" sz="3600" dirty="0" smtClean="0"/>
              <a:t>Le jeu sera proposé en téléchargement libre</a:t>
            </a:r>
          </a:p>
          <a:p>
            <a:endParaRPr lang="fr-FR" sz="3600" dirty="0" smtClean="0"/>
          </a:p>
        </p:txBody>
      </p:sp>
    </p:spTree>
    <p:extLst>
      <p:ext uri="{BB962C8B-B14F-4D97-AF65-F5344CB8AC3E}">
        <p14:creationId xmlns:p14="http://schemas.microsoft.com/office/powerpoint/2010/main" val="176248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851952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/>
              <a:t>WORLDMAP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29913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</TotalTime>
  <Words>394</Words>
  <Application>Microsoft Office PowerPoint</Application>
  <PresentationFormat>Affichage à l'écran (4:3)</PresentationFormat>
  <Paragraphs>87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Perspective</vt:lpstr>
      <vt:lpstr>The Legend of The Quest</vt:lpstr>
      <vt:lpstr>Introduction</vt:lpstr>
      <vt:lpstr>Quel type de jeu ?</vt:lpstr>
      <vt:lpstr>Objectif du jeu</vt:lpstr>
      <vt:lpstr>Principe de fonctionnement</vt:lpstr>
      <vt:lpstr>Déroulement du jeu</vt:lpstr>
      <vt:lpstr>Déroulement du jeu</vt:lpstr>
      <vt:lpstr>Ressources et respect du droit d’auteur</vt:lpstr>
      <vt:lpstr>WORLDMAP</vt:lpstr>
      <vt:lpstr>Génération de la carte</vt:lpstr>
      <vt:lpstr>Génération de la carte</vt:lpstr>
      <vt:lpstr>Villages et quêtes</vt:lpstr>
      <vt:lpstr>Déclenchement aléatoire d’événements</vt:lpstr>
      <vt:lpstr>Minimap et positionnement</vt:lpstr>
      <vt:lpstr>Système interne</vt:lpstr>
      <vt:lpstr>Bind.py</vt:lpstr>
      <vt:lpstr>Sauvegarde</vt:lpstr>
      <vt:lpstr>Artisanat et vente</vt:lpstr>
      <vt:lpstr>Conclusion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Aurelien</dc:creator>
  <cp:lastModifiedBy>Aurelien</cp:lastModifiedBy>
  <cp:revision>43</cp:revision>
  <cp:lastPrinted>2014-05-24T15:57:20Z</cp:lastPrinted>
  <dcterms:created xsi:type="dcterms:W3CDTF">2014-03-05T11:33:54Z</dcterms:created>
  <dcterms:modified xsi:type="dcterms:W3CDTF">2014-05-25T16:41:15Z</dcterms:modified>
</cp:coreProperties>
</file>