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5" r:id="rId8"/>
    <p:sldId id="261" r:id="rId9"/>
    <p:sldId id="263" r:id="rId10"/>
    <p:sldId id="266" r:id="rId11"/>
    <p:sldId id="264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2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65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01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27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0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96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4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3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6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27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1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5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4530-40C2-4F79-A29B-D7DCF357DDB1}" type="datetimeFigureOut">
              <a:rPr lang="fr-FR" smtClean="0"/>
              <a:t>27/05/2014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BDAE-7192-4718-B671-45F8F5302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9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">
          <a:xfrm>
            <a:off x="1876423" y="1149928"/>
            <a:ext cx="8791575" cy="2387600"/>
          </a:xfrm>
        </p:spPr>
        <p:txBody>
          <a:bodyPr/>
          <a:lstStyle/>
          <a:p>
            <a:r>
              <a:rPr lang="fr-FR" dirty="0">
                <a:solidFill>
                  <a:srgbClr val="700000"/>
                </a:solidFill>
              </a:rPr>
              <a:t>t</a:t>
            </a:r>
            <a:r>
              <a:rPr lang="fr-FR" dirty="0" smtClean="0">
                <a:solidFill>
                  <a:srgbClr val="700000"/>
                </a:solidFill>
              </a:rPr>
              <a:t>he </a:t>
            </a:r>
            <a:r>
              <a:rPr lang="fr-FR" dirty="0" err="1" smtClean="0">
                <a:solidFill>
                  <a:srgbClr val="700000"/>
                </a:solidFill>
              </a:rPr>
              <a:t>legend</a:t>
            </a:r>
            <a:r>
              <a:rPr lang="fr-FR" dirty="0" smtClean="0">
                <a:solidFill>
                  <a:srgbClr val="700000"/>
                </a:solidFill>
              </a:rPr>
              <a:t> of the </a:t>
            </a:r>
            <a:r>
              <a:rPr lang="fr-FR" dirty="0" err="1" smtClean="0">
                <a:solidFill>
                  <a:srgbClr val="700000"/>
                </a:solidFill>
              </a:rPr>
              <a:t>quest</a:t>
            </a:r>
            <a:r>
              <a:rPr lang="fr-FR" dirty="0" smtClean="0">
                <a:solidFill>
                  <a:srgbClr val="700000"/>
                </a:solidFill>
              </a:rPr>
              <a:t/>
            </a:r>
            <a:br>
              <a:rPr lang="fr-FR" dirty="0" smtClean="0">
                <a:solidFill>
                  <a:srgbClr val="700000"/>
                </a:solidFill>
              </a:rPr>
            </a:br>
            <a:r>
              <a:rPr lang="fr-FR" dirty="0">
                <a:solidFill>
                  <a:srgbClr val="700000"/>
                </a:solidFill>
              </a:rPr>
              <a:t/>
            </a:r>
            <a:br>
              <a:rPr lang="fr-FR" dirty="0">
                <a:solidFill>
                  <a:srgbClr val="700000"/>
                </a:solidFill>
              </a:rPr>
            </a:br>
            <a:r>
              <a:rPr lang="fr-FR" dirty="0" smtClean="0">
                <a:solidFill>
                  <a:srgbClr val="700000"/>
                </a:solidFill>
              </a:rPr>
              <a:t>La quête légendaire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3" y="3971493"/>
            <a:ext cx="8791575" cy="1655762"/>
          </a:xfrm>
        </p:spPr>
        <p:txBody>
          <a:bodyPr/>
          <a:lstStyle/>
          <a:p>
            <a:r>
              <a:rPr lang="fr-FR" dirty="0" smtClean="0"/>
              <a:t>Projet annuel d’</a:t>
            </a:r>
            <a:r>
              <a:rPr lang="fr-FR" dirty="0" err="1" smtClean="0"/>
              <a:t>isn</a:t>
            </a:r>
            <a:r>
              <a:rPr lang="fr-FR" dirty="0" smtClean="0"/>
              <a:t>  2013/2014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76424" y="716086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Valentin MONGEY TS2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8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645" y="567646"/>
            <a:ext cx="6007532" cy="928166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700000"/>
                </a:solidFill>
              </a:rPr>
              <a:t>Dégâts, esquive, critique</a:t>
            </a:r>
            <a:br>
              <a:rPr lang="fr-FR" dirty="0">
                <a:solidFill>
                  <a:srgbClr val="700000"/>
                </a:solidFill>
              </a:rPr>
            </a:b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663080" y="836712"/>
            <a:ext cx="5817840" cy="709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4255" y="1228437"/>
            <a:ext cx="10012218" cy="325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Le personnage et les monstres ont chacun leurs propres taux de critique et d’esquive.</a:t>
            </a:r>
          </a:p>
          <a:p>
            <a:pPr marL="0" indent="0" algn="ctr">
              <a:buNone/>
            </a:pPr>
            <a:r>
              <a:rPr lang="fr-FR" dirty="0" smtClean="0"/>
              <a:t>Plage de dégâts.</a:t>
            </a:r>
          </a:p>
          <a:p>
            <a:pPr marL="0" indent="0" algn="ctr">
              <a:buNone/>
            </a:pPr>
            <a:r>
              <a:rPr lang="fr-FR" dirty="0" smtClean="0"/>
              <a:t>Résistance « naturelle » du joueur et armure.</a:t>
            </a:r>
          </a:p>
          <a:p>
            <a:pPr marL="0" indent="0" algn="ctr">
              <a:buNone/>
            </a:pPr>
            <a:r>
              <a:rPr lang="fr-FR" dirty="0" smtClean="0"/>
              <a:t>Résistance « naturelle » des monstres.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40" y="4002197"/>
            <a:ext cx="4680520" cy="26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6400" y="431304"/>
            <a:ext cx="2100551" cy="838436"/>
          </a:xfrm>
        </p:spPr>
        <p:txBody>
          <a:bodyPr/>
          <a:lstStyle/>
          <a:p>
            <a:r>
              <a:rPr lang="fr-FR" dirty="0">
                <a:solidFill>
                  <a:srgbClr val="700000"/>
                </a:solidFill>
              </a:rPr>
              <a:t>Auberge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5" y="1526201"/>
            <a:ext cx="4712822" cy="3027326"/>
          </a:xfrm>
        </p:spPr>
        <p:txBody>
          <a:bodyPr/>
          <a:lstStyle/>
          <a:p>
            <a:r>
              <a:rPr lang="fr-FR" dirty="0"/>
              <a:t>Récupération de vie</a:t>
            </a:r>
          </a:p>
          <a:p>
            <a:r>
              <a:rPr lang="fr-FR" dirty="0"/>
              <a:t>Combats </a:t>
            </a:r>
            <a:r>
              <a:rPr lang="fr-FR" dirty="0" smtClean="0"/>
              <a:t>d’ivrognes</a:t>
            </a:r>
            <a:endParaRPr lang="fr-FR" dirty="0"/>
          </a:p>
          <a:p>
            <a:r>
              <a:rPr lang="fr-FR" dirty="0"/>
              <a:t>Victoires, défaites</a:t>
            </a:r>
          </a:p>
          <a:p>
            <a:r>
              <a:rPr lang="fr-FR" dirty="0"/>
              <a:t>Paris</a:t>
            </a:r>
          </a:p>
          <a:p>
            <a:r>
              <a:rPr lang="fr-FR" dirty="0"/>
              <a:t>Renommée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603594" y="620688"/>
            <a:ext cx="1936812" cy="637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241964" y="134238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3564371"/>
            <a:ext cx="3324689" cy="15527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18" y="1350098"/>
            <a:ext cx="3456384" cy="13345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12" y="4821076"/>
            <a:ext cx="5161551" cy="12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4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2245" y="544946"/>
            <a:ext cx="3264332" cy="1090323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Compagnons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7989" y="1552142"/>
            <a:ext cx="7152843" cy="306647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Compagnons uniques, esclaves, évènements aléatoires…</a:t>
            </a:r>
          </a:p>
          <a:p>
            <a:pPr marL="0" indent="0" algn="ctr">
              <a:buNone/>
            </a:pPr>
            <a:r>
              <a:rPr lang="fr-FR" dirty="0" smtClean="0"/>
              <a:t>Deux types de compagnon : « tank » et « </a:t>
            </a:r>
            <a:r>
              <a:rPr lang="fr-FR" dirty="0" err="1" smtClean="0"/>
              <a:t>heal</a:t>
            </a:r>
            <a:r>
              <a:rPr lang="fr-FR" dirty="0" smtClean="0"/>
              <a:t> ». 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3" y="2995279"/>
            <a:ext cx="5360134" cy="35454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" y="2995279"/>
            <a:ext cx="5344847" cy="35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4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30099" y="618835"/>
            <a:ext cx="2728623" cy="896361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Graphismes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1519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Menus, animations des attaques, </a:t>
            </a:r>
            <a:r>
              <a:rPr lang="fr-FR" i="1" dirty="0" smtClean="0"/>
              <a:t>HUD : L’affichage </a:t>
            </a:r>
            <a:r>
              <a:rPr lang="fr-FR" i="1" dirty="0"/>
              <a:t>tête haute </a:t>
            </a:r>
            <a:r>
              <a:rPr lang="fr-FR" i="1" dirty="0" smtClean="0"/>
              <a:t>(Head-up display)…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6" y="2193636"/>
            <a:ext cx="5800436" cy="4350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89" y="3050282"/>
            <a:ext cx="485971" cy="4859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31" y="3937910"/>
            <a:ext cx="485971" cy="485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73" y="4771509"/>
            <a:ext cx="486229" cy="4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10026" y="665017"/>
            <a:ext cx="2968769" cy="924070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conclusion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9040" y="1801092"/>
            <a:ext cx="6810739" cy="3158838"/>
          </a:xfrm>
        </p:spPr>
        <p:txBody>
          <a:bodyPr/>
          <a:lstStyle/>
          <a:p>
            <a:r>
              <a:rPr lang="fr-FR" dirty="0" smtClean="0"/>
              <a:t>Une très </a:t>
            </a:r>
            <a:r>
              <a:rPr lang="fr-FR" dirty="0"/>
              <a:t>bonne </a:t>
            </a:r>
            <a:r>
              <a:rPr lang="fr-FR" dirty="0" smtClean="0"/>
              <a:t>expérience.</a:t>
            </a:r>
          </a:p>
          <a:p>
            <a:r>
              <a:rPr lang="fr-FR" dirty="0" smtClean="0"/>
              <a:t>Un bon travail de groupe avec Aurélien et Nathan.</a:t>
            </a:r>
          </a:p>
          <a:p>
            <a:r>
              <a:rPr lang="fr-FR" dirty="0" smtClean="0"/>
              <a:t>Un apprentissage des bases de la programmation.</a:t>
            </a:r>
          </a:p>
          <a:p>
            <a:r>
              <a:rPr lang="fr-FR" dirty="0" smtClean="0"/>
              <a:t>Aperçu de mes futures études.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665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7554" y="683490"/>
            <a:ext cx="3513714" cy="1099561"/>
          </a:xfrm>
        </p:spPr>
        <p:txBody>
          <a:bodyPr/>
          <a:lstStyle/>
          <a:p>
            <a:pPr algn="ctr"/>
            <a:r>
              <a:rPr lang="fr-FR" dirty="0"/>
              <a:t> </a:t>
            </a:r>
            <a:r>
              <a:rPr lang="fr-FR" dirty="0">
                <a:solidFill>
                  <a:srgbClr val="700000"/>
                </a:solidFill>
              </a:rPr>
              <a:t>Remerciements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34353" y="2364942"/>
            <a:ext cx="3920116" cy="180989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A Mr. HASSNAOUI</a:t>
            </a:r>
          </a:p>
          <a:p>
            <a:pPr marL="0" indent="0" algn="ctr">
              <a:buNone/>
            </a:pPr>
            <a:r>
              <a:rPr lang="fr-FR" dirty="0" smtClean="0"/>
              <a:t>A Aurélien et Nathan</a:t>
            </a:r>
          </a:p>
          <a:p>
            <a:pPr marL="0" indent="0" algn="ctr">
              <a:buNone/>
            </a:pPr>
            <a:r>
              <a:rPr lang="fr-FR" dirty="0" smtClean="0"/>
              <a:t>Aux communautés en ligne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50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9152" y="297871"/>
            <a:ext cx="3310514" cy="1311997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700000"/>
                </a:solidFill>
              </a:rPr>
              <a:t>Notre projet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0717" y="1982064"/>
            <a:ext cx="8307387" cy="567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Groupe de 3 : Nathan MESSIN, Aurélien SVEVI, Valentin MONGEY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89324" y="3117272"/>
            <a:ext cx="401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Environs 12 000 lignes de code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4173246" y="3684876"/>
            <a:ext cx="384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550 images créées et utilisées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24090" y="2549668"/>
            <a:ext cx="474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Utilisation de Python et de </a:t>
            </a:r>
            <a:r>
              <a:rPr lang="fr-FR" sz="2400" dirty="0" err="1" smtClean="0"/>
              <a:t>Pygame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054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74677" y="258299"/>
            <a:ext cx="4039467" cy="1219519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Quel type de jeu ?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7995" y="2346036"/>
            <a:ext cx="6452829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err="1" smtClean="0"/>
              <a:t>Role</a:t>
            </a:r>
            <a:r>
              <a:rPr lang="fr-FR" sz="6000" dirty="0" smtClean="0"/>
              <a:t> </a:t>
            </a:r>
            <a:r>
              <a:rPr lang="fr-FR" sz="6000" dirty="0" err="1" smtClean="0"/>
              <a:t>Playing</a:t>
            </a:r>
            <a:r>
              <a:rPr lang="fr-FR" sz="6000" dirty="0" smtClean="0"/>
              <a:t> Game : </a:t>
            </a:r>
          </a:p>
          <a:p>
            <a:pPr marL="0" indent="0">
              <a:buNone/>
            </a:pPr>
            <a:r>
              <a:rPr lang="fr-FR" sz="6000" dirty="0"/>
              <a:t>	</a:t>
            </a:r>
            <a:r>
              <a:rPr lang="fr-FR" sz="6000" dirty="0" smtClean="0"/>
              <a:t>		RPG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940171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5699" y="461818"/>
            <a:ext cx="2017423" cy="951779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Histoire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2132" y="2129414"/>
            <a:ext cx="9110595" cy="2544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Un pays ravagé par une mystérieuse contamination et par la guerre.</a:t>
            </a:r>
          </a:p>
          <a:p>
            <a:pPr marL="0" indent="0" algn="ctr">
              <a:buNone/>
            </a:pPr>
            <a:r>
              <a:rPr lang="fr-FR" dirty="0" smtClean="0"/>
              <a:t>Un aventurier qui deviendra un héros.</a:t>
            </a:r>
          </a:p>
          <a:p>
            <a:pPr marL="0" indent="0" algn="ctr">
              <a:buNone/>
            </a:pPr>
            <a:r>
              <a:rPr lang="fr-FR" dirty="0" smtClean="0"/>
              <a:t>Des quêtes pour sauver la population.</a:t>
            </a:r>
          </a:p>
          <a:p>
            <a:pPr marL="0" indent="0" algn="ctr">
              <a:buNone/>
            </a:pPr>
            <a:r>
              <a:rPr lang="fr-FR" dirty="0" smtClean="0"/>
              <a:t>Une grande bataille finale.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2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7771" y="535709"/>
            <a:ext cx="5333279" cy="1127270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Caractéristiques du jeu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classes disponibles, des attaques et des statistiques spécifiques.</a:t>
            </a:r>
          </a:p>
          <a:p>
            <a:r>
              <a:rPr lang="fr-FR" dirty="0" smtClean="0"/>
              <a:t>Evolution du personnage grâce à des points de compétences.</a:t>
            </a:r>
          </a:p>
          <a:p>
            <a:r>
              <a:rPr lang="fr-FR" dirty="0" smtClean="0"/>
              <a:t>Distribution libre de ces points.</a:t>
            </a:r>
          </a:p>
          <a:p>
            <a:r>
              <a:rPr lang="fr-FR" dirty="0" smtClean="0"/>
              <a:t>Une suite de quêtes pour faire avancer l’histoire.</a:t>
            </a:r>
          </a:p>
          <a:p>
            <a:r>
              <a:rPr lang="fr-FR" dirty="0" smtClean="0"/>
              <a:t>Beaucoup d’aléatoire.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4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0863" y="551656"/>
            <a:ext cx="5287096" cy="91483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700000"/>
                </a:solidFill>
              </a:rPr>
              <a:t>Répartition du travail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5515" y="2087417"/>
            <a:ext cx="7697789" cy="294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45514" y="2316389"/>
            <a:ext cx="162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Nathan</a:t>
            </a:r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2245513" y="3094181"/>
            <a:ext cx="7697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245513" y="4110182"/>
            <a:ext cx="7697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70036" y="2087417"/>
            <a:ext cx="0" cy="294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245514" y="3398982"/>
            <a:ext cx="162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Aurélien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245515" y="4341400"/>
            <a:ext cx="16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Valentin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948545" y="2401519"/>
            <a:ext cx="54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Graphismes, inventaire, gestion des objets…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48545" y="3445148"/>
            <a:ext cx="552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Bind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worldmap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forgerons, alchimiste, sauvegarde… 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948545" y="4378252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Combat, auberge, attaques, ennemis, compagnons…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757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66" y="346996"/>
            <a:ext cx="9116291" cy="6107916"/>
          </a:xfrm>
        </p:spPr>
      </p:pic>
    </p:spTree>
    <p:extLst>
      <p:ext uri="{BB962C8B-B14F-4D97-AF65-F5344CB8AC3E}">
        <p14:creationId xmlns:p14="http://schemas.microsoft.com/office/powerpoint/2010/main" val="3840320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4248" y="452583"/>
            <a:ext cx="1925060" cy="1090324"/>
          </a:xfrm>
        </p:spPr>
        <p:txBody>
          <a:bodyPr/>
          <a:lstStyle/>
          <a:p>
            <a:r>
              <a:rPr lang="fr-FR" dirty="0" smtClean="0">
                <a:solidFill>
                  <a:srgbClr val="700000"/>
                </a:solidFill>
              </a:rPr>
              <a:t>Combat</a:t>
            </a:r>
            <a:endParaRPr lang="fr-FR" dirty="0">
              <a:solidFill>
                <a:srgbClr val="7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4612" y="1920434"/>
            <a:ext cx="5804333" cy="82622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Monstres aléatoires, ainsi que le nombre.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30" y="3004111"/>
            <a:ext cx="5108430" cy="33735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9" y="3004111"/>
            <a:ext cx="5141245" cy="33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9481" y="424873"/>
            <a:ext cx="7309860" cy="1173452"/>
          </a:xfrm>
        </p:spPr>
        <p:txBody>
          <a:bodyPr/>
          <a:lstStyle/>
          <a:p>
            <a:r>
              <a:rPr lang="fr-FR" dirty="0">
                <a:solidFill>
                  <a:srgbClr val="700000"/>
                </a:solidFill>
              </a:rPr>
              <a:t>Niveaux des monstres aléatoires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4135" y="4292269"/>
            <a:ext cx="9720552" cy="1991756"/>
          </a:xfrm>
        </p:spPr>
        <p:txBody>
          <a:bodyPr/>
          <a:lstStyle/>
          <a:p>
            <a:r>
              <a:rPr lang="fr-FR" dirty="0"/>
              <a:t>Niveau d’un monstre : aléatoirement -2 à +2 du niveau du joueur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Plus le niveau du monstre est haut, plus il est fort </a:t>
            </a:r>
            <a:r>
              <a:rPr lang="fr-FR" dirty="0" smtClean="0"/>
              <a:t>!</a:t>
            </a:r>
          </a:p>
          <a:p>
            <a:r>
              <a:rPr lang="fr-FR" dirty="0" smtClean="0"/>
              <a:t>Quelques monstres de type « </a:t>
            </a:r>
            <a:r>
              <a:rPr lang="fr-FR" dirty="0" err="1" smtClean="0"/>
              <a:t>heal</a:t>
            </a:r>
            <a:r>
              <a:rPr lang="fr-FR" dirty="0" smtClean="0"/>
              <a:t> ».</a:t>
            </a: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90" y="1986252"/>
            <a:ext cx="3086531" cy="19147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04" y="1986252"/>
            <a:ext cx="301984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mbre supérieur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157</TotalTime>
  <Words>312</Words>
  <Application>Microsoft Office PowerPoint</Application>
  <PresentationFormat>Grand écran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the legend of the quest  La quête légendaire</vt:lpstr>
      <vt:lpstr>Notre projet</vt:lpstr>
      <vt:lpstr>Quel type de jeu ?</vt:lpstr>
      <vt:lpstr>Histoire</vt:lpstr>
      <vt:lpstr>Caractéristiques du jeu</vt:lpstr>
      <vt:lpstr>Répartition du travail</vt:lpstr>
      <vt:lpstr>Présentation PowerPoint</vt:lpstr>
      <vt:lpstr>Combat</vt:lpstr>
      <vt:lpstr>Niveaux des monstres aléatoires</vt:lpstr>
      <vt:lpstr>Dégâts, esquive, critique </vt:lpstr>
      <vt:lpstr>Auberge</vt:lpstr>
      <vt:lpstr>Compagnons</vt:lpstr>
      <vt:lpstr>Graphismes</vt:lpstr>
      <vt:lpstr>conclusion</vt:lpstr>
      <vt:lpstr> 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the quest  La quête légendaire</dc:title>
  <dc:creator>valentin mongey</dc:creator>
  <cp:lastModifiedBy>valentin mongey</cp:lastModifiedBy>
  <cp:revision>14</cp:revision>
  <dcterms:created xsi:type="dcterms:W3CDTF">2014-05-26T17:54:09Z</dcterms:created>
  <dcterms:modified xsi:type="dcterms:W3CDTF">2014-05-27T10:09:36Z</dcterms:modified>
</cp:coreProperties>
</file>