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89" r:id="rId4"/>
    <p:sldId id="258" r:id="rId5"/>
    <p:sldId id="259" r:id="rId6"/>
    <p:sldId id="260" r:id="rId7"/>
    <p:sldId id="261" r:id="rId8"/>
    <p:sldId id="262" r:id="rId9"/>
    <p:sldId id="263" r:id="rId10"/>
    <p:sldId id="264" r:id="rId11"/>
    <p:sldId id="266" r:id="rId12"/>
    <p:sldId id="285" r:id="rId13"/>
    <p:sldId id="265" r:id="rId14"/>
    <p:sldId id="277" r:id="rId15"/>
    <p:sldId id="276" r:id="rId16"/>
    <p:sldId id="286" r:id="rId17"/>
    <p:sldId id="269" r:id="rId18"/>
    <p:sldId id="270" r:id="rId19"/>
    <p:sldId id="267" r:id="rId20"/>
    <p:sldId id="268" r:id="rId21"/>
    <p:sldId id="271" r:id="rId22"/>
    <p:sldId id="272" r:id="rId23"/>
    <p:sldId id="273" r:id="rId24"/>
    <p:sldId id="274" r:id="rId25"/>
    <p:sldId id="275" r:id="rId26"/>
    <p:sldId id="290" r:id="rId27"/>
    <p:sldId id="291" r:id="rId28"/>
    <p:sldId id="278" r:id="rId29"/>
    <p:sldId id="288" r:id="rId30"/>
    <p:sldId id="279" r:id="rId31"/>
    <p:sldId id="281" r:id="rId32"/>
    <p:sldId id="293" r:id="rId33"/>
    <p:sldId id="280" r:id="rId34"/>
    <p:sldId id="282" r:id="rId35"/>
    <p:sldId id="284" r:id="rId36"/>
    <p:sldId id="292" r:id="rId37"/>
    <p:sldId id="287" r:id="rId38"/>
    <p:sldId id="28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36"/>
    <p:restoredTop sz="94613"/>
  </p:normalViewPr>
  <p:slideViewPr>
    <p:cSldViewPr snapToGrid="0">
      <p:cViewPr varScale="1">
        <p:scale>
          <a:sx n="119" d="100"/>
          <a:sy n="119" d="100"/>
        </p:scale>
        <p:origin x="78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hyperlink" Target="https://discord.gg/3T4CnCSa" TargetMode="External"/><Relationship Id="rId5" Type="http://schemas.openxmlformats.org/officeDocument/2006/relationships/image" Target="../media/image6.svg"/><Relationship Id="rId4" Type="http://schemas.openxmlformats.org/officeDocument/2006/relationships/image" Target="../media/image5.png"/></Relationships>
</file>

<file path=ppt/diagrams/_rels/drawing2.xml.rels><?xml version="1.0" encoding="UTF-8" standalone="yes"?>
<Relationships xmlns="http://schemas.openxmlformats.org/package/2006/relationships"><Relationship Id="rId3" Type="http://schemas.openxmlformats.org/officeDocument/2006/relationships/hyperlink" Target="https://discord.gg/3T4CnCSa" TargetMode="External"/><Relationship Id="rId2" Type="http://schemas.openxmlformats.org/officeDocument/2006/relationships/image" Target="../media/image4.svg"/><Relationship Id="rId1"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CC9AF6-DE25-4954-8FC0-DE29AD65478A}"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8014D5B4-4D8E-4B9F-A7A5-EBBBA51019F3}">
      <dgm:prSet/>
      <dgm:spPr/>
      <dgm:t>
        <a:bodyPr/>
        <a:lstStyle/>
        <a:p>
          <a:r>
            <a:rPr lang="en-US" dirty="0"/>
            <a:t>Introduction to Dynamic Programming</a:t>
          </a:r>
        </a:p>
      </dgm:t>
    </dgm:pt>
    <dgm:pt modelId="{DB2774A5-0CF1-45AE-AF7A-B3B56D96D212}" type="parTrans" cxnId="{B0EB5C99-F6D5-4737-AFB3-01DE85423904}">
      <dgm:prSet/>
      <dgm:spPr/>
      <dgm:t>
        <a:bodyPr/>
        <a:lstStyle/>
        <a:p>
          <a:endParaRPr lang="en-US"/>
        </a:p>
      </dgm:t>
    </dgm:pt>
    <dgm:pt modelId="{7C921AAF-BBA9-415D-9244-EC3F57615EE0}" type="sibTrans" cxnId="{B0EB5C99-F6D5-4737-AFB3-01DE85423904}">
      <dgm:prSet/>
      <dgm:spPr/>
      <dgm:t>
        <a:bodyPr/>
        <a:lstStyle/>
        <a:p>
          <a:endParaRPr lang="en-US"/>
        </a:p>
      </dgm:t>
    </dgm:pt>
    <dgm:pt modelId="{A5CA2740-AD93-40F8-95CB-6327DBA8F28B}">
      <dgm:prSet/>
      <dgm:spPr/>
      <dgm:t>
        <a:bodyPr/>
        <a:lstStyle/>
        <a:p>
          <a:r>
            <a:rPr lang="en-US" dirty="0"/>
            <a:t>Lots of interaction!</a:t>
          </a:r>
        </a:p>
      </dgm:t>
    </dgm:pt>
    <dgm:pt modelId="{BC4AD686-F195-483B-8583-2A85BC401E40}" type="parTrans" cxnId="{D39E03C2-FA18-45AA-9ECB-0030168D39A8}">
      <dgm:prSet/>
      <dgm:spPr/>
      <dgm:t>
        <a:bodyPr/>
        <a:lstStyle/>
        <a:p>
          <a:endParaRPr lang="en-US"/>
        </a:p>
      </dgm:t>
    </dgm:pt>
    <dgm:pt modelId="{6AFED7F9-BAE3-4065-B701-A25BF95CE839}" type="sibTrans" cxnId="{D39E03C2-FA18-45AA-9ECB-0030168D39A8}">
      <dgm:prSet/>
      <dgm:spPr/>
      <dgm:t>
        <a:bodyPr/>
        <a:lstStyle/>
        <a:p>
          <a:endParaRPr lang="en-US"/>
        </a:p>
      </dgm:t>
    </dgm:pt>
    <dgm:pt modelId="{888ADA63-D35C-4B30-8BC4-90295CA40D38}">
      <dgm:prSet/>
      <dgm:spPr/>
      <dgm:t>
        <a:bodyPr/>
        <a:lstStyle/>
        <a:p>
          <a:r>
            <a:rPr lang="en-US" dirty="0"/>
            <a:t>Some coding.</a:t>
          </a:r>
        </a:p>
      </dgm:t>
    </dgm:pt>
    <dgm:pt modelId="{51E871F3-45AE-4AC7-B35A-9B3512951632}" type="parTrans" cxnId="{BC79595C-8266-456F-B9F6-0EDB928A9545}">
      <dgm:prSet/>
      <dgm:spPr/>
      <dgm:t>
        <a:bodyPr/>
        <a:lstStyle/>
        <a:p>
          <a:endParaRPr lang="en-US"/>
        </a:p>
      </dgm:t>
    </dgm:pt>
    <dgm:pt modelId="{53A012C0-F6A0-4CE7-B5D0-63D91F1298F2}" type="sibTrans" cxnId="{BC79595C-8266-456F-B9F6-0EDB928A9545}">
      <dgm:prSet/>
      <dgm:spPr/>
      <dgm:t>
        <a:bodyPr/>
        <a:lstStyle/>
        <a:p>
          <a:endParaRPr lang="en-US"/>
        </a:p>
      </dgm:t>
    </dgm:pt>
    <dgm:pt modelId="{E4A5DE59-BBB5-4956-89F9-BB6357BD5FF9}">
      <dgm:prSet/>
      <dgm:spPr/>
      <dgm:t>
        <a:bodyPr/>
        <a:lstStyle/>
        <a:p>
          <a:r>
            <a:rPr lang="en-US" dirty="0"/>
            <a:t>Some analysis of algorithms.</a:t>
          </a:r>
        </a:p>
      </dgm:t>
    </dgm:pt>
    <dgm:pt modelId="{6B96E3BB-0B19-45CD-9FE4-27D61B9A1D75}" type="parTrans" cxnId="{670C064D-95D3-43A0-8B49-1665D12538CD}">
      <dgm:prSet/>
      <dgm:spPr/>
      <dgm:t>
        <a:bodyPr/>
        <a:lstStyle/>
        <a:p>
          <a:endParaRPr lang="en-US"/>
        </a:p>
      </dgm:t>
    </dgm:pt>
    <dgm:pt modelId="{D6C85DF6-C406-4A8B-9872-16D15F54F2A5}" type="sibTrans" cxnId="{670C064D-95D3-43A0-8B49-1665D12538CD}">
      <dgm:prSet/>
      <dgm:spPr/>
      <dgm:t>
        <a:bodyPr/>
        <a:lstStyle/>
        <a:p>
          <a:endParaRPr lang="en-US"/>
        </a:p>
      </dgm:t>
    </dgm:pt>
    <dgm:pt modelId="{80BE4761-9E1A-E14F-94A3-BD3F7E8BAB48}" type="pres">
      <dgm:prSet presAssocID="{28CC9AF6-DE25-4954-8FC0-DE29AD65478A}" presName="vert0" presStyleCnt="0">
        <dgm:presLayoutVars>
          <dgm:dir/>
          <dgm:animOne val="branch"/>
          <dgm:animLvl val="lvl"/>
        </dgm:presLayoutVars>
      </dgm:prSet>
      <dgm:spPr/>
    </dgm:pt>
    <dgm:pt modelId="{ED305BCF-B4D3-CA42-8056-B36640F629AC}" type="pres">
      <dgm:prSet presAssocID="{8014D5B4-4D8E-4B9F-A7A5-EBBBA51019F3}" presName="thickLine" presStyleLbl="alignNode1" presStyleIdx="0" presStyleCnt="4"/>
      <dgm:spPr/>
    </dgm:pt>
    <dgm:pt modelId="{79DDFDBF-B598-3A46-AF8F-377C4A3EE76C}" type="pres">
      <dgm:prSet presAssocID="{8014D5B4-4D8E-4B9F-A7A5-EBBBA51019F3}" presName="horz1" presStyleCnt="0"/>
      <dgm:spPr/>
    </dgm:pt>
    <dgm:pt modelId="{876336F9-474B-C843-A7CF-DD3CEBF99C50}" type="pres">
      <dgm:prSet presAssocID="{8014D5B4-4D8E-4B9F-A7A5-EBBBA51019F3}" presName="tx1" presStyleLbl="revTx" presStyleIdx="0" presStyleCnt="4"/>
      <dgm:spPr/>
    </dgm:pt>
    <dgm:pt modelId="{12473781-437B-F242-8061-DF50929AA0AB}" type="pres">
      <dgm:prSet presAssocID="{8014D5B4-4D8E-4B9F-A7A5-EBBBA51019F3}" presName="vert1" presStyleCnt="0"/>
      <dgm:spPr/>
    </dgm:pt>
    <dgm:pt modelId="{7743015D-089A-344E-8062-54A08BBF85AB}" type="pres">
      <dgm:prSet presAssocID="{A5CA2740-AD93-40F8-95CB-6327DBA8F28B}" presName="thickLine" presStyleLbl="alignNode1" presStyleIdx="1" presStyleCnt="4"/>
      <dgm:spPr/>
    </dgm:pt>
    <dgm:pt modelId="{C6871E41-E321-BA4A-A2C8-B1C99D386775}" type="pres">
      <dgm:prSet presAssocID="{A5CA2740-AD93-40F8-95CB-6327DBA8F28B}" presName="horz1" presStyleCnt="0"/>
      <dgm:spPr/>
    </dgm:pt>
    <dgm:pt modelId="{CF08981A-E328-4A4E-ADC1-27A91C459652}" type="pres">
      <dgm:prSet presAssocID="{A5CA2740-AD93-40F8-95CB-6327DBA8F28B}" presName="tx1" presStyleLbl="revTx" presStyleIdx="1" presStyleCnt="4"/>
      <dgm:spPr/>
    </dgm:pt>
    <dgm:pt modelId="{1133266F-999A-5749-A3DA-E6353B3F62A6}" type="pres">
      <dgm:prSet presAssocID="{A5CA2740-AD93-40F8-95CB-6327DBA8F28B}" presName="vert1" presStyleCnt="0"/>
      <dgm:spPr/>
    </dgm:pt>
    <dgm:pt modelId="{6697D542-9D8F-F843-A73D-1B8F76DFB856}" type="pres">
      <dgm:prSet presAssocID="{888ADA63-D35C-4B30-8BC4-90295CA40D38}" presName="thickLine" presStyleLbl="alignNode1" presStyleIdx="2" presStyleCnt="4"/>
      <dgm:spPr/>
    </dgm:pt>
    <dgm:pt modelId="{7C7B2F4F-55EC-9D46-B63F-DDE65978F49F}" type="pres">
      <dgm:prSet presAssocID="{888ADA63-D35C-4B30-8BC4-90295CA40D38}" presName="horz1" presStyleCnt="0"/>
      <dgm:spPr/>
    </dgm:pt>
    <dgm:pt modelId="{49B3A825-86DC-544C-9B89-CF9B3932868A}" type="pres">
      <dgm:prSet presAssocID="{888ADA63-D35C-4B30-8BC4-90295CA40D38}" presName="tx1" presStyleLbl="revTx" presStyleIdx="2" presStyleCnt="4"/>
      <dgm:spPr/>
    </dgm:pt>
    <dgm:pt modelId="{E05CB2C8-22F9-C54E-9E89-10E7791697AB}" type="pres">
      <dgm:prSet presAssocID="{888ADA63-D35C-4B30-8BC4-90295CA40D38}" presName="vert1" presStyleCnt="0"/>
      <dgm:spPr/>
    </dgm:pt>
    <dgm:pt modelId="{0569E0B6-B603-E945-94B4-45E2DB75254E}" type="pres">
      <dgm:prSet presAssocID="{E4A5DE59-BBB5-4956-89F9-BB6357BD5FF9}" presName="thickLine" presStyleLbl="alignNode1" presStyleIdx="3" presStyleCnt="4"/>
      <dgm:spPr/>
    </dgm:pt>
    <dgm:pt modelId="{CCBF0D92-AF35-254C-9778-603F72C0E0E0}" type="pres">
      <dgm:prSet presAssocID="{E4A5DE59-BBB5-4956-89F9-BB6357BD5FF9}" presName="horz1" presStyleCnt="0"/>
      <dgm:spPr/>
    </dgm:pt>
    <dgm:pt modelId="{93B53454-9420-8949-800E-CA684D87F011}" type="pres">
      <dgm:prSet presAssocID="{E4A5DE59-BBB5-4956-89F9-BB6357BD5FF9}" presName="tx1" presStyleLbl="revTx" presStyleIdx="3" presStyleCnt="4"/>
      <dgm:spPr/>
    </dgm:pt>
    <dgm:pt modelId="{ADA20695-A5B6-6243-956C-BE80A16D8CE3}" type="pres">
      <dgm:prSet presAssocID="{E4A5DE59-BBB5-4956-89F9-BB6357BD5FF9}" presName="vert1" presStyleCnt="0"/>
      <dgm:spPr/>
    </dgm:pt>
  </dgm:ptLst>
  <dgm:cxnLst>
    <dgm:cxn modelId="{3052A01A-67B2-044E-8449-74F883D8BB49}" type="presOf" srcId="{8014D5B4-4D8E-4B9F-A7A5-EBBBA51019F3}" destId="{876336F9-474B-C843-A7CF-DD3CEBF99C50}" srcOrd="0" destOrd="0" presId="urn:microsoft.com/office/officeart/2008/layout/LinedList"/>
    <dgm:cxn modelId="{BD66452F-36E3-6A47-816C-2E4081C4B82F}" type="presOf" srcId="{E4A5DE59-BBB5-4956-89F9-BB6357BD5FF9}" destId="{93B53454-9420-8949-800E-CA684D87F011}" srcOrd="0" destOrd="0" presId="urn:microsoft.com/office/officeart/2008/layout/LinedList"/>
    <dgm:cxn modelId="{C0D45837-AF1E-3E42-9161-6940DC4EE008}" type="presOf" srcId="{888ADA63-D35C-4B30-8BC4-90295CA40D38}" destId="{49B3A825-86DC-544C-9B89-CF9B3932868A}" srcOrd="0" destOrd="0" presId="urn:microsoft.com/office/officeart/2008/layout/LinedList"/>
    <dgm:cxn modelId="{670C064D-95D3-43A0-8B49-1665D12538CD}" srcId="{28CC9AF6-DE25-4954-8FC0-DE29AD65478A}" destId="{E4A5DE59-BBB5-4956-89F9-BB6357BD5FF9}" srcOrd="3" destOrd="0" parTransId="{6B96E3BB-0B19-45CD-9FE4-27D61B9A1D75}" sibTransId="{D6C85DF6-C406-4A8B-9872-16D15F54F2A5}"/>
    <dgm:cxn modelId="{BC79595C-8266-456F-B9F6-0EDB928A9545}" srcId="{28CC9AF6-DE25-4954-8FC0-DE29AD65478A}" destId="{888ADA63-D35C-4B30-8BC4-90295CA40D38}" srcOrd="2" destOrd="0" parTransId="{51E871F3-45AE-4AC7-B35A-9B3512951632}" sibTransId="{53A012C0-F6A0-4CE7-B5D0-63D91F1298F2}"/>
    <dgm:cxn modelId="{B0EB5C99-F6D5-4737-AFB3-01DE85423904}" srcId="{28CC9AF6-DE25-4954-8FC0-DE29AD65478A}" destId="{8014D5B4-4D8E-4B9F-A7A5-EBBBA51019F3}" srcOrd="0" destOrd="0" parTransId="{DB2774A5-0CF1-45AE-AF7A-B3B56D96D212}" sibTransId="{7C921AAF-BBA9-415D-9244-EC3F57615EE0}"/>
    <dgm:cxn modelId="{7D2EFEBC-172B-BA4D-ADD3-F44003934A12}" type="presOf" srcId="{28CC9AF6-DE25-4954-8FC0-DE29AD65478A}" destId="{80BE4761-9E1A-E14F-94A3-BD3F7E8BAB48}" srcOrd="0" destOrd="0" presId="urn:microsoft.com/office/officeart/2008/layout/LinedList"/>
    <dgm:cxn modelId="{D39E03C2-FA18-45AA-9ECB-0030168D39A8}" srcId="{28CC9AF6-DE25-4954-8FC0-DE29AD65478A}" destId="{A5CA2740-AD93-40F8-95CB-6327DBA8F28B}" srcOrd="1" destOrd="0" parTransId="{BC4AD686-F195-483B-8583-2A85BC401E40}" sibTransId="{6AFED7F9-BAE3-4065-B701-A25BF95CE839}"/>
    <dgm:cxn modelId="{070C39F0-5729-4248-AEB8-04E00498DA87}" type="presOf" srcId="{A5CA2740-AD93-40F8-95CB-6327DBA8F28B}" destId="{CF08981A-E328-4A4E-ADC1-27A91C459652}" srcOrd="0" destOrd="0" presId="urn:microsoft.com/office/officeart/2008/layout/LinedList"/>
    <dgm:cxn modelId="{EB593E5E-78FD-7048-9E26-D99B76243983}" type="presParOf" srcId="{80BE4761-9E1A-E14F-94A3-BD3F7E8BAB48}" destId="{ED305BCF-B4D3-CA42-8056-B36640F629AC}" srcOrd="0" destOrd="0" presId="urn:microsoft.com/office/officeart/2008/layout/LinedList"/>
    <dgm:cxn modelId="{035D22C1-11EE-A34B-96C2-CD21549283FE}" type="presParOf" srcId="{80BE4761-9E1A-E14F-94A3-BD3F7E8BAB48}" destId="{79DDFDBF-B598-3A46-AF8F-377C4A3EE76C}" srcOrd="1" destOrd="0" presId="urn:microsoft.com/office/officeart/2008/layout/LinedList"/>
    <dgm:cxn modelId="{3A9E6D4F-366B-FD4E-9127-696D5F423E46}" type="presParOf" srcId="{79DDFDBF-B598-3A46-AF8F-377C4A3EE76C}" destId="{876336F9-474B-C843-A7CF-DD3CEBF99C50}" srcOrd="0" destOrd="0" presId="urn:microsoft.com/office/officeart/2008/layout/LinedList"/>
    <dgm:cxn modelId="{BDB6D7D3-883C-614B-967D-4F9490171E14}" type="presParOf" srcId="{79DDFDBF-B598-3A46-AF8F-377C4A3EE76C}" destId="{12473781-437B-F242-8061-DF50929AA0AB}" srcOrd="1" destOrd="0" presId="urn:microsoft.com/office/officeart/2008/layout/LinedList"/>
    <dgm:cxn modelId="{D8DAD9E3-2EB1-844D-9D88-4D761C88F138}" type="presParOf" srcId="{80BE4761-9E1A-E14F-94A3-BD3F7E8BAB48}" destId="{7743015D-089A-344E-8062-54A08BBF85AB}" srcOrd="2" destOrd="0" presId="urn:microsoft.com/office/officeart/2008/layout/LinedList"/>
    <dgm:cxn modelId="{F1B37EFE-228E-B740-942E-54D6CE223927}" type="presParOf" srcId="{80BE4761-9E1A-E14F-94A3-BD3F7E8BAB48}" destId="{C6871E41-E321-BA4A-A2C8-B1C99D386775}" srcOrd="3" destOrd="0" presId="urn:microsoft.com/office/officeart/2008/layout/LinedList"/>
    <dgm:cxn modelId="{B616B3EC-8DC8-2D41-9CDD-3DFFAB6A5025}" type="presParOf" srcId="{C6871E41-E321-BA4A-A2C8-B1C99D386775}" destId="{CF08981A-E328-4A4E-ADC1-27A91C459652}" srcOrd="0" destOrd="0" presId="urn:microsoft.com/office/officeart/2008/layout/LinedList"/>
    <dgm:cxn modelId="{B7B06389-C06E-B14F-9A32-C8D71621262F}" type="presParOf" srcId="{C6871E41-E321-BA4A-A2C8-B1C99D386775}" destId="{1133266F-999A-5749-A3DA-E6353B3F62A6}" srcOrd="1" destOrd="0" presId="urn:microsoft.com/office/officeart/2008/layout/LinedList"/>
    <dgm:cxn modelId="{63EDD333-075A-284F-AC46-1451A4A35ABE}" type="presParOf" srcId="{80BE4761-9E1A-E14F-94A3-BD3F7E8BAB48}" destId="{6697D542-9D8F-F843-A73D-1B8F76DFB856}" srcOrd="4" destOrd="0" presId="urn:microsoft.com/office/officeart/2008/layout/LinedList"/>
    <dgm:cxn modelId="{B6F6F601-3CB4-E84B-9ECF-F2FD67D6BF6A}" type="presParOf" srcId="{80BE4761-9E1A-E14F-94A3-BD3F7E8BAB48}" destId="{7C7B2F4F-55EC-9D46-B63F-DDE65978F49F}" srcOrd="5" destOrd="0" presId="urn:microsoft.com/office/officeart/2008/layout/LinedList"/>
    <dgm:cxn modelId="{DF3826E4-F3F8-9D40-8A26-49BDAD197A80}" type="presParOf" srcId="{7C7B2F4F-55EC-9D46-B63F-DDE65978F49F}" destId="{49B3A825-86DC-544C-9B89-CF9B3932868A}" srcOrd="0" destOrd="0" presId="urn:microsoft.com/office/officeart/2008/layout/LinedList"/>
    <dgm:cxn modelId="{ECC4768E-79B5-4144-8857-60975A478941}" type="presParOf" srcId="{7C7B2F4F-55EC-9D46-B63F-DDE65978F49F}" destId="{E05CB2C8-22F9-C54E-9E89-10E7791697AB}" srcOrd="1" destOrd="0" presId="urn:microsoft.com/office/officeart/2008/layout/LinedList"/>
    <dgm:cxn modelId="{65BA8F7A-487B-1341-A57C-CEEFCAFD3277}" type="presParOf" srcId="{80BE4761-9E1A-E14F-94A3-BD3F7E8BAB48}" destId="{0569E0B6-B603-E945-94B4-45E2DB75254E}" srcOrd="6" destOrd="0" presId="urn:microsoft.com/office/officeart/2008/layout/LinedList"/>
    <dgm:cxn modelId="{AE7C08E4-1871-1548-9151-582B093B0C41}" type="presParOf" srcId="{80BE4761-9E1A-E14F-94A3-BD3F7E8BAB48}" destId="{CCBF0D92-AF35-254C-9778-603F72C0E0E0}" srcOrd="7" destOrd="0" presId="urn:microsoft.com/office/officeart/2008/layout/LinedList"/>
    <dgm:cxn modelId="{2D2EEC18-3A66-F949-8C41-B295CC1899E1}" type="presParOf" srcId="{CCBF0D92-AF35-254C-9778-603F72C0E0E0}" destId="{93B53454-9420-8949-800E-CA684D87F011}" srcOrd="0" destOrd="0" presId="urn:microsoft.com/office/officeart/2008/layout/LinedList"/>
    <dgm:cxn modelId="{F7D48924-0BBF-804B-B98D-E18A35E69A49}" type="presParOf" srcId="{CCBF0D92-AF35-254C-9778-603F72C0E0E0}" destId="{ADA20695-A5B6-6243-956C-BE80A16D8CE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592373D-046A-42AE-B8EB-7CC714AFB6DA}" type="doc">
      <dgm:prSet loTypeId="urn:microsoft.com/office/officeart/2016/7/layout/BasicLinearProcessNumbered" loCatId="process" qsTypeId="urn:microsoft.com/office/officeart/2005/8/quickstyle/simple4" qsCatId="simple" csTypeId="urn:microsoft.com/office/officeart/2005/8/colors/colorful5" csCatId="colorful" phldr="1"/>
      <dgm:spPr/>
      <dgm:t>
        <a:bodyPr/>
        <a:lstStyle/>
        <a:p>
          <a:endParaRPr lang="en-US"/>
        </a:p>
      </dgm:t>
    </dgm:pt>
    <dgm:pt modelId="{4D270EBE-32E7-4D88-968A-9F73E65686F2}">
      <dgm:prSet/>
      <dgm:spPr/>
      <dgm:t>
        <a:bodyPr/>
        <a:lstStyle/>
        <a:p>
          <a:r>
            <a:rPr lang="en-US" dirty="0"/>
            <a:t>Can we do better than O(n^2) to compute in p(j) previous example?</a:t>
          </a:r>
        </a:p>
      </dgm:t>
    </dgm:pt>
    <dgm:pt modelId="{45823732-7C78-4DED-802A-EA92968C5DF7}" type="parTrans" cxnId="{271C58B8-C7D5-491F-B0CB-5D21A7D9F1E5}">
      <dgm:prSet/>
      <dgm:spPr/>
      <dgm:t>
        <a:bodyPr/>
        <a:lstStyle/>
        <a:p>
          <a:endParaRPr lang="en-US"/>
        </a:p>
      </dgm:t>
    </dgm:pt>
    <dgm:pt modelId="{86969CC6-3955-464F-A1D0-9306F1C3A3A3}" type="sibTrans" cxnId="{271C58B8-C7D5-491F-B0CB-5D21A7D9F1E5}">
      <dgm:prSet phldrT="2"/>
      <dgm:spPr/>
      <dgm:t>
        <a:bodyPr/>
        <a:lstStyle/>
        <a:p>
          <a:r>
            <a:rPr lang="en-US"/>
            <a:t>2</a:t>
          </a:r>
        </a:p>
      </dgm:t>
    </dgm:pt>
    <dgm:pt modelId="{9F850B33-EC80-438E-B5B0-92046D7D48B3}">
      <dgm:prSet/>
      <dgm:spPr/>
      <dgm:t>
        <a:bodyPr/>
        <a:lstStyle/>
        <a:p>
          <a:r>
            <a:rPr lang="en-US" dirty="0"/>
            <a:t>Can the weighted interval scheduling problem be solved by start times?</a:t>
          </a:r>
        </a:p>
      </dgm:t>
    </dgm:pt>
    <dgm:pt modelId="{5B18951D-7CC3-44EE-98E9-73133228A9D9}" type="parTrans" cxnId="{40610B2D-574F-4570-A3EA-769E63B3D0FE}">
      <dgm:prSet/>
      <dgm:spPr/>
      <dgm:t>
        <a:bodyPr/>
        <a:lstStyle/>
        <a:p>
          <a:endParaRPr lang="en-US"/>
        </a:p>
      </dgm:t>
    </dgm:pt>
    <dgm:pt modelId="{FD19ECFB-B7B9-4F80-86EB-488496670BA3}" type="sibTrans" cxnId="{40610B2D-574F-4570-A3EA-769E63B3D0FE}">
      <dgm:prSet phldrT="3"/>
      <dgm:spPr/>
      <dgm:t>
        <a:bodyPr/>
        <a:lstStyle/>
        <a:p>
          <a:r>
            <a:rPr lang="en-US"/>
            <a:t>3</a:t>
          </a:r>
        </a:p>
      </dgm:t>
    </dgm:pt>
    <dgm:pt modelId="{82F00AC3-3325-4145-BA1E-71EF6948F78F}">
      <dgm:prSet/>
      <dgm:spPr/>
      <dgm:t>
        <a:bodyPr/>
        <a:lstStyle/>
        <a:p>
          <a:r>
            <a:rPr lang="en-US" dirty="0"/>
            <a:t>Write code to trace the recursion in  an indented manner</a:t>
          </a:r>
        </a:p>
      </dgm:t>
    </dgm:pt>
    <dgm:pt modelId="{D85AE425-7FBE-1042-A642-842B0B73420A}" type="parTrans" cxnId="{D5795A5C-3470-B641-9A1F-A085864AC6D6}">
      <dgm:prSet/>
      <dgm:spPr/>
      <dgm:t>
        <a:bodyPr/>
        <a:lstStyle/>
        <a:p>
          <a:endParaRPr lang="en-GB"/>
        </a:p>
      </dgm:t>
    </dgm:pt>
    <dgm:pt modelId="{01A22B5E-6393-0041-B04B-8610EC2410EE}" type="sibTrans" cxnId="{D5795A5C-3470-B641-9A1F-A085864AC6D6}">
      <dgm:prSet phldrT="1"/>
      <dgm:spPr/>
      <dgm:t>
        <a:bodyPr/>
        <a:lstStyle/>
        <a:p>
          <a:r>
            <a:rPr lang="en-GB"/>
            <a:t>1</a:t>
          </a:r>
        </a:p>
      </dgm:t>
    </dgm:pt>
    <dgm:pt modelId="{56CC67DA-20D3-534B-8A55-8CD08D2FAC57}" type="pres">
      <dgm:prSet presAssocID="{E592373D-046A-42AE-B8EB-7CC714AFB6DA}" presName="Name0" presStyleCnt="0">
        <dgm:presLayoutVars>
          <dgm:animLvl val="lvl"/>
          <dgm:resizeHandles val="exact"/>
        </dgm:presLayoutVars>
      </dgm:prSet>
      <dgm:spPr/>
    </dgm:pt>
    <dgm:pt modelId="{F68A3D3E-FD40-704C-BF9C-5C423B4915CB}" type="pres">
      <dgm:prSet presAssocID="{82F00AC3-3325-4145-BA1E-71EF6948F78F}" presName="compositeNode" presStyleCnt="0">
        <dgm:presLayoutVars>
          <dgm:bulletEnabled val="1"/>
        </dgm:presLayoutVars>
      </dgm:prSet>
      <dgm:spPr/>
    </dgm:pt>
    <dgm:pt modelId="{5462EE2A-B18D-514E-AAFE-1346FB5117FA}" type="pres">
      <dgm:prSet presAssocID="{82F00AC3-3325-4145-BA1E-71EF6948F78F}" presName="bgRect" presStyleLbl="bgAccFollowNode1" presStyleIdx="0" presStyleCnt="3"/>
      <dgm:spPr/>
    </dgm:pt>
    <dgm:pt modelId="{3DEBDCCB-F8B8-8942-9353-2886203D70A8}" type="pres">
      <dgm:prSet presAssocID="{01A22B5E-6393-0041-B04B-8610EC2410EE}" presName="sibTransNodeCircle" presStyleLbl="alignNode1" presStyleIdx="0" presStyleCnt="6">
        <dgm:presLayoutVars>
          <dgm:chMax val="0"/>
          <dgm:bulletEnabled/>
        </dgm:presLayoutVars>
      </dgm:prSet>
      <dgm:spPr/>
    </dgm:pt>
    <dgm:pt modelId="{3F489065-1190-8842-85E3-C6A2DFA3939D}" type="pres">
      <dgm:prSet presAssocID="{82F00AC3-3325-4145-BA1E-71EF6948F78F}" presName="bottomLine" presStyleLbl="alignNode1" presStyleIdx="1" presStyleCnt="6">
        <dgm:presLayoutVars/>
      </dgm:prSet>
      <dgm:spPr/>
    </dgm:pt>
    <dgm:pt modelId="{67982EA5-A0BA-634D-B030-8CB687592326}" type="pres">
      <dgm:prSet presAssocID="{82F00AC3-3325-4145-BA1E-71EF6948F78F}" presName="nodeText" presStyleLbl="bgAccFollowNode1" presStyleIdx="0" presStyleCnt="3">
        <dgm:presLayoutVars>
          <dgm:bulletEnabled val="1"/>
        </dgm:presLayoutVars>
      </dgm:prSet>
      <dgm:spPr/>
    </dgm:pt>
    <dgm:pt modelId="{05DEC4FB-AC39-8546-B43E-9383B455D652}" type="pres">
      <dgm:prSet presAssocID="{01A22B5E-6393-0041-B04B-8610EC2410EE}" presName="sibTrans" presStyleCnt="0"/>
      <dgm:spPr/>
    </dgm:pt>
    <dgm:pt modelId="{4C97E1FD-B1D5-404A-A1E9-308E8F7EF3BD}" type="pres">
      <dgm:prSet presAssocID="{4D270EBE-32E7-4D88-968A-9F73E65686F2}" presName="compositeNode" presStyleCnt="0">
        <dgm:presLayoutVars>
          <dgm:bulletEnabled val="1"/>
        </dgm:presLayoutVars>
      </dgm:prSet>
      <dgm:spPr/>
    </dgm:pt>
    <dgm:pt modelId="{9528BC47-FDE3-6644-BD98-587F6F9A2E32}" type="pres">
      <dgm:prSet presAssocID="{4D270EBE-32E7-4D88-968A-9F73E65686F2}" presName="bgRect" presStyleLbl="bgAccFollowNode1" presStyleIdx="1" presStyleCnt="3"/>
      <dgm:spPr/>
    </dgm:pt>
    <dgm:pt modelId="{63BB1760-B943-594D-B8CD-6DD8C8E27468}" type="pres">
      <dgm:prSet presAssocID="{86969CC6-3955-464F-A1D0-9306F1C3A3A3}" presName="sibTransNodeCircle" presStyleLbl="alignNode1" presStyleIdx="2" presStyleCnt="6">
        <dgm:presLayoutVars>
          <dgm:chMax val="0"/>
          <dgm:bulletEnabled/>
        </dgm:presLayoutVars>
      </dgm:prSet>
      <dgm:spPr/>
    </dgm:pt>
    <dgm:pt modelId="{3944CCEA-A849-7541-98F5-5B577D457D80}" type="pres">
      <dgm:prSet presAssocID="{4D270EBE-32E7-4D88-968A-9F73E65686F2}" presName="bottomLine" presStyleLbl="alignNode1" presStyleIdx="3" presStyleCnt="6">
        <dgm:presLayoutVars/>
      </dgm:prSet>
      <dgm:spPr/>
    </dgm:pt>
    <dgm:pt modelId="{1F06D7CE-0797-D54A-A5C7-D6672B959FB2}" type="pres">
      <dgm:prSet presAssocID="{4D270EBE-32E7-4D88-968A-9F73E65686F2}" presName="nodeText" presStyleLbl="bgAccFollowNode1" presStyleIdx="1" presStyleCnt="3">
        <dgm:presLayoutVars>
          <dgm:bulletEnabled val="1"/>
        </dgm:presLayoutVars>
      </dgm:prSet>
      <dgm:spPr/>
    </dgm:pt>
    <dgm:pt modelId="{BB5C406A-4938-424F-A5CA-FEA8E6B01627}" type="pres">
      <dgm:prSet presAssocID="{86969CC6-3955-464F-A1D0-9306F1C3A3A3}" presName="sibTrans" presStyleCnt="0"/>
      <dgm:spPr/>
    </dgm:pt>
    <dgm:pt modelId="{D4E0163E-064A-E749-BD0F-5CA970304878}" type="pres">
      <dgm:prSet presAssocID="{9F850B33-EC80-438E-B5B0-92046D7D48B3}" presName="compositeNode" presStyleCnt="0">
        <dgm:presLayoutVars>
          <dgm:bulletEnabled val="1"/>
        </dgm:presLayoutVars>
      </dgm:prSet>
      <dgm:spPr/>
    </dgm:pt>
    <dgm:pt modelId="{8528FF8C-E77D-464B-ACE8-7525E7516CB6}" type="pres">
      <dgm:prSet presAssocID="{9F850B33-EC80-438E-B5B0-92046D7D48B3}" presName="bgRect" presStyleLbl="bgAccFollowNode1" presStyleIdx="2" presStyleCnt="3"/>
      <dgm:spPr/>
    </dgm:pt>
    <dgm:pt modelId="{80AF518F-B54F-EF46-AB02-47C012BAA7BB}" type="pres">
      <dgm:prSet presAssocID="{FD19ECFB-B7B9-4F80-86EB-488496670BA3}" presName="sibTransNodeCircle" presStyleLbl="alignNode1" presStyleIdx="4" presStyleCnt="6">
        <dgm:presLayoutVars>
          <dgm:chMax val="0"/>
          <dgm:bulletEnabled/>
        </dgm:presLayoutVars>
      </dgm:prSet>
      <dgm:spPr/>
    </dgm:pt>
    <dgm:pt modelId="{D50D5FB6-9548-1F4D-B4F5-6298261938C8}" type="pres">
      <dgm:prSet presAssocID="{9F850B33-EC80-438E-B5B0-92046D7D48B3}" presName="bottomLine" presStyleLbl="alignNode1" presStyleIdx="5" presStyleCnt="6">
        <dgm:presLayoutVars/>
      </dgm:prSet>
      <dgm:spPr/>
    </dgm:pt>
    <dgm:pt modelId="{639BE1AA-A3E8-5340-8C5E-16C081A7EFC9}" type="pres">
      <dgm:prSet presAssocID="{9F850B33-EC80-438E-B5B0-92046D7D48B3}" presName="nodeText" presStyleLbl="bgAccFollowNode1" presStyleIdx="2" presStyleCnt="3">
        <dgm:presLayoutVars>
          <dgm:bulletEnabled val="1"/>
        </dgm:presLayoutVars>
      </dgm:prSet>
      <dgm:spPr/>
    </dgm:pt>
  </dgm:ptLst>
  <dgm:cxnLst>
    <dgm:cxn modelId="{E85AB904-0D1E-9745-9880-8B89FA114388}" type="presOf" srcId="{9F850B33-EC80-438E-B5B0-92046D7D48B3}" destId="{639BE1AA-A3E8-5340-8C5E-16C081A7EFC9}" srcOrd="1" destOrd="0" presId="urn:microsoft.com/office/officeart/2016/7/layout/BasicLinearProcessNumbered"/>
    <dgm:cxn modelId="{F861B606-34F2-9848-8586-632CC62CB445}" type="presOf" srcId="{E592373D-046A-42AE-B8EB-7CC714AFB6DA}" destId="{56CC67DA-20D3-534B-8A55-8CD08D2FAC57}" srcOrd="0" destOrd="0" presId="urn:microsoft.com/office/officeart/2016/7/layout/BasicLinearProcessNumbered"/>
    <dgm:cxn modelId="{66776028-F932-E149-9FC7-B40AE0CA13F4}" type="presOf" srcId="{82F00AC3-3325-4145-BA1E-71EF6948F78F}" destId="{67982EA5-A0BA-634D-B030-8CB687592326}" srcOrd="1" destOrd="0" presId="urn:microsoft.com/office/officeart/2016/7/layout/BasicLinearProcessNumbered"/>
    <dgm:cxn modelId="{DBC11A29-3D48-D144-84EB-971404DAAFF5}" type="presOf" srcId="{01A22B5E-6393-0041-B04B-8610EC2410EE}" destId="{3DEBDCCB-F8B8-8942-9353-2886203D70A8}" srcOrd="0" destOrd="0" presId="urn:microsoft.com/office/officeart/2016/7/layout/BasicLinearProcessNumbered"/>
    <dgm:cxn modelId="{40610B2D-574F-4570-A3EA-769E63B3D0FE}" srcId="{E592373D-046A-42AE-B8EB-7CC714AFB6DA}" destId="{9F850B33-EC80-438E-B5B0-92046D7D48B3}" srcOrd="2" destOrd="0" parTransId="{5B18951D-7CC3-44EE-98E9-73133228A9D9}" sibTransId="{FD19ECFB-B7B9-4F80-86EB-488496670BA3}"/>
    <dgm:cxn modelId="{A5464B31-D9BB-384E-A0B8-546791E10AFB}" type="presOf" srcId="{86969CC6-3955-464F-A1D0-9306F1C3A3A3}" destId="{63BB1760-B943-594D-B8CD-6DD8C8E27468}" srcOrd="0" destOrd="0" presId="urn:microsoft.com/office/officeart/2016/7/layout/BasicLinearProcessNumbered"/>
    <dgm:cxn modelId="{E3D32A58-FE8D-DE45-9DF8-2CBC7879E414}" type="presOf" srcId="{82F00AC3-3325-4145-BA1E-71EF6948F78F}" destId="{5462EE2A-B18D-514E-AAFE-1346FB5117FA}" srcOrd="0" destOrd="0" presId="urn:microsoft.com/office/officeart/2016/7/layout/BasicLinearProcessNumbered"/>
    <dgm:cxn modelId="{D5795A5C-3470-B641-9A1F-A085864AC6D6}" srcId="{E592373D-046A-42AE-B8EB-7CC714AFB6DA}" destId="{82F00AC3-3325-4145-BA1E-71EF6948F78F}" srcOrd="0" destOrd="0" parTransId="{D85AE425-7FBE-1042-A642-842B0B73420A}" sibTransId="{01A22B5E-6393-0041-B04B-8610EC2410EE}"/>
    <dgm:cxn modelId="{D271B25E-E07C-964E-A420-99A5EE4BFD4C}" type="presOf" srcId="{FD19ECFB-B7B9-4F80-86EB-488496670BA3}" destId="{80AF518F-B54F-EF46-AB02-47C012BAA7BB}" srcOrd="0" destOrd="0" presId="urn:microsoft.com/office/officeart/2016/7/layout/BasicLinearProcessNumbered"/>
    <dgm:cxn modelId="{D8C45E65-BDAF-CC4A-8875-26A394F4F5FE}" type="presOf" srcId="{4D270EBE-32E7-4D88-968A-9F73E65686F2}" destId="{9528BC47-FDE3-6644-BD98-587F6F9A2E32}" srcOrd="0" destOrd="0" presId="urn:microsoft.com/office/officeart/2016/7/layout/BasicLinearProcessNumbered"/>
    <dgm:cxn modelId="{DA7C5C99-AAB3-0F4C-B5DF-BEF73515E4B5}" type="presOf" srcId="{4D270EBE-32E7-4D88-968A-9F73E65686F2}" destId="{1F06D7CE-0797-D54A-A5C7-D6672B959FB2}" srcOrd="1" destOrd="0" presId="urn:microsoft.com/office/officeart/2016/7/layout/BasicLinearProcessNumbered"/>
    <dgm:cxn modelId="{271C58B8-C7D5-491F-B0CB-5D21A7D9F1E5}" srcId="{E592373D-046A-42AE-B8EB-7CC714AFB6DA}" destId="{4D270EBE-32E7-4D88-968A-9F73E65686F2}" srcOrd="1" destOrd="0" parTransId="{45823732-7C78-4DED-802A-EA92968C5DF7}" sibTransId="{86969CC6-3955-464F-A1D0-9306F1C3A3A3}"/>
    <dgm:cxn modelId="{417EE5F1-0139-8F4C-B97D-AD844037A712}" type="presOf" srcId="{9F850B33-EC80-438E-B5B0-92046D7D48B3}" destId="{8528FF8C-E77D-464B-ACE8-7525E7516CB6}" srcOrd="0" destOrd="0" presId="urn:microsoft.com/office/officeart/2016/7/layout/BasicLinearProcessNumbered"/>
    <dgm:cxn modelId="{3015E526-6878-4449-9F1C-AAABDA9EF20D}" type="presParOf" srcId="{56CC67DA-20D3-534B-8A55-8CD08D2FAC57}" destId="{F68A3D3E-FD40-704C-BF9C-5C423B4915CB}" srcOrd="0" destOrd="0" presId="urn:microsoft.com/office/officeart/2016/7/layout/BasicLinearProcessNumbered"/>
    <dgm:cxn modelId="{250C1105-E7D5-004D-B5CF-0DF494090CF5}" type="presParOf" srcId="{F68A3D3E-FD40-704C-BF9C-5C423B4915CB}" destId="{5462EE2A-B18D-514E-AAFE-1346FB5117FA}" srcOrd="0" destOrd="0" presId="urn:microsoft.com/office/officeart/2016/7/layout/BasicLinearProcessNumbered"/>
    <dgm:cxn modelId="{F702C47E-2444-C746-B1B6-4382514F764F}" type="presParOf" srcId="{F68A3D3E-FD40-704C-BF9C-5C423B4915CB}" destId="{3DEBDCCB-F8B8-8942-9353-2886203D70A8}" srcOrd="1" destOrd="0" presId="urn:microsoft.com/office/officeart/2016/7/layout/BasicLinearProcessNumbered"/>
    <dgm:cxn modelId="{77B166B6-F995-4442-A41D-966F635F2A0F}" type="presParOf" srcId="{F68A3D3E-FD40-704C-BF9C-5C423B4915CB}" destId="{3F489065-1190-8842-85E3-C6A2DFA3939D}" srcOrd="2" destOrd="0" presId="urn:microsoft.com/office/officeart/2016/7/layout/BasicLinearProcessNumbered"/>
    <dgm:cxn modelId="{A3FC65F4-8B12-1442-8393-B84A2794EB73}" type="presParOf" srcId="{F68A3D3E-FD40-704C-BF9C-5C423B4915CB}" destId="{67982EA5-A0BA-634D-B030-8CB687592326}" srcOrd="3" destOrd="0" presId="urn:microsoft.com/office/officeart/2016/7/layout/BasicLinearProcessNumbered"/>
    <dgm:cxn modelId="{5E5EC11A-C900-4947-A911-25564679E07D}" type="presParOf" srcId="{56CC67DA-20D3-534B-8A55-8CD08D2FAC57}" destId="{05DEC4FB-AC39-8546-B43E-9383B455D652}" srcOrd="1" destOrd="0" presId="urn:microsoft.com/office/officeart/2016/7/layout/BasicLinearProcessNumbered"/>
    <dgm:cxn modelId="{498495E8-3320-8049-A03F-63C998728B07}" type="presParOf" srcId="{56CC67DA-20D3-534B-8A55-8CD08D2FAC57}" destId="{4C97E1FD-B1D5-404A-A1E9-308E8F7EF3BD}" srcOrd="2" destOrd="0" presId="urn:microsoft.com/office/officeart/2016/7/layout/BasicLinearProcessNumbered"/>
    <dgm:cxn modelId="{C881F56E-5E5D-D04A-8CB7-D519A45BE698}" type="presParOf" srcId="{4C97E1FD-B1D5-404A-A1E9-308E8F7EF3BD}" destId="{9528BC47-FDE3-6644-BD98-587F6F9A2E32}" srcOrd="0" destOrd="0" presId="urn:microsoft.com/office/officeart/2016/7/layout/BasicLinearProcessNumbered"/>
    <dgm:cxn modelId="{C25D932E-811F-2148-A6C0-559BAFF42968}" type="presParOf" srcId="{4C97E1FD-B1D5-404A-A1E9-308E8F7EF3BD}" destId="{63BB1760-B943-594D-B8CD-6DD8C8E27468}" srcOrd="1" destOrd="0" presId="urn:microsoft.com/office/officeart/2016/7/layout/BasicLinearProcessNumbered"/>
    <dgm:cxn modelId="{3A992CB1-DF12-B941-8983-0E6A850B96C0}" type="presParOf" srcId="{4C97E1FD-B1D5-404A-A1E9-308E8F7EF3BD}" destId="{3944CCEA-A849-7541-98F5-5B577D457D80}" srcOrd="2" destOrd="0" presId="urn:microsoft.com/office/officeart/2016/7/layout/BasicLinearProcessNumbered"/>
    <dgm:cxn modelId="{C291842D-EB12-8448-80EE-CEB68A0A7170}" type="presParOf" srcId="{4C97E1FD-B1D5-404A-A1E9-308E8F7EF3BD}" destId="{1F06D7CE-0797-D54A-A5C7-D6672B959FB2}" srcOrd="3" destOrd="0" presId="urn:microsoft.com/office/officeart/2016/7/layout/BasicLinearProcessNumbered"/>
    <dgm:cxn modelId="{360806E9-A2C9-8748-BA8C-4E67A557F471}" type="presParOf" srcId="{56CC67DA-20D3-534B-8A55-8CD08D2FAC57}" destId="{BB5C406A-4938-424F-A5CA-FEA8E6B01627}" srcOrd="3" destOrd="0" presId="urn:microsoft.com/office/officeart/2016/7/layout/BasicLinearProcessNumbered"/>
    <dgm:cxn modelId="{6A256510-55B4-1042-8414-5F7616D008BC}" type="presParOf" srcId="{56CC67DA-20D3-534B-8A55-8CD08D2FAC57}" destId="{D4E0163E-064A-E749-BD0F-5CA970304878}" srcOrd="4" destOrd="0" presId="urn:microsoft.com/office/officeart/2016/7/layout/BasicLinearProcessNumbered"/>
    <dgm:cxn modelId="{D09810F4-9D92-C144-8857-F0F30FC06A64}" type="presParOf" srcId="{D4E0163E-064A-E749-BD0F-5CA970304878}" destId="{8528FF8C-E77D-464B-ACE8-7525E7516CB6}" srcOrd="0" destOrd="0" presId="urn:microsoft.com/office/officeart/2016/7/layout/BasicLinearProcessNumbered"/>
    <dgm:cxn modelId="{D65E0CE8-44BD-7140-BC2C-D53F46D97C55}" type="presParOf" srcId="{D4E0163E-064A-E749-BD0F-5CA970304878}" destId="{80AF518F-B54F-EF46-AB02-47C012BAA7BB}" srcOrd="1" destOrd="0" presId="urn:microsoft.com/office/officeart/2016/7/layout/BasicLinearProcessNumbered"/>
    <dgm:cxn modelId="{C5258917-05F6-AB49-B158-DAFF79DF0D21}" type="presParOf" srcId="{D4E0163E-064A-E749-BD0F-5CA970304878}" destId="{D50D5FB6-9548-1F4D-B4F5-6298261938C8}" srcOrd="2" destOrd="0" presId="urn:microsoft.com/office/officeart/2016/7/layout/BasicLinearProcessNumbered"/>
    <dgm:cxn modelId="{94C73F82-FE67-3846-8C1B-DC1BDCFE9E40}" type="presParOf" srcId="{D4E0163E-064A-E749-BD0F-5CA970304878}" destId="{639BE1AA-A3E8-5340-8C5E-16C081A7EFC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8238CC-B01C-4503-A1A2-B4879E635FC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236856A-DF6F-442D-A7EF-728D13EEF08D}">
      <dgm:prSet/>
      <dgm:spPr/>
      <dgm:t>
        <a:bodyPr/>
        <a:lstStyle/>
        <a:p>
          <a:pPr>
            <a:lnSpc>
              <a:spcPct val="100000"/>
            </a:lnSpc>
          </a:pPr>
          <a:r>
            <a:rPr lang="en-US">
              <a:hlinkClick xmlns:r="http://schemas.openxmlformats.org/officeDocument/2006/relationships" r:id="rId1"/>
            </a:rPr>
            <a:t>https://discord.gg/3T4CnCSa</a:t>
          </a:r>
          <a:endParaRPr lang="en-US"/>
        </a:p>
      </dgm:t>
    </dgm:pt>
    <dgm:pt modelId="{FF25D2EB-10B4-437F-AEA8-4BD5D6E92A0A}" type="parTrans" cxnId="{D76ADA4F-0250-4030-A7BD-E3103F83D468}">
      <dgm:prSet/>
      <dgm:spPr/>
      <dgm:t>
        <a:bodyPr/>
        <a:lstStyle/>
        <a:p>
          <a:endParaRPr lang="en-US"/>
        </a:p>
      </dgm:t>
    </dgm:pt>
    <dgm:pt modelId="{76C14E7D-034E-49F0-AE9C-4B513A18D179}" type="sibTrans" cxnId="{D76ADA4F-0250-4030-A7BD-E3103F83D468}">
      <dgm:prSet/>
      <dgm:spPr/>
      <dgm:t>
        <a:bodyPr/>
        <a:lstStyle/>
        <a:p>
          <a:endParaRPr lang="en-US"/>
        </a:p>
      </dgm:t>
    </dgm:pt>
    <dgm:pt modelId="{33343262-86E1-496F-BBD6-9807F7D94AEB}">
      <dgm:prSet/>
      <dgm:spPr/>
      <dgm:t>
        <a:bodyPr/>
        <a:lstStyle/>
        <a:p>
          <a:pPr>
            <a:lnSpc>
              <a:spcPct val="100000"/>
            </a:lnSpc>
          </a:pPr>
          <a:r>
            <a:rPr lang="en-US"/>
            <a:t>Signup on leetcode.</a:t>
          </a:r>
        </a:p>
      </dgm:t>
    </dgm:pt>
    <dgm:pt modelId="{E55A0AFF-598C-4AC9-A36A-7FE719B1425F}" type="parTrans" cxnId="{D6F6BEFF-831C-4D7B-B478-2D7A2588A3B5}">
      <dgm:prSet/>
      <dgm:spPr/>
      <dgm:t>
        <a:bodyPr/>
        <a:lstStyle/>
        <a:p>
          <a:endParaRPr lang="en-US"/>
        </a:p>
      </dgm:t>
    </dgm:pt>
    <dgm:pt modelId="{40BEA7CC-A4DA-4F60-AD41-7EEF7FD4C773}" type="sibTrans" cxnId="{D6F6BEFF-831C-4D7B-B478-2D7A2588A3B5}">
      <dgm:prSet/>
      <dgm:spPr/>
      <dgm:t>
        <a:bodyPr/>
        <a:lstStyle/>
        <a:p>
          <a:endParaRPr lang="en-US"/>
        </a:p>
      </dgm:t>
    </dgm:pt>
    <dgm:pt modelId="{4A59ECE5-DCE0-4F9E-983B-AAC953C2590B}" type="pres">
      <dgm:prSet presAssocID="{E08238CC-B01C-4503-A1A2-B4879E635FCB}" presName="root" presStyleCnt="0">
        <dgm:presLayoutVars>
          <dgm:dir/>
          <dgm:resizeHandles val="exact"/>
        </dgm:presLayoutVars>
      </dgm:prSet>
      <dgm:spPr/>
    </dgm:pt>
    <dgm:pt modelId="{A99E2818-4CE6-4AFF-8DA2-D9D1AD3260F9}" type="pres">
      <dgm:prSet presAssocID="{7236856A-DF6F-442D-A7EF-728D13EEF08D}" presName="compNode" presStyleCnt="0"/>
      <dgm:spPr/>
    </dgm:pt>
    <dgm:pt modelId="{9EEBA5A8-64B3-46DB-BDAA-D4E78B506064}" type="pres">
      <dgm:prSet presAssocID="{7236856A-DF6F-442D-A7EF-728D13EEF08D}" presName="bgRect" presStyleLbl="bgShp" presStyleIdx="0" presStyleCnt="2"/>
      <dgm:spPr/>
    </dgm:pt>
    <dgm:pt modelId="{839876C2-1E97-4F85-9EA9-740344C2EDEC}" type="pres">
      <dgm:prSet presAssocID="{7236856A-DF6F-442D-A7EF-728D13EEF08D}"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Earth Globe Americas"/>
        </a:ext>
      </dgm:extLst>
    </dgm:pt>
    <dgm:pt modelId="{4798ED04-9E05-4B1C-BAE5-E2097301A5B7}" type="pres">
      <dgm:prSet presAssocID="{7236856A-DF6F-442D-A7EF-728D13EEF08D}" presName="spaceRect" presStyleCnt="0"/>
      <dgm:spPr/>
    </dgm:pt>
    <dgm:pt modelId="{A0F3E7F4-B619-431B-B344-8FB9DE051025}" type="pres">
      <dgm:prSet presAssocID="{7236856A-DF6F-442D-A7EF-728D13EEF08D}" presName="parTx" presStyleLbl="revTx" presStyleIdx="0" presStyleCnt="2">
        <dgm:presLayoutVars>
          <dgm:chMax val="0"/>
          <dgm:chPref val="0"/>
        </dgm:presLayoutVars>
      </dgm:prSet>
      <dgm:spPr/>
    </dgm:pt>
    <dgm:pt modelId="{DA5A1B0A-3E66-4F40-B43B-B989FACE6189}" type="pres">
      <dgm:prSet presAssocID="{76C14E7D-034E-49F0-AE9C-4B513A18D179}" presName="sibTrans" presStyleCnt="0"/>
      <dgm:spPr/>
    </dgm:pt>
    <dgm:pt modelId="{5CAD9426-30C9-4B41-A3B7-F5D1F0B56CFF}" type="pres">
      <dgm:prSet presAssocID="{33343262-86E1-496F-BBD6-9807F7D94AEB}" presName="compNode" presStyleCnt="0"/>
      <dgm:spPr/>
    </dgm:pt>
    <dgm:pt modelId="{50844A2E-77AB-4360-B010-9CF23A1CC265}" type="pres">
      <dgm:prSet presAssocID="{33343262-86E1-496F-BBD6-9807F7D94AEB}" presName="bgRect" presStyleLbl="bgShp" presStyleIdx="1" presStyleCnt="2"/>
      <dgm:spPr/>
    </dgm:pt>
    <dgm:pt modelId="{E9644293-78C8-424E-8CDE-B2AFA50C1A94}" type="pres">
      <dgm:prSet presAssocID="{33343262-86E1-496F-BBD6-9807F7D94AEB}"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Snowflake"/>
        </a:ext>
      </dgm:extLst>
    </dgm:pt>
    <dgm:pt modelId="{09B286E2-875B-4E71-BA77-66AF258FEC7C}" type="pres">
      <dgm:prSet presAssocID="{33343262-86E1-496F-BBD6-9807F7D94AEB}" presName="spaceRect" presStyleCnt="0"/>
      <dgm:spPr/>
    </dgm:pt>
    <dgm:pt modelId="{71FAFE52-15A3-48B0-BA6D-5212E47F3600}" type="pres">
      <dgm:prSet presAssocID="{33343262-86E1-496F-BBD6-9807F7D94AEB}" presName="parTx" presStyleLbl="revTx" presStyleIdx="1" presStyleCnt="2">
        <dgm:presLayoutVars>
          <dgm:chMax val="0"/>
          <dgm:chPref val="0"/>
        </dgm:presLayoutVars>
      </dgm:prSet>
      <dgm:spPr/>
    </dgm:pt>
  </dgm:ptLst>
  <dgm:cxnLst>
    <dgm:cxn modelId="{1D640716-B4AD-4737-82ED-5096B801C86B}" type="presOf" srcId="{7236856A-DF6F-442D-A7EF-728D13EEF08D}" destId="{A0F3E7F4-B619-431B-B344-8FB9DE051025}" srcOrd="0" destOrd="0" presId="urn:microsoft.com/office/officeart/2018/2/layout/IconVerticalSolidList"/>
    <dgm:cxn modelId="{D76ADA4F-0250-4030-A7BD-E3103F83D468}" srcId="{E08238CC-B01C-4503-A1A2-B4879E635FCB}" destId="{7236856A-DF6F-442D-A7EF-728D13EEF08D}" srcOrd="0" destOrd="0" parTransId="{FF25D2EB-10B4-437F-AEA8-4BD5D6E92A0A}" sibTransId="{76C14E7D-034E-49F0-AE9C-4B513A18D179}"/>
    <dgm:cxn modelId="{2C893954-0D87-4925-B62B-46DB6034C8AA}" type="presOf" srcId="{33343262-86E1-496F-BBD6-9807F7D94AEB}" destId="{71FAFE52-15A3-48B0-BA6D-5212E47F3600}" srcOrd="0" destOrd="0" presId="urn:microsoft.com/office/officeart/2018/2/layout/IconVerticalSolidList"/>
    <dgm:cxn modelId="{25A466A6-741E-4ADD-AFD8-232C0FB59979}" type="presOf" srcId="{E08238CC-B01C-4503-A1A2-B4879E635FCB}" destId="{4A59ECE5-DCE0-4F9E-983B-AAC953C2590B}" srcOrd="0" destOrd="0" presId="urn:microsoft.com/office/officeart/2018/2/layout/IconVerticalSolidList"/>
    <dgm:cxn modelId="{D6F6BEFF-831C-4D7B-B478-2D7A2588A3B5}" srcId="{E08238CC-B01C-4503-A1A2-B4879E635FCB}" destId="{33343262-86E1-496F-BBD6-9807F7D94AEB}" srcOrd="1" destOrd="0" parTransId="{E55A0AFF-598C-4AC9-A36A-7FE719B1425F}" sibTransId="{40BEA7CC-A4DA-4F60-AD41-7EEF7FD4C773}"/>
    <dgm:cxn modelId="{7AB134C3-EC5C-4568-81A4-A7DF6F498F3D}" type="presParOf" srcId="{4A59ECE5-DCE0-4F9E-983B-AAC953C2590B}" destId="{A99E2818-4CE6-4AFF-8DA2-D9D1AD3260F9}" srcOrd="0" destOrd="0" presId="urn:microsoft.com/office/officeart/2018/2/layout/IconVerticalSolidList"/>
    <dgm:cxn modelId="{74500C8E-C8B3-4262-867A-74D6395BD709}" type="presParOf" srcId="{A99E2818-4CE6-4AFF-8DA2-D9D1AD3260F9}" destId="{9EEBA5A8-64B3-46DB-BDAA-D4E78B506064}" srcOrd="0" destOrd="0" presId="urn:microsoft.com/office/officeart/2018/2/layout/IconVerticalSolidList"/>
    <dgm:cxn modelId="{468C61FE-949E-47F2-904B-F22600A78BEE}" type="presParOf" srcId="{A99E2818-4CE6-4AFF-8DA2-D9D1AD3260F9}" destId="{839876C2-1E97-4F85-9EA9-740344C2EDEC}" srcOrd="1" destOrd="0" presId="urn:microsoft.com/office/officeart/2018/2/layout/IconVerticalSolidList"/>
    <dgm:cxn modelId="{50D34F5D-AD0B-4E1C-A483-80B1944CA32B}" type="presParOf" srcId="{A99E2818-4CE6-4AFF-8DA2-D9D1AD3260F9}" destId="{4798ED04-9E05-4B1C-BAE5-E2097301A5B7}" srcOrd="2" destOrd="0" presId="urn:microsoft.com/office/officeart/2018/2/layout/IconVerticalSolidList"/>
    <dgm:cxn modelId="{D1DA80FC-65EF-4051-884A-7F069EFB004F}" type="presParOf" srcId="{A99E2818-4CE6-4AFF-8DA2-D9D1AD3260F9}" destId="{A0F3E7F4-B619-431B-B344-8FB9DE051025}" srcOrd="3" destOrd="0" presId="urn:microsoft.com/office/officeart/2018/2/layout/IconVerticalSolidList"/>
    <dgm:cxn modelId="{44AFF142-19DD-40FA-A17D-7DC3B2355FF3}" type="presParOf" srcId="{4A59ECE5-DCE0-4F9E-983B-AAC953C2590B}" destId="{DA5A1B0A-3E66-4F40-B43B-B989FACE6189}" srcOrd="1" destOrd="0" presId="urn:microsoft.com/office/officeart/2018/2/layout/IconVerticalSolidList"/>
    <dgm:cxn modelId="{82875CDF-A99E-46A4-A3AB-D9E5B9A30257}" type="presParOf" srcId="{4A59ECE5-DCE0-4F9E-983B-AAC953C2590B}" destId="{5CAD9426-30C9-4B41-A3B7-F5D1F0B56CFF}" srcOrd="2" destOrd="0" presId="urn:microsoft.com/office/officeart/2018/2/layout/IconVerticalSolidList"/>
    <dgm:cxn modelId="{561D953C-1348-4418-826F-CF88D4C78E4A}" type="presParOf" srcId="{5CAD9426-30C9-4B41-A3B7-F5D1F0B56CFF}" destId="{50844A2E-77AB-4360-B010-9CF23A1CC265}" srcOrd="0" destOrd="0" presId="urn:microsoft.com/office/officeart/2018/2/layout/IconVerticalSolidList"/>
    <dgm:cxn modelId="{63AE3EB1-A867-4738-92F6-AA4D409FC897}" type="presParOf" srcId="{5CAD9426-30C9-4B41-A3B7-F5D1F0B56CFF}" destId="{E9644293-78C8-424E-8CDE-B2AFA50C1A94}" srcOrd="1" destOrd="0" presId="urn:microsoft.com/office/officeart/2018/2/layout/IconVerticalSolidList"/>
    <dgm:cxn modelId="{4CE75C58-AC27-41A9-90E1-59BEB0DE0A56}" type="presParOf" srcId="{5CAD9426-30C9-4B41-A3B7-F5D1F0B56CFF}" destId="{09B286E2-875B-4E71-BA77-66AF258FEC7C}" srcOrd="2" destOrd="0" presId="urn:microsoft.com/office/officeart/2018/2/layout/IconVerticalSolidList"/>
    <dgm:cxn modelId="{E30D0C06-DA64-4E2F-B7B9-A74927D17204}" type="presParOf" srcId="{5CAD9426-30C9-4B41-A3B7-F5D1F0B56CFF}" destId="{71FAFE52-15A3-48B0-BA6D-5212E47F360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5BF3A5-A600-45E8-A6E7-5E7EA66E711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B488B13-E02A-473F-8BCF-FC52453CE082}">
      <dgm:prSet/>
      <dgm:spPr/>
      <dgm:t>
        <a:bodyPr/>
        <a:lstStyle/>
        <a:p>
          <a:r>
            <a:rPr lang="en-IN"/>
            <a:t>Application areas. </a:t>
          </a:r>
          <a:endParaRPr lang="en-US"/>
        </a:p>
      </dgm:t>
    </dgm:pt>
    <dgm:pt modelId="{46336041-81D7-47F3-9906-94DD018B9BDB}" type="parTrans" cxnId="{F1252144-6CAC-4480-AF55-3FB294F7B027}">
      <dgm:prSet/>
      <dgm:spPr/>
      <dgm:t>
        <a:bodyPr/>
        <a:lstStyle/>
        <a:p>
          <a:endParaRPr lang="en-US"/>
        </a:p>
      </dgm:t>
    </dgm:pt>
    <dgm:pt modelId="{53CC9483-5C82-4F5B-A77B-66E6CB3AA5C8}" type="sibTrans" cxnId="{F1252144-6CAC-4480-AF55-3FB294F7B027}">
      <dgm:prSet/>
      <dgm:spPr/>
      <dgm:t>
        <a:bodyPr/>
        <a:lstStyle/>
        <a:p>
          <a:endParaRPr lang="en-US"/>
        </a:p>
      </dgm:t>
    </dgm:pt>
    <dgm:pt modelId="{4AF93A4F-A1AC-4C85-8ED7-5C87B5993219}">
      <dgm:prSet custT="1"/>
      <dgm:spPr/>
      <dgm:t>
        <a:bodyPr/>
        <a:lstStyle/>
        <a:p>
          <a:r>
            <a:rPr lang="en-IN" sz="1400" dirty="0"/>
            <a:t>Computer science: AI, compilers, systems, graphics, theory, …. </a:t>
          </a:r>
          <a:endParaRPr lang="en-US" sz="1400" dirty="0"/>
        </a:p>
      </dgm:t>
    </dgm:pt>
    <dgm:pt modelId="{200D5F2B-05A7-4BBE-AA21-F6AE922D023E}" type="parTrans" cxnId="{F16E967B-3869-459D-9BA7-6B8BCC0F5DB8}">
      <dgm:prSet/>
      <dgm:spPr/>
      <dgm:t>
        <a:bodyPr/>
        <a:lstStyle/>
        <a:p>
          <a:endParaRPr lang="en-US"/>
        </a:p>
      </dgm:t>
    </dgm:pt>
    <dgm:pt modelId="{F89449F8-EC9D-4324-9E75-225FB4C4B7ED}" type="sibTrans" cxnId="{F16E967B-3869-459D-9BA7-6B8BCC0F5DB8}">
      <dgm:prSet/>
      <dgm:spPr/>
      <dgm:t>
        <a:bodyPr/>
        <a:lstStyle/>
        <a:p>
          <a:endParaRPr lang="en-US"/>
        </a:p>
      </dgm:t>
    </dgm:pt>
    <dgm:pt modelId="{127B9A7A-DB39-4023-9E07-C395828A565D}">
      <dgm:prSet custT="1"/>
      <dgm:spPr/>
      <dgm:t>
        <a:bodyPr/>
        <a:lstStyle/>
        <a:p>
          <a:r>
            <a:rPr lang="en-IN" sz="1400" dirty="0"/>
            <a:t>Operations research. </a:t>
          </a:r>
          <a:endParaRPr lang="en-US" sz="1400" dirty="0"/>
        </a:p>
      </dgm:t>
    </dgm:pt>
    <dgm:pt modelId="{8563232A-0107-457C-8D30-FAAC65EEC2FA}" type="parTrans" cxnId="{C21BEF03-8858-4FBC-BA34-53FB0AFB9746}">
      <dgm:prSet/>
      <dgm:spPr/>
      <dgm:t>
        <a:bodyPr/>
        <a:lstStyle/>
        <a:p>
          <a:endParaRPr lang="en-US"/>
        </a:p>
      </dgm:t>
    </dgm:pt>
    <dgm:pt modelId="{FB8612FC-2D33-4CB3-84AC-5CC1C1CDFDE9}" type="sibTrans" cxnId="{C21BEF03-8858-4FBC-BA34-53FB0AFB9746}">
      <dgm:prSet/>
      <dgm:spPr/>
      <dgm:t>
        <a:bodyPr/>
        <a:lstStyle/>
        <a:p>
          <a:endParaRPr lang="en-US"/>
        </a:p>
      </dgm:t>
    </dgm:pt>
    <dgm:pt modelId="{BE44D1A1-1451-4065-93AB-25E836E6EF46}">
      <dgm:prSet custT="1"/>
      <dgm:spPr/>
      <dgm:t>
        <a:bodyPr/>
        <a:lstStyle/>
        <a:p>
          <a:r>
            <a:rPr lang="en-IN" sz="1400" dirty="0"/>
            <a:t>Information theory. </a:t>
          </a:r>
          <a:endParaRPr lang="en-US" sz="1400" dirty="0"/>
        </a:p>
      </dgm:t>
    </dgm:pt>
    <dgm:pt modelId="{4ABD5BAD-EE8E-4790-8E59-F0AA2C9CDBD0}" type="parTrans" cxnId="{014CB8C3-E9BD-4730-B008-0246471C95B4}">
      <dgm:prSet/>
      <dgm:spPr/>
      <dgm:t>
        <a:bodyPr/>
        <a:lstStyle/>
        <a:p>
          <a:endParaRPr lang="en-US"/>
        </a:p>
      </dgm:t>
    </dgm:pt>
    <dgm:pt modelId="{8C9BF5EF-F89B-446C-BDFE-0D4FD76BD971}" type="sibTrans" cxnId="{014CB8C3-E9BD-4730-B008-0246471C95B4}">
      <dgm:prSet/>
      <dgm:spPr/>
      <dgm:t>
        <a:bodyPr/>
        <a:lstStyle/>
        <a:p>
          <a:endParaRPr lang="en-US"/>
        </a:p>
      </dgm:t>
    </dgm:pt>
    <dgm:pt modelId="{4E628EAC-A5DB-4C46-A414-E38053067BFE}">
      <dgm:prSet custT="1"/>
      <dgm:spPr/>
      <dgm:t>
        <a:bodyPr/>
        <a:lstStyle/>
        <a:p>
          <a:r>
            <a:rPr lang="en-IN" sz="1400" dirty="0"/>
            <a:t>Control theory. </a:t>
          </a:r>
          <a:endParaRPr lang="en-US" sz="1400" dirty="0"/>
        </a:p>
      </dgm:t>
    </dgm:pt>
    <dgm:pt modelId="{D3C2CF3F-69B9-44E1-8B52-3EF07C60BBB3}" type="parTrans" cxnId="{4B2EF73E-6B8F-460A-9D68-296EF2DC3BE1}">
      <dgm:prSet/>
      <dgm:spPr/>
      <dgm:t>
        <a:bodyPr/>
        <a:lstStyle/>
        <a:p>
          <a:endParaRPr lang="en-US"/>
        </a:p>
      </dgm:t>
    </dgm:pt>
    <dgm:pt modelId="{5C6FF765-A4C7-47CD-8BE9-0239495731FF}" type="sibTrans" cxnId="{4B2EF73E-6B8F-460A-9D68-296EF2DC3BE1}">
      <dgm:prSet/>
      <dgm:spPr/>
      <dgm:t>
        <a:bodyPr/>
        <a:lstStyle/>
        <a:p>
          <a:endParaRPr lang="en-US"/>
        </a:p>
      </dgm:t>
    </dgm:pt>
    <dgm:pt modelId="{79F3EDE5-F47A-41F7-8121-F117F2D81779}">
      <dgm:prSet custT="1"/>
      <dgm:spPr/>
      <dgm:t>
        <a:bodyPr/>
        <a:lstStyle/>
        <a:p>
          <a:r>
            <a:rPr lang="en-IN" sz="1400" dirty="0"/>
            <a:t>Bioinformatics. </a:t>
          </a:r>
          <a:endParaRPr lang="en-US" sz="1400" dirty="0"/>
        </a:p>
      </dgm:t>
    </dgm:pt>
    <dgm:pt modelId="{5C36BBD7-D8C7-4877-88F1-D732B1412C41}" type="parTrans" cxnId="{145B20FF-24CF-4874-9AA0-F613CBD7E767}">
      <dgm:prSet/>
      <dgm:spPr/>
      <dgm:t>
        <a:bodyPr/>
        <a:lstStyle/>
        <a:p>
          <a:endParaRPr lang="en-US"/>
        </a:p>
      </dgm:t>
    </dgm:pt>
    <dgm:pt modelId="{BF25EFEE-FCCA-4458-843F-32BC20BCB9C1}" type="sibTrans" cxnId="{145B20FF-24CF-4874-9AA0-F613CBD7E767}">
      <dgm:prSet/>
      <dgm:spPr/>
      <dgm:t>
        <a:bodyPr/>
        <a:lstStyle/>
        <a:p>
          <a:endParaRPr lang="en-US"/>
        </a:p>
      </dgm:t>
    </dgm:pt>
    <dgm:pt modelId="{AF404BB6-C3F4-4496-9EC2-18C57441F3E1}">
      <dgm:prSet/>
      <dgm:spPr/>
      <dgm:t>
        <a:bodyPr/>
        <a:lstStyle/>
        <a:p>
          <a:r>
            <a:rPr lang="en-IN"/>
            <a:t>Some famous dynamic programming algorithms. </a:t>
          </a:r>
          <a:endParaRPr lang="en-US"/>
        </a:p>
      </dgm:t>
    </dgm:pt>
    <dgm:pt modelId="{D41E7C40-AA22-479C-A425-E8213EC3361F}" type="parTrans" cxnId="{DD7FC144-36C6-4D2C-A5A2-5791908E0506}">
      <dgm:prSet/>
      <dgm:spPr/>
      <dgm:t>
        <a:bodyPr/>
        <a:lstStyle/>
        <a:p>
          <a:endParaRPr lang="en-US"/>
        </a:p>
      </dgm:t>
    </dgm:pt>
    <dgm:pt modelId="{2563FFAE-5F43-47DC-8B46-E70D782169B3}" type="sibTrans" cxnId="{DD7FC144-36C6-4D2C-A5A2-5791908E0506}">
      <dgm:prSet/>
      <dgm:spPr/>
      <dgm:t>
        <a:bodyPr/>
        <a:lstStyle/>
        <a:p>
          <a:endParaRPr lang="en-US"/>
        </a:p>
      </dgm:t>
    </dgm:pt>
    <dgm:pt modelId="{18A287FE-2DAF-4506-9E4E-84AE8CEBD583}">
      <dgm:prSet custT="1"/>
      <dgm:spPr/>
      <dgm:t>
        <a:bodyPr/>
        <a:lstStyle/>
        <a:p>
          <a:r>
            <a:rPr lang="en-IN" sz="1400" dirty="0" err="1"/>
            <a:t>Avidan</a:t>
          </a:r>
          <a:r>
            <a:rPr lang="en-IN" sz="1400" dirty="0"/>
            <a:t>–Shamir for seam carving. </a:t>
          </a:r>
          <a:endParaRPr lang="en-US" sz="1400" dirty="0"/>
        </a:p>
      </dgm:t>
    </dgm:pt>
    <dgm:pt modelId="{CD70F8F3-77C3-46E2-B7D0-8106D5589221}" type="parTrans" cxnId="{14015EB7-4B8F-41D2-83FB-E5447C15243D}">
      <dgm:prSet/>
      <dgm:spPr/>
      <dgm:t>
        <a:bodyPr/>
        <a:lstStyle/>
        <a:p>
          <a:endParaRPr lang="en-US"/>
        </a:p>
      </dgm:t>
    </dgm:pt>
    <dgm:pt modelId="{F794E5B2-31B0-4CA8-A9A1-97E0A3083B67}" type="sibTrans" cxnId="{14015EB7-4B8F-41D2-83FB-E5447C15243D}">
      <dgm:prSet/>
      <dgm:spPr/>
      <dgm:t>
        <a:bodyPr/>
        <a:lstStyle/>
        <a:p>
          <a:endParaRPr lang="en-US"/>
        </a:p>
      </dgm:t>
    </dgm:pt>
    <dgm:pt modelId="{20A8C1F6-7990-40B6-8264-D564F6469052}">
      <dgm:prSet custT="1"/>
      <dgm:spPr/>
      <dgm:t>
        <a:bodyPr/>
        <a:lstStyle/>
        <a:p>
          <a:r>
            <a:rPr lang="en-IN" sz="1400" dirty="0"/>
            <a:t>Unix diff for comparing two files. </a:t>
          </a:r>
          <a:endParaRPr lang="en-US" sz="1400" dirty="0"/>
        </a:p>
      </dgm:t>
    </dgm:pt>
    <dgm:pt modelId="{E2253212-A270-4A8D-95AE-12239721D8DF}" type="parTrans" cxnId="{ECE27A84-D32F-4CF1-B414-4145E2B6B2E5}">
      <dgm:prSet/>
      <dgm:spPr/>
      <dgm:t>
        <a:bodyPr/>
        <a:lstStyle/>
        <a:p>
          <a:endParaRPr lang="en-US"/>
        </a:p>
      </dgm:t>
    </dgm:pt>
    <dgm:pt modelId="{BAC05EDB-2ADD-4E9B-B27E-2245FC80FE0B}" type="sibTrans" cxnId="{ECE27A84-D32F-4CF1-B414-4145E2B6B2E5}">
      <dgm:prSet/>
      <dgm:spPr/>
      <dgm:t>
        <a:bodyPr/>
        <a:lstStyle/>
        <a:p>
          <a:endParaRPr lang="en-US"/>
        </a:p>
      </dgm:t>
    </dgm:pt>
    <dgm:pt modelId="{4025D490-CED4-4ED1-9305-B0EBCF5F95EA}">
      <dgm:prSet custT="1"/>
      <dgm:spPr/>
      <dgm:t>
        <a:bodyPr/>
        <a:lstStyle/>
        <a:p>
          <a:r>
            <a:rPr lang="en-IN" sz="1400" dirty="0"/>
            <a:t>Viterbi for hidden Markov models. </a:t>
          </a:r>
          <a:endParaRPr lang="en-US" sz="1400" dirty="0"/>
        </a:p>
      </dgm:t>
    </dgm:pt>
    <dgm:pt modelId="{F9580C29-831C-4631-9156-3BD14F9B7A24}" type="parTrans" cxnId="{D991E0EC-4A63-4229-A225-6ED1D9F5C96D}">
      <dgm:prSet/>
      <dgm:spPr/>
      <dgm:t>
        <a:bodyPr/>
        <a:lstStyle/>
        <a:p>
          <a:endParaRPr lang="en-US"/>
        </a:p>
      </dgm:t>
    </dgm:pt>
    <dgm:pt modelId="{81BBF2FA-EF88-4A2D-A85F-FE6FAD4BE97A}" type="sibTrans" cxnId="{D991E0EC-4A63-4229-A225-6ED1D9F5C96D}">
      <dgm:prSet/>
      <dgm:spPr/>
      <dgm:t>
        <a:bodyPr/>
        <a:lstStyle/>
        <a:p>
          <a:endParaRPr lang="en-US"/>
        </a:p>
      </dgm:t>
    </dgm:pt>
    <dgm:pt modelId="{094CC58C-488C-4CBC-8E4D-52ABBD1A0CFE}">
      <dgm:prSet custT="1"/>
      <dgm:spPr/>
      <dgm:t>
        <a:bodyPr/>
        <a:lstStyle/>
        <a:p>
          <a:r>
            <a:rPr lang="en-IN" sz="1400" dirty="0"/>
            <a:t>De Boor for evaluating spline curves. </a:t>
          </a:r>
          <a:endParaRPr lang="en-US" sz="1400" dirty="0"/>
        </a:p>
      </dgm:t>
    </dgm:pt>
    <dgm:pt modelId="{415660EB-D831-4719-9458-F5B8B9D146D4}" type="parTrans" cxnId="{866568F4-4F90-4A26-833F-D1842C71D01B}">
      <dgm:prSet/>
      <dgm:spPr/>
      <dgm:t>
        <a:bodyPr/>
        <a:lstStyle/>
        <a:p>
          <a:endParaRPr lang="en-US"/>
        </a:p>
      </dgm:t>
    </dgm:pt>
    <dgm:pt modelId="{3526F79C-95F9-4BE8-BDAF-65ABA2A1C76C}" type="sibTrans" cxnId="{866568F4-4F90-4A26-833F-D1842C71D01B}">
      <dgm:prSet/>
      <dgm:spPr/>
      <dgm:t>
        <a:bodyPr/>
        <a:lstStyle/>
        <a:p>
          <a:endParaRPr lang="en-US"/>
        </a:p>
      </dgm:t>
    </dgm:pt>
    <dgm:pt modelId="{80CF027F-4FE4-46D7-A8C2-F686E1726431}">
      <dgm:prSet custT="1"/>
      <dgm:spPr/>
      <dgm:t>
        <a:bodyPr/>
        <a:lstStyle/>
        <a:p>
          <a:r>
            <a:rPr lang="en-IN" sz="1400" dirty="0"/>
            <a:t>Bellman–Ford–Moore for shortest path. </a:t>
          </a:r>
          <a:endParaRPr lang="en-US" sz="1400" dirty="0"/>
        </a:p>
      </dgm:t>
    </dgm:pt>
    <dgm:pt modelId="{F40EFC8D-0613-4ACB-AFB2-A52BB2959C06}" type="parTrans" cxnId="{F8422856-4059-4B5E-931A-261240232D01}">
      <dgm:prSet/>
      <dgm:spPr/>
      <dgm:t>
        <a:bodyPr/>
        <a:lstStyle/>
        <a:p>
          <a:endParaRPr lang="en-US"/>
        </a:p>
      </dgm:t>
    </dgm:pt>
    <dgm:pt modelId="{1D5D52B7-4EAE-4EE7-9E7C-B74C6172F1A7}" type="sibTrans" cxnId="{F8422856-4059-4B5E-931A-261240232D01}">
      <dgm:prSet/>
      <dgm:spPr/>
      <dgm:t>
        <a:bodyPr/>
        <a:lstStyle/>
        <a:p>
          <a:endParaRPr lang="en-US"/>
        </a:p>
      </dgm:t>
    </dgm:pt>
    <dgm:pt modelId="{40BFA922-30E8-474A-9563-6F623F3471F7}">
      <dgm:prSet custT="1"/>
      <dgm:spPr/>
      <dgm:t>
        <a:bodyPr/>
        <a:lstStyle/>
        <a:p>
          <a:r>
            <a:rPr lang="en-IN" sz="1400" dirty="0" err="1"/>
            <a:t>Cocke</a:t>
          </a:r>
          <a:r>
            <a:rPr lang="en-IN" sz="1400" dirty="0"/>
            <a:t>–</a:t>
          </a:r>
          <a:r>
            <a:rPr lang="en-IN" sz="1400" dirty="0" err="1"/>
            <a:t>Kasami</a:t>
          </a:r>
          <a:r>
            <a:rPr lang="en-IN" sz="1400" dirty="0"/>
            <a:t>–Younger for parsing context-free grammars.</a:t>
          </a:r>
          <a:endParaRPr lang="en-US" sz="1400" dirty="0"/>
        </a:p>
      </dgm:t>
    </dgm:pt>
    <dgm:pt modelId="{DB57A377-1B1B-4D34-A74C-B68FF3A5B379}" type="parTrans" cxnId="{70C6B98D-3F89-4AD7-A983-6200283B9569}">
      <dgm:prSet/>
      <dgm:spPr/>
      <dgm:t>
        <a:bodyPr/>
        <a:lstStyle/>
        <a:p>
          <a:endParaRPr lang="en-US"/>
        </a:p>
      </dgm:t>
    </dgm:pt>
    <dgm:pt modelId="{757D23D9-C5A9-429B-AB69-1241234A6C53}" type="sibTrans" cxnId="{70C6B98D-3F89-4AD7-A983-6200283B9569}">
      <dgm:prSet/>
      <dgm:spPr/>
      <dgm:t>
        <a:bodyPr/>
        <a:lstStyle/>
        <a:p>
          <a:endParaRPr lang="en-US"/>
        </a:p>
      </dgm:t>
    </dgm:pt>
    <dgm:pt modelId="{41FD7DEE-7083-4429-BD1D-4562370BBC52}">
      <dgm:prSet custT="1"/>
      <dgm:spPr/>
      <dgm:t>
        <a:bodyPr/>
        <a:lstStyle/>
        <a:p>
          <a:r>
            <a:rPr lang="en-IN" sz="1400" dirty="0"/>
            <a:t>Needleman–Wunsch/Smith–Waterman for sequence alignment.</a:t>
          </a:r>
          <a:endParaRPr lang="en-US" sz="1400" dirty="0"/>
        </a:p>
      </dgm:t>
    </dgm:pt>
    <dgm:pt modelId="{3287C003-838C-4922-9814-1248F47BFBF5}" type="parTrans" cxnId="{5BBA7184-789B-4375-B065-8B2A8CF00B15}">
      <dgm:prSet/>
      <dgm:spPr/>
      <dgm:t>
        <a:bodyPr/>
        <a:lstStyle/>
        <a:p>
          <a:endParaRPr lang="en-US"/>
        </a:p>
      </dgm:t>
    </dgm:pt>
    <dgm:pt modelId="{FEFD7B9F-C9BB-4F2E-9CD4-EB5767D07358}" type="sibTrans" cxnId="{5BBA7184-789B-4375-B065-8B2A8CF00B15}">
      <dgm:prSet/>
      <dgm:spPr/>
      <dgm:t>
        <a:bodyPr/>
        <a:lstStyle/>
        <a:p>
          <a:endParaRPr lang="en-US"/>
        </a:p>
      </dgm:t>
    </dgm:pt>
    <dgm:pt modelId="{C1F614B6-A4A9-AE44-AB7E-7A38DBABF46A}">
      <dgm:prSet custT="1"/>
      <dgm:spPr/>
      <dgm:t>
        <a:bodyPr/>
        <a:lstStyle/>
        <a:p>
          <a:r>
            <a:rPr lang="en-IN" sz="1400" dirty="0"/>
            <a:t>Knuth–</a:t>
          </a:r>
          <a:r>
            <a:rPr lang="en-IN" sz="1400" dirty="0" err="1"/>
            <a:t>Plass</a:t>
          </a:r>
          <a:r>
            <a:rPr lang="en-IN" sz="1400" dirty="0"/>
            <a:t> for word wrapping text in . </a:t>
          </a:r>
          <a:endParaRPr lang="en-US" sz="1400" dirty="0"/>
        </a:p>
      </dgm:t>
    </dgm:pt>
    <dgm:pt modelId="{403F32B3-11E6-7E49-B219-928FB3415192}" type="parTrans" cxnId="{935747B9-ACF8-8943-AE71-957D4738EC3F}">
      <dgm:prSet/>
      <dgm:spPr/>
      <dgm:t>
        <a:bodyPr/>
        <a:lstStyle/>
        <a:p>
          <a:endParaRPr lang="en-GB"/>
        </a:p>
      </dgm:t>
    </dgm:pt>
    <dgm:pt modelId="{9B4F4FE3-8011-5E4A-B6DA-38C42C99A666}" type="sibTrans" cxnId="{935747B9-ACF8-8943-AE71-957D4738EC3F}">
      <dgm:prSet/>
      <dgm:spPr/>
      <dgm:t>
        <a:bodyPr/>
        <a:lstStyle/>
        <a:p>
          <a:endParaRPr lang="en-GB"/>
        </a:p>
      </dgm:t>
    </dgm:pt>
    <dgm:pt modelId="{1F712ECB-0D5F-4549-A593-5B1F7FC546E7}" type="pres">
      <dgm:prSet presAssocID="{ED5BF3A5-A600-45E8-A6E7-5E7EA66E711A}" presName="Name0" presStyleCnt="0">
        <dgm:presLayoutVars>
          <dgm:dir/>
          <dgm:animLvl val="lvl"/>
          <dgm:resizeHandles val="exact"/>
        </dgm:presLayoutVars>
      </dgm:prSet>
      <dgm:spPr/>
    </dgm:pt>
    <dgm:pt modelId="{49396C2B-7ED8-1D4C-B55D-DF6205745FCC}" type="pres">
      <dgm:prSet presAssocID="{1B488B13-E02A-473F-8BCF-FC52453CE082}" presName="linNode" presStyleCnt="0"/>
      <dgm:spPr/>
    </dgm:pt>
    <dgm:pt modelId="{90375EEC-CE99-FF40-95E1-D9FEF14E4E4C}" type="pres">
      <dgm:prSet presAssocID="{1B488B13-E02A-473F-8BCF-FC52453CE082}" presName="parentText" presStyleLbl="node1" presStyleIdx="0" presStyleCnt="2">
        <dgm:presLayoutVars>
          <dgm:chMax val="1"/>
          <dgm:bulletEnabled val="1"/>
        </dgm:presLayoutVars>
      </dgm:prSet>
      <dgm:spPr/>
    </dgm:pt>
    <dgm:pt modelId="{49355045-1800-EA44-BDC6-F777639F17C3}" type="pres">
      <dgm:prSet presAssocID="{1B488B13-E02A-473F-8BCF-FC52453CE082}" presName="descendantText" presStyleLbl="alignAccFollowNode1" presStyleIdx="0" presStyleCnt="2">
        <dgm:presLayoutVars>
          <dgm:bulletEnabled val="1"/>
        </dgm:presLayoutVars>
      </dgm:prSet>
      <dgm:spPr/>
    </dgm:pt>
    <dgm:pt modelId="{2C2848EA-C340-DF41-B991-E776A524536B}" type="pres">
      <dgm:prSet presAssocID="{53CC9483-5C82-4F5B-A77B-66E6CB3AA5C8}" presName="sp" presStyleCnt="0"/>
      <dgm:spPr/>
    </dgm:pt>
    <dgm:pt modelId="{FF1414A5-6C03-2A4A-995A-0144A4FC28FE}" type="pres">
      <dgm:prSet presAssocID="{AF404BB6-C3F4-4496-9EC2-18C57441F3E1}" presName="linNode" presStyleCnt="0"/>
      <dgm:spPr/>
    </dgm:pt>
    <dgm:pt modelId="{36BD78A1-3BC3-1E45-B15A-21F7A27F22B6}" type="pres">
      <dgm:prSet presAssocID="{AF404BB6-C3F4-4496-9EC2-18C57441F3E1}" presName="parentText" presStyleLbl="node1" presStyleIdx="1" presStyleCnt="2">
        <dgm:presLayoutVars>
          <dgm:chMax val="1"/>
          <dgm:bulletEnabled val="1"/>
        </dgm:presLayoutVars>
      </dgm:prSet>
      <dgm:spPr/>
    </dgm:pt>
    <dgm:pt modelId="{1CA7C51F-4100-A248-BA10-CFB2F80A34A5}" type="pres">
      <dgm:prSet presAssocID="{AF404BB6-C3F4-4496-9EC2-18C57441F3E1}" presName="descendantText" presStyleLbl="alignAccFollowNode1" presStyleIdx="1" presStyleCnt="2">
        <dgm:presLayoutVars>
          <dgm:bulletEnabled val="1"/>
        </dgm:presLayoutVars>
      </dgm:prSet>
      <dgm:spPr/>
    </dgm:pt>
  </dgm:ptLst>
  <dgm:cxnLst>
    <dgm:cxn modelId="{C21BEF03-8858-4FBC-BA34-53FB0AFB9746}" srcId="{1B488B13-E02A-473F-8BCF-FC52453CE082}" destId="{127B9A7A-DB39-4023-9E07-C395828A565D}" srcOrd="1" destOrd="0" parTransId="{8563232A-0107-457C-8D30-FAAC65EEC2FA}" sibTransId="{FB8612FC-2D33-4CB3-84AC-5CC1C1CDFDE9}"/>
    <dgm:cxn modelId="{6EA1AC21-C020-0542-A7C1-55E7BACBCBBF}" type="presOf" srcId="{4025D490-CED4-4ED1-9305-B0EBCF5F95EA}" destId="{1CA7C51F-4100-A248-BA10-CFB2F80A34A5}" srcOrd="0" destOrd="2" presId="urn:microsoft.com/office/officeart/2005/8/layout/vList5"/>
    <dgm:cxn modelId="{492D712E-09CD-FD43-88F0-B3DAE9B65CB6}" type="presOf" srcId="{094CC58C-488C-4CBC-8E4D-52ABBD1A0CFE}" destId="{1CA7C51F-4100-A248-BA10-CFB2F80A34A5}" srcOrd="0" destOrd="3" presId="urn:microsoft.com/office/officeart/2005/8/layout/vList5"/>
    <dgm:cxn modelId="{0BE28937-C8B5-0B48-8F56-8D11EB454084}" type="presOf" srcId="{BE44D1A1-1451-4065-93AB-25E836E6EF46}" destId="{49355045-1800-EA44-BDC6-F777639F17C3}" srcOrd="0" destOrd="2" presId="urn:microsoft.com/office/officeart/2005/8/layout/vList5"/>
    <dgm:cxn modelId="{4B2EF73E-6B8F-460A-9D68-296EF2DC3BE1}" srcId="{1B488B13-E02A-473F-8BCF-FC52453CE082}" destId="{4E628EAC-A5DB-4C46-A414-E38053067BFE}" srcOrd="3" destOrd="0" parTransId="{D3C2CF3F-69B9-44E1-8B52-3EF07C60BBB3}" sibTransId="{5C6FF765-A4C7-47CD-8BE9-0239495731FF}"/>
    <dgm:cxn modelId="{F1252144-6CAC-4480-AF55-3FB294F7B027}" srcId="{ED5BF3A5-A600-45E8-A6E7-5E7EA66E711A}" destId="{1B488B13-E02A-473F-8BCF-FC52453CE082}" srcOrd="0" destOrd="0" parTransId="{46336041-81D7-47F3-9906-94DD018B9BDB}" sibTransId="{53CC9483-5C82-4F5B-A77B-66E6CB3AA5C8}"/>
    <dgm:cxn modelId="{DD7FC144-36C6-4D2C-A5A2-5791908E0506}" srcId="{ED5BF3A5-A600-45E8-A6E7-5E7EA66E711A}" destId="{AF404BB6-C3F4-4496-9EC2-18C57441F3E1}" srcOrd="1" destOrd="0" parTransId="{D41E7C40-AA22-479C-A425-E8213EC3361F}" sibTransId="{2563FFAE-5F43-47DC-8B46-E70D782169B3}"/>
    <dgm:cxn modelId="{F8422856-4059-4B5E-931A-261240232D01}" srcId="{AF404BB6-C3F4-4496-9EC2-18C57441F3E1}" destId="{80CF027F-4FE4-46D7-A8C2-F686E1726431}" srcOrd="4" destOrd="0" parTransId="{F40EFC8D-0613-4ACB-AFB2-A52BB2959C06}" sibTransId="{1D5D52B7-4EAE-4EE7-9E7C-B74C6172F1A7}"/>
    <dgm:cxn modelId="{93D00161-E15E-7A4A-90A2-1F0BDF9DCB53}" type="presOf" srcId="{127B9A7A-DB39-4023-9E07-C395828A565D}" destId="{49355045-1800-EA44-BDC6-F777639F17C3}" srcOrd="0" destOrd="1" presId="urn:microsoft.com/office/officeart/2005/8/layout/vList5"/>
    <dgm:cxn modelId="{F16E967B-3869-459D-9BA7-6B8BCC0F5DB8}" srcId="{1B488B13-E02A-473F-8BCF-FC52453CE082}" destId="{4AF93A4F-A1AC-4C85-8ED7-5C87B5993219}" srcOrd="0" destOrd="0" parTransId="{200D5F2B-05A7-4BBE-AA21-F6AE922D023E}" sibTransId="{F89449F8-EC9D-4324-9E75-225FB4C4B7ED}"/>
    <dgm:cxn modelId="{384D5382-E077-BD49-AF55-A969B43F9D43}" type="presOf" srcId="{C1F614B6-A4A9-AE44-AB7E-7A38DBABF46A}" destId="{1CA7C51F-4100-A248-BA10-CFB2F80A34A5}" srcOrd="0" destOrd="5" presId="urn:microsoft.com/office/officeart/2005/8/layout/vList5"/>
    <dgm:cxn modelId="{5BBA7184-789B-4375-B065-8B2A8CF00B15}" srcId="{AF404BB6-C3F4-4496-9EC2-18C57441F3E1}" destId="{41FD7DEE-7083-4429-BD1D-4562370BBC52}" srcOrd="7" destOrd="0" parTransId="{3287C003-838C-4922-9814-1248F47BFBF5}" sibTransId="{FEFD7B9F-C9BB-4F2E-9CD4-EB5767D07358}"/>
    <dgm:cxn modelId="{ECE27A84-D32F-4CF1-B414-4145E2B6B2E5}" srcId="{AF404BB6-C3F4-4496-9EC2-18C57441F3E1}" destId="{20A8C1F6-7990-40B6-8264-D564F6469052}" srcOrd="1" destOrd="0" parTransId="{E2253212-A270-4A8D-95AE-12239721D8DF}" sibTransId="{BAC05EDB-2ADD-4E9B-B27E-2245FC80FE0B}"/>
    <dgm:cxn modelId="{70C6B98D-3F89-4AD7-A983-6200283B9569}" srcId="{AF404BB6-C3F4-4496-9EC2-18C57441F3E1}" destId="{40BFA922-30E8-474A-9563-6F623F3471F7}" srcOrd="6" destOrd="0" parTransId="{DB57A377-1B1B-4D34-A74C-B68FF3A5B379}" sibTransId="{757D23D9-C5A9-429B-AB69-1241234A6C53}"/>
    <dgm:cxn modelId="{38238799-7DFB-3E40-82CD-B564D03C41D8}" type="presOf" srcId="{40BFA922-30E8-474A-9563-6F623F3471F7}" destId="{1CA7C51F-4100-A248-BA10-CFB2F80A34A5}" srcOrd="0" destOrd="6" presId="urn:microsoft.com/office/officeart/2005/8/layout/vList5"/>
    <dgm:cxn modelId="{14015EB7-4B8F-41D2-83FB-E5447C15243D}" srcId="{AF404BB6-C3F4-4496-9EC2-18C57441F3E1}" destId="{18A287FE-2DAF-4506-9E4E-84AE8CEBD583}" srcOrd="0" destOrd="0" parTransId="{CD70F8F3-77C3-46E2-B7D0-8106D5589221}" sibTransId="{F794E5B2-31B0-4CA8-A9A1-97E0A3083B67}"/>
    <dgm:cxn modelId="{935747B9-ACF8-8943-AE71-957D4738EC3F}" srcId="{AF404BB6-C3F4-4496-9EC2-18C57441F3E1}" destId="{C1F614B6-A4A9-AE44-AB7E-7A38DBABF46A}" srcOrd="5" destOrd="0" parTransId="{403F32B3-11E6-7E49-B219-928FB3415192}" sibTransId="{9B4F4FE3-8011-5E4A-B6DA-38C42C99A666}"/>
    <dgm:cxn modelId="{9E1F51C2-82AE-A14E-8AAB-417AEECEFCB4}" type="presOf" srcId="{1B488B13-E02A-473F-8BCF-FC52453CE082}" destId="{90375EEC-CE99-FF40-95E1-D9FEF14E4E4C}" srcOrd="0" destOrd="0" presId="urn:microsoft.com/office/officeart/2005/8/layout/vList5"/>
    <dgm:cxn modelId="{014CB8C3-E9BD-4730-B008-0246471C95B4}" srcId="{1B488B13-E02A-473F-8BCF-FC52453CE082}" destId="{BE44D1A1-1451-4065-93AB-25E836E6EF46}" srcOrd="2" destOrd="0" parTransId="{4ABD5BAD-EE8E-4790-8E59-F0AA2C9CDBD0}" sibTransId="{8C9BF5EF-F89B-446C-BDFE-0D4FD76BD971}"/>
    <dgm:cxn modelId="{193D83C4-E196-4143-A63C-DB89033784C8}" type="presOf" srcId="{79F3EDE5-F47A-41F7-8121-F117F2D81779}" destId="{49355045-1800-EA44-BDC6-F777639F17C3}" srcOrd="0" destOrd="4" presId="urn:microsoft.com/office/officeart/2005/8/layout/vList5"/>
    <dgm:cxn modelId="{F76C58C6-B9FD-AD4B-A151-87DE13B3CAD7}" type="presOf" srcId="{AF404BB6-C3F4-4496-9EC2-18C57441F3E1}" destId="{36BD78A1-3BC3-1E45-B15A-21F7A27F22B6}" srcOrd="0" destOrd="0" presId="urn:microsoft.com/office/officeart/2005/8/layout/vList5"/>
    <dgm:cxn modelId="{DE76E2CB-0387-334C-9595-FE58769EAE77}" type="presOf" srcId="{4E628EAC-A5DB-4C46-A414-E38053067BFE}" destId="{49355045-1800-EA44-BDC6-F777639F17C3}" srcOrd="0" destOrd="3" presId="urn:microsoft.com/office/officeart/2005/8/layout/vList5"/>
    <dgm:cxn modelId="{431933CD-8376-6D4F-AFFA-B7A5701A567A}" type="presOf" srcId="{80CF027F-4FE4-46D7-A8C2-F686E1726431}" destId="{1CA7C51F-4100-A248-BA10-CFB2F80A34A5}" srcOrd="0" destOrd="4" presId="urn:microsoft.com/office/officeart/2005/8/layout/vList5"/>
    <dgm:cxn modelId="{F207FDD0-A00C-244C-BBE3-D700B6F5BE6A}" type="presOf" srcId="{18A287FE-2DAF-4506-9E4E-84AE8CEBD583}" destId="{1CA7C51F-4100-A248-BA10-CFB2F80A34A5}" srcOrd="0" destOrd="0" presId="urn:microsoft.com/office/officeart/2005/8/layout/vList5"/>
    <dgm:cxn modelId="{D1CE24D2-5385-4543-9BBD-F1B9E90E4BC7}" type="presOf" srcId="{4AF93A4F-A1AC-4C85-8ED7-5C87B5993219}" destId="{49355045-1800-EA44-BDC6-F777639F17C3}" srcOrd="0" destOrd="0" presId="urn:microsoft.com/office/officeart/2005/8/layout/vList5"/>
    <dgm:cxn modelId="{1D5A53DA-6DC2-B544-88C3-93ABF4076A96}" type="presOf" srcId="{ED5BF3A5-A600-45E8-A6E7-5E7EA66E711A}" destId="{1F712ECB-0D5F-4549-A593-5B1F7FC546E7}" srcOrd="0" destOrd="0" presId="urn:microsoft.com/office/officeart/2005/8/layout/vList5"/>
    <dgm:cxn modelId="{613A11E7-936C-5747-9084-EB7F28B28DE8}" type="presOf" srcId="{41FD7DEE-7083-4429-BD1D-4562370BBC52}" destId="{1CA7C51F-4100-A248-BA10-CFB2F80A34A5}" srcOrd="0" destOrd="7" presId="urn:microsoft.com/office/officeart/2005/8/layout/vList5"/>
    <dgm:cxn modelId="{D991E0EC-4A63-4229-A225-6ED1D9F5C96D}" srcId="{AF404BB6-C3F4-4496-9EC2-18C57441F3E1}" destId="{4025D490-CED4-4ED1-9305-B0EBCF5F95EA}" srcOrd="2" destOrd="0" parTransId="{F9580C29-831C-4631-9156-3BD14F9B7A24}" sibTransId="{81BBF2FA-EF88-4A2D-A85F-FE6FAD4BE97A}"/>
    <dgm:cxn modelId="{866568F4-4F90-4A26-833F-D1842C71D01B}" srcId="{AF404BB6-C3F4-4496-9EC2-18C57441F3E1}" destId="{094CC58C-488C-4CBC-8E4D-52ABBD1A0CFE}" srcOrd="3" destOrd="0" parTransId="{415660EB-D831-4719-9458-F5B8B9D146D4}" sibTransId="{3526F79C-95F9-4BE8-BDAF-65ABA2A1C76C}"/>
    <dgm:cxn modelId="{145B20FF-24CF-4874-9AA0-F613CBD7E767}" srcId="{1B488B13-E02A-473F-8BCF-FC52453CE082}" destId="{79F3EDE5-F47A-41F7-8121-F117F2D81779}" srcOrd="4" destOrd="0" parTransId="{5C36BBD7-D8C7-4877-88F1-D732B1412C41}" sibTransId="{BF25EFEE-FCCA-4458-843F-32BC20BCB9C1}"/>
    <dgm:cxn modelId="{DACBC5FF-DE62-FC49-8BDC-B460A3353DDB}" type="presOf" srcId="{20A8C1F6-7990-40B6-8264-D564F6469052}" destId="{1CA7C51F-4100-A248-BA10-CFB2F80A34A5}" srcOrd="0" destOrd="1" presId="urn:microsoft.com/office/officeart/2005/8/layout/vList5"/>
    <dgm:cxn modelId="{8D02A7A6-6297-704A-B16C-B632FE7CBE94}" type="presParOf" srcId="{1F712ECB-0D5F-4549-A593-5B1F7FC546E7}" destId="{49396C2B-7ED8-1D4C-B55D-DF6205745FCC}" srcOrd="0" destOrd="0" presId="urn:microsoft.com/office/officeart/2005/8/layout/vList5"/>
    <dgm:cxn modelId="{4F9CC60C-0FDF-F441-9D67-CD26B6D1DB2D}" type="presParOf" srcId="{49396C2B-7ED8-1D4C-B55D-DF6205745FCC}" destId="{90375EEC-CE99-FF40-95E1-D9FEF14E4E4C}" srcOrd="0" destOrd="0" presId="urn:microsoft.com/office/officeart/2005/8/layout/vList5"/>
    <dgm:cxn modelId="{2D9491A6-D507-6C45-A9E2-B5CA3908C774}" type="presParOf" srcId="{49396C2B-7ED8-1D4C-B55D-DF6205745FCC}" destId="{49355045-1800-EA44-BDC6-F777639F17C3}" srcOrd="1" destOrd="0" presId="urn:microsoft.com/office/officeart/2005/8/layout/vList5"/>
    <dgm:cxn modelId="{DF2D3B30-84FF-D44A-A28F-A7BCB3A69DEC}" type="presParOf" srcId="{1F712ECB-0D5F-4549-A593-5B1F7FC546E7}" destId="{2C2848EA-C340-DF41-B991-E776A524536B}" srcOrd="1" destOrd="0" presId="urn:microsoft.com/office/officeart/2005/8/layout/vList5"/>
    <dgm:cxn modelId="{2F3799CF-F559-7D4A-B7A4-8A2AACC17BAD}" type="presParOf" srcId="{1F712ECB-0D5F-4549-A593-5B1F7FC546E7}" destId="{FF1414A5-6C03-2A4A-995A-0144A4FC28FE}" srcOrd="2" destOrd="0" presId="urn:microsoft.com/office/officeart/2005/8/layout/vList5"/>
    <dgm:cxn modelId="{A75BE3D8-07CD-0849-8994-D720B7CA779E}" type="presParOf" srcId="{FF1414A5-6C03-2A4A-995A-0144A4FC28FE}" destId="{36BD78A1-3BC3-1E45-B15A-21F7A27F22B6}" srcOrd="0" destOrd="0" presId="urn:microsoft.com/office/officeart/2005/8/layout/vList5"/>
    <dgm:cxn modelId="{03E329FA-D669-C740-BA1B-061414BD0AB0}" type="presParOf" srcId="{FF1414A5-6C03-2A4A-995A-0144A4FC28FE}" destId="{1CA7C51F-4100-A248-BA10-CFB2F80A34A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BBBF10-B823-46EF-8BDB-BAD59ED0BC3A}" type="doc">
      <dgm:prSet loTypeId="urn:microsoft.com/office/officeart/2005/8/layout/vList5" loCatId="list" qsTypeId="urn:microsoft.com/office/officeart/2005/8/quickstyle/simple2" qsCatId="simple" csTypeId="urn:microsoft.com/office/officeart/2005/8/colors/colorful5" csCatId="colorful"/>
      <dgm:spPr/>
      <dgm:t>
        <a:bodyPr/>
        <a:lstStyle/>
        <a:p>
          <a:endParaRPr lang="en-US"/>
        </a:p>
      </dgm:t>
    </dgm:pt>
    <dgm:pt modelId="{584C9643-DA87-42D8-8CB0-A5AD0F41B749}">
      <dgm:prSet/>
      <dgm:spPr/>
      <dgm:t>
        <a:bodyPr/>
        <a:lstStyle/>
        <a:p>
          <a:r>
            <a:rPr lang="en-US"/>
            <a:t>It gives you superpowers!</a:t>
          </a:r>
        </a:p>
      </dgm:t>
    </dgm:pt>
    <dgm:pt modelId="{22E42B86-321A-4817-BDD2-7E41DC45C596}" type="parTrans" cxnId="{CBDB16DA-D86F-4AEA-8C6A-D6A14CBA65B4}">
      <dgm:prSet/>
      <dgm:spPr/>
      <dgm:t>
        <a:bodyPr/>
        <a:lstStyle/>
        <a:p>
          <a:endParaRPr lang="en-US"/>
        </a:p>
      </dgm:t>
    </dgm:pt>
    <dgm:pt modelId="{EC10BFC4-44CD-4CC8-BDA7-B3E1FAE416D8}" type="sibTrans" cxnId="{CBDB16DA-D86F-4AEA-8C6A-D6A14CBA65B4}">
      <dgm:prSet/>
      <dgm:spPr/>
      <dgm:t>
        <a:bodyPr/>
        <a:lstStyle/>
        <a:p>
          <a:endParaRPr lang="en-US"/>
        </a:p>
      </dgm:t>
    </dgm:pt>
    <dgm:pt modelId="{54DD1082-597E-4D2B-8ABE-EBC65779B78E}">
      <dgm:prSet/>
      <dgm:spPr/>
      <dgm:t>
        <a:bodyPr/>
        <a:lstStyle/>
        <a:p>
          <a:r>
            <a:rPr lang="en-US"/>
            <a:t>Often asked in coding interviews in reputed companies.</a:t>
          </a:r>
        </a:p>
      </dgm:t>
    </dgm:pt>
    <dgm:pt modelId="{8CD9705F-0985-43E9-9115-2FB509251D69}" type="parTrans" cxnId="{50DD7EBC-7796-43AA-BA7E-1B4CFB1D5B84}">
      <dgm:prSet/>
      <dgm:spPr/>
      <dgm:t>
        <a:bodyPr/>
        <a:lstStyle/>
        <a:p>
          <a:endParaRPr lang="en-US"/>
        </a:p>
      </dgm:t>
    </dgm:pt>
    <dgm:pt modelId="{87889AEB-B37C-4CF5-8C78-EB847A5761F7}" type="sibTrans" cxnId="{50DD7EBC-7796-43AA-BA7E-1B4CFB1D5B84}">
      <dgm:prSet/>
      <dgm:spPr/>
      <dgm:t>
        <a:bodyPr/>
        <a:lstStyle/>
        <a:p>
          <a:endParaRPr lang="en-US"/>
        </a:p>
      </dgm:t>
    </dgm:pt>
    <dgm:pt modelId="{E7252C75-B315-481A-B8E2-F5923BD54A3C}">
      <dgm:prSet/>
      <dgm:spPr/>
      <dgm:t>
        <a:bodyPr/>
        <a:lstStyle/>
        <a:p>
          <a:r>
            <a:rPr lang="en-US"/>
            <a:t>Shows up in competitive exams</a:t>
          </a:r>
        </a:p>
      </dgm:t>
    </dgm:pt>
    <dgm:pt modelId="{07CA9656-2028-4B30-B099-42DB9C9FB734}" type="parTrans" cxnId="{38EB204C-ED2B-4731-882A-82453EA13EDB}">
      <dgm:prSet/>
      <dgm:spPr/>
      <dgm:t>
        <a:bodyPr/>
        <a:lstStyle/>
        <a:p>
          <a:endParaRPr lang="en-US"/>
        </a:p>
      </dgm:t>
    </dgm:pt>
    <dgm:pt modelId="{B20C97E6-4355-4E9D-A339-51FF337C2111}" type="sibTrans" cxnId="{38EB204C-ED2B-4731-882A-82453EA13EDB}">
      <dgm:prSet/>
      <dgm:spPr/>
      <dgm:t>
        <a:bodyPr/>
        <a:lstStyle/>
        <a:p>
          <a:endParaRPr lang="en-US"/>
        </a:p>
      </dgm:t>
    </dgm:pt>
    <dgm:pt modelId="{CC95EFE3-C536-CA46-97E7-18FD4B54931B}" type="pres">
      <dgm:prSet presAssocID="{06BBBF10-B823-46EF-8BDB-BAD59ED0BC3A}" presName="Name0" presStyleCnt="0">
        <dgm:presLayoutVars>
          <dgm:dir/>
          <dgm:animLvl val="lvl"/>
          <dgm:resizeHandles val="exact"/>
        </dgm:presLayoutVars>
      </dgm:prSet>
      <dgm:spPr/>
    </dgm:pt>
    <dgm:pt modelId="{FC67C728-A22B-164C-A1D8-8DD8DBC5EACD}" type="pres">
      <dgm:prSet presAssocID="{584C9643-DA87-42D8-8CB0-A5AD0F41B749}" presName="linNode" presStyleCnt="0"/>
      <dgm:spPr/>
    </dgm:pt>
    <dgm:pt modelId="{02FF8CFB-64B3-8B41-B073-50390873326E}" type="pres">
      <dgm:prSet presAssocID="{584C9643-DA87-42D8-8CB0-A5AD0F41B749}" presName="parentText" presStyleLbl="node1" presStyleIdx="0" presStyleCnt="3">
        <dgm:presLayoutVars>
          <dgm:chMax val="1"/>
          <dgm:bulletEnabled val="1"/>
        </dgm:presLayoutVars>
      </dgm:prSet>
      <dgm:spPr/>
    </dgm:pt>
    <dgm:pt modelId="{D81979D6-C129-6C47-B975-349E445EB4FA}" type="pres">
      <dgm:prSet presAssocID="{EC10BFC4-44CD-4CC8-BDA7-B3E1FAE416D8}" presName="sp" presStyleCnt="0"/>
      <dgm:spPr/>
    </dgm:pt>
    <dgm:pt modelId="{171FB8BB-1569-7149-9944-820E3F8C095D}" type="pres">
      <dgm:prSet presAssocID="{54DD1082-597E-4D2B-8ABE-EBC65779B78E}" presName="linNode" presStyleCnt="0"/>
      <dgm:spPr/>
    </dgm:pt>
    <dgm:pt modelId="{C10BCCD2-04C5-474A-8B8F-48EFC19E3D04}" type="pres">
      <dgm:prSet presAssocID="{54DD1082-597E-4D2B-8ABE-EBC65779B78E}" presName="parentText" presStyleLbl="node1" presStyleIdx="1" presStyleCnt="3">
        <dgm:presLayoutVars>
          <dgm:chMax val="1"/>
          <dgm:bulletEnabled val="1"/>
        </dgm:presLayoutVars>
      </dgm:prSet>
      <dgm:spPr/>
    </dgm:pt>
    <dgm:pt modelId="{97CE4BBA-8B58-3E44-930A-776FE31F95EF}" type="pres">
      <dgm:prSet presAssocID="{87889AEB-B37C-4CF5-8C78-EB847A5761F7}" presName="sp" presStyleCnt="0"/>
      <dgm:spPr/>
    </dgm:pt>
    <dgm:pt modelId="{E7B57A86-AD3F-AD4C-ABE3-3A24D5B41F6E}" type="pres">
      <dgm:prSet presAssocID="{E7252C75-B315-481A-B8E2-F5923BD54A3C}" presName="linNode" presStyleCnt="0"/>
      <dgm:spPr/>
    </dgm:pt>
    <dgm:pt modelId="{A3638CE1-73DD-7746-B0B0-507020AB2A8D}" type="pres">
      <dgm:prSet presAssocID="{E7252C75-B315-481A-B8E2-F5923BD54A3C}" presName="parentText" presStyleLbl="node1" presStyleIdx="2" presStyleCnt="3">
        <dgm:presLayoutVars>
          <dgm:chMax val="1"/>
          <dgm:bulletEnabled val="1"/>
        </dgm:presLayoutVars>
      </dgm:prSet>
      <dgm:spPr/>
    </dgm:pt>
  </dgm:ptLst>
  <dgm:cxnLst>
    <dgm:cxn modelId="{AF55850F-D714-7541-871B-B2E75CE785C3}" type="presOf" srcId="{E7252C75-B315-481A-B8E2-F5923BD54A3C}" destId="{A3638CE1-73DD-7746-B0B0-507020AB2A8D}" srcOrd="0" destOrd="0" presId="urn:microsoft.com/office/officeart/2005/8/layout/vList5"/>
    <dgm:cxn modelId="{990C1622-E2EC-0443-9D88-85CC5D0A0C57}" type="presOf" srcId="{06BBBF10-B823-46EF-8BDB-BAD59ED0BC3A}" destId="{CC95EFE3-C536-CA46-97E7-18FD4B54931B}" srcOrd="0" destOrd="0" presId="urn:microsoft.com/office/officeart/2005/8/layout/vList5"/>
    <dgm:cxn modelId="{38EB204C-ED2B-4731-882A-82453EA13EDB}" srcId="{06BBBF10-B823-46EF-8BDB-BAD59ED0BC3A}" destId="{E7252C75-B315-481A-B8E2-F5923BD54A3C}" srcOrd="2" destOrd="0" parTransId="{07CA9656-2028-4B30-B099-42DB9C9FB734}" sibTransId="{B20C97E6-4355-4E9D-A339-51FF337C2111}"/>
    <dgm:cxn modelId="{7D09A1A4-229A-784E-B545-0439E7508D17}" type="presOf" srcId="{584C9643-DA87-42D8-8CB0-A5AD0F41B749}" destId="{02FF8CFB-64B3-8B41-B073-50390873326E}" srcOrd="0" destOrd="0" presId="urn:microsoft.com/office/officeart/2005/8/layout/vList5"/>
    <dgm:cxn modelId="{50DD7EBC-7796-43AA-BA7E-1B4CFB1D5B84}" srcId="{06BBBF10-B823-46EF-8BDB-BAD59ED0BC3A}" destId="{54DD1082-597E-4D2B-8ABE-EBC65779B78E}" srcOrd="1" destOrd="0" parTransId="{8CD9705F-0985-43E9-9115-2FB509251D69}" sibTransId="{87889AEB-B37C-4CF5-8C78-EB847A5761F7}"/>
    <dgm:cxn modelId="{CBDB16DA-D86F-4AEA-8C6A-D6A14CBA65B4}" srcId="{06BBBF10-B823-46EF-8BDB-BAD59ED0BC3A}" destId="{584C9643-DA87-42D8-8CB0-A5AD0F41B749}" srcOrd="0" destOrd="0" parTransId="{22E42B86-321A-4817-BDD2-7E41DC45C596}" sibTransId="{EC10BFC4-44CD-4CC8-BDA7-B3E1FAE416D8}"/>
    <dgm:cxn modelId="{7D8E17DA-7F5E-A24B-BF09-9863AB2F3A6C}" type="presOf" srcId="{54DD1082-597E-4D2B-8ABE-EBC65779B78E}" destId="{C10BCCD2-04C5-474A-8B8F-48EFC19E3D04}" srcOrd="0" destOrd="0" presId="urn:microsoft.com/office/officeart/2005/8/layout/vList5"/>
    <dgm:cxn modelId="{82F9DF32-3597-274C-8715-546B1BDD7F60}" type="presParOf" srcId="{CC95EFE3-C536-CA46-97E7-18FD4B54931B}" destId="{FC67C728-A22B-164C-A1D8-8DD8DBC5EACD}" srcOrd="0" destOrd="0" presId="urn:microsoft.com/office/officeart/2005/8/layout/vList5"/>
    <dgm:cxn modelId="{9B0BD000-9513-7E45-B4AB-DDA1BB3F2BC4}" type="presParOf" srcId="{FC67C728-A22B-164C-A1D8-8DD8DBC5EACD}" destId="{02FF8CFB-64B3-8B41-B073-50390873326E}" srcOrd="0" destOrd="0" presId="urn:microsoft.com/office/officeart/2005/8/layout/vList5"/>
    <dgm:cxn modelId="{67583985-74B1-3D4F-8508-DB5C20187F27}" type="presParOf" srcId="{CC95EFE3-C536-CA46-97E7-18FD4B54931B}" destId="{D81979D6-C129-6C47-B975-349E445EB4FA}" srcOrd="1" destOrd="0" presId="urn:microsoft.com/office/officeart/2005/8/layout/vList5"/>
    <dgm:cxn modelId="{498229E0-4745-3B4A-8D4E-AA620F158F01}" type="presParOf" srcId="{CC95EFE3-C536-CA46-97E7-18FD4B54931B}" destId="{171FB8BB-1569-7149-9944-820E3F8C095D}" srcOrd="2" destOrd="0" presId="urn:microsoft.com/office/officeart/2005/8/layout/vList5"/>
    <dgm:cxn modelId="{2E13C5CD-CBD4-2646-B2A9-E86CF50824FE}" type="presParOf" srcId="{171FB8BB-1569-7149-9944-820E3F8C095D}" destId="{C10BCCD2-04C5-474A-8B8F-48EFC19E3D04}" srcOrd="0" destOrd="0" presId="urn:microsoft.com/office/officeart/2005/8/layout/vList5"/>
    <dgm:cxn modelId="{A94CF38F-DC96-2F46-A264-C723F98C1D9E}" type="presParOf" srcId="{CC95EFE3-C536-CA46-97E7-18FD4B54931B}" destId="{97CE4BBA-8B58-3E44-930A-776FE31F95EF}" srcOrd="3" destOrd="0" presId="urn:microsoft.com/office/officeart/2005/8/layout/vList5"/>
    <dgm:cxn modelId="{14E7DB59-989F-5545-8E9A-FFA7D237A921}" type="presParOf" srcId="{CC95EFE3-C536-CA46-97E7-18FD4B54931B}" destId="{E7B57A86-AD3F-AD4C-ABE3-3A24D5B41F6E}" srcOrd="4" destOrd="0" presId="urn:microsoft.com/office/officeart/2005/8/layout/vList5"/>
    <dgm:cxn modelId="{285A7240-E93D-A14C-B21C-F28CDBCAE51A}" type="presParOf" srcId="{E7B57A86-AD3F-AD4C-ABE3-3A24D5B41F6E}" destId="{A3638CE1-73DD-7746-B0B0-507020AB2A8D}"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7A64F2-EA34-4971-817C-4F238C98BDEF}"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AFB668A7-3112-4C34-BC34-5E238CC0075D}">
      <dgm:prSet/>
      <dgm:spPr/>
      <dgm:t>
        <a:bodyPr/>
        <a:lstStyle/>
        <a:p>
          <a:r>
            <a:rPr lang="en-US"/>
            <a:t>Top down (memoization)</a:t>
          </a:r>
        </a:p>
      </dgm:t>
    </dgm:pt>
    <dgm:pt modelId="{201D2EEE-664B-49DE-AA7E-D8AF67022BD9}" type="parTrans" cxnId="{658706AE-ECE0-4896-87B8-2878B7C039A2}">
      <dgm:prSet/>
      <dgm:spPr/>
      <dgm:t>
        <a:bodyPr/>
        <a:lstStyle/>
        <a:p>
          <a:endParaRPr lang="en-US"/>
        </a:p>
      </dgm:t>
    </dgm:pt>
    <dgm:pt modelId="{3880FB99-BC88-4CB8-9E1D-356D396E5FA5}" type="sibTrans" cxnId="{658706AE-ECE0-4896-87B8-2878B7C039A2}">
      <dgm:prSet/>
      <dgm:spPr/>
      <dgm:t>
        <a:bodyPr/>
        <a:lstStyle/>
        <a:p>
          <a:endParaRPr lang="en-US"/>
        </a:p>
      </dgm:t>
    </dgm:pt>
    <dgm:pt modelId="{BF1DAD74-AC6B-47A2-936F-3B9206E10D83}">
      <dgm:prSet/>
      <dgm:spPr/>
      <dgm:t>
        <a:bodyPr/>
        <a:lstStyle/>
        <a:p>
          <a:r>
            <a:rPr lang="en-US"/>
            <a:t>Bottom up (iterative)</a:t>
          </a:r>
        </a:p>
      </dgm:t>
    </dgm:pt>
    <dgm:pt modelId="{D65FEA1A-E815-4FEF-888C-C98BB88A3F70}" type="parTrans" cxnId="{CD45E9A6-211E-4264-8CB6-AF24B4EC8DB8}">
      <dgm:prSet/>
      <dgm:spPr/>
      <dgm:t>
        <a:bodyPr/>
        <a:lstStyle/>
        <a:p>
          <a:endParaRPr lang="en-US"/>
        </a:p>
      </dgm:t>
    </dgm:pt>
    <dgm:pt modelId="{BB99069C-717C-4078-B4C1-5F367DC2CF72}" type="sibTrans" cxnId="{CD45E9A6-211E-4264-8CB6-AF24B4EC8DB8}">
      <dgm:prSet/>
      <dgm:spPr/>
      <dgm:t>
        <a:bodyPr/>
        <a:lstStyle/>
        <a:p>
          <a:endParaRPr lang="en-US"/>
        </a:p>
      </dgm:t>
    </dgm:pt>
    <dgm:pt modelId="{3D8FC3C6-CC43-8944-BDF6-BE7E66BB5DB4}" type="pres">
      <dgm:prSet presAssocID="{F17A64F2-EA34-4971-817C-4F238C98BDEF}" presName="diagram" presStyleCnt="0">
        <dgm:presLayoutVars>
          <dgm:dir/>
          <dgm:resizeHandles val="exact"/>
        </dgm:presLayoutVars>
      </dgm:prSet>
      <dgm:spPr/>
    </dgm:pt>
    <dgm:pt modelId="{FC073B57-A3A7-3E4D-BEFF-4D9E594E8393}" type="pres">
      <dgm:prSet presAssocID="{AFB668A7-3112-4C34-BC34-5E238CC0075D}" presName="node" presStyleLbl="node1" presStyleIdx="0" presStyleCnt="2">
        <dgm:presLayoutVars>
          <dgm:bulletEnabled val="1"/>
        </dgm:presLayoutVars>
      </dgm:prSet>
      <dgm:spPr/>
    </dgm:pt>
    <dgm:pt modelId="{B59BB5A9-F8FD-0443-99E6-36D386F0538F}" type="pres">
      <dgm:prSet presAssocID="{3880FB99-BC88-4CB8-9E1D-356D396E5FA5}" presName="sibTrans" presStyleCnt="0"/>
      <dgm:spPr/>
    </dgm:pt>
    <dgm:pt modelId="{61764A9C-1A1A-CD42-AC47-BA9B0ED7DB17}" type="pres">
      <dgm:prSet presAssocID="{BF1DAD74-AC6B-47A2-936F-3B9206E10D83}" presName="node" presStyleLbl="node1" presStyleIdx="1" presStyleCnt="2">
        <dgm:presLayoutVars>
          <dgm:bulletEnabled val="1"/>
        </dgm:presLayoutVars>
      </dgm:prSet>
      <dgm:spPr/>
    </dgm:pt>
  </dgm:ptLst>
  <dgm:cxnLst>
    <dgm:cxn modelId="{31AF4630-918B-1C45-AA8C-02FE24B140F9}" type="presOf" srcId="{AFB668A7-3112-4C34-BC34-5E238CC0075D}" destId="{FC073B57-A3A7-3E4D-BEFF-4D9E594E8393}" srcOrd="0" destOrd="0" presId="urn:microsoft.com/office/officeart/2005/8/layout/default"/>
    <dgm:cxn modelId="{CD45E9A6-211E-4264-8CB6-AF24B4EC8DB8}" srcId="{F17A64F2-EA34-4971-817C-4F238C98BDEF}" destId="{BF1DAD74-AC6B-47A2-936F-3B9206E10D83}" srcOrd="1" destOrd="0" parTransId="{D65FEA1A-E815-4FEF-888C-C98BB88A3F70}" sibTransId="{BB99069C-717C-4078-B4C1-5F367DC2CF72}"/>
    <dgm:cxn modelId="{658706AE-ECE0-4896-87B8-2878B7C039A2}" srcId="{F17A64F2-EA34-4971-817C-4F238C98BDEF}" destId="{AFB668A7-3112-4C34-BC34-5E238CC0075D}" srcOrd="0" destOrd="0" parTransId="{201D2EEE-664B-49DE-AA7E-D8AF67022BD9}" sibTransId="{3880FB99-BC88-4CB8-9E1D-356D396E5FA5}"/>
    <dgm:cxn modelId="{880718B3-6E46-3847-BDCD-3C493C790873}" type="presOf" srcId="{F17A64F2-EA34-4971-817C-4F238C98BDEF}" destId="{3D8FC3C6-CC43-8944-BDF6-BE7E66BB5DB4}" srcOrd="0" destOrd="0" presId="urn:microsoft.com/office/officeart/2005/8/layout/default"/>
    <dgm:cxn modelId="{14DAEED8-7DC8-4248-A93E-D74F17CD4068}" type="presOf" srcId="{BF1DAD74-AC6B-47A2-936F-3B9206E10D83}" destId="{61764A9C-1A1A-CD42-AC47-BA9B0ED7DB17}" srcOrd="0" destOrd="0" presId="urn:microsoft.com/office/officeart/2005/8/layout/default"/>
    <dgm:cxn modelId="{0E131703-AB0A-1C47-BA0F-4B55D3D0390B}" type="presParOf" srcId="{3D8FC3C6-CC43-8944-BDF6-BE7E66BB5DB4}" destId="{FC073B57-A3A7-3E4D-BEFF-4D9E594E8393}" srcOrd="0" destOrd="0" presId="urn:microsoft.com/office/officeart/2005/8/layout/default"/>
    <dgm:cxn modelId="{CDC96AEE-9CAB-D942-890E-76D01DAA3E19}" type="presParOf" srcId="{3D8FC3C6-CC43-8944-BDF6-BE7E66BB5DB4}" destId="{B59BB5A9-F8FD-0443-99E6-36D386F0538F}" srcOrd="1" destOrd="0" presId="urn:microsoft.com/office/officeart/2005/8/layout/default"/>
    <dgm:cxn modelId="{AE681ED3-B77B-E543-8404-1D49638E2614}" type="presParOf" srcId="{3D8FC3C6-CC43-8944-BDF6-BE7E66BB5DB4}" destId="{61764A9C-1A1A-CD42-AC47-BA9B0ED7DB17}"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8A2022-B9C4-45F5-89AD-FEA837E645C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511D199-D5DB-4716-992E-84817FEF3936}">
      <dgm:prSet/>
      <dgm:spPr/>
      <dgm:t>
        <a:bodyPr/>
        <a:lstStyle/>
        <a:p>
          <a:r>
            <a:rPr lang="en-US" dirty="0"/>
            <a:t>Subproblems</a:t>
          </a:r>
        </a:p>
      </dgm:t>
    </dgm:pt>
    <dgm:pt modelId="{EB886D74-85B7-457F-BBCB-13FA52CCF7D7}" type="parTrans" cxnId="{81BE9940-BBBF-43BA-850F-8FE88020778B}">
      <dgm:prSet/>
      <dgm:spPr/>
      <dgm:t>
        <a:bodyPr/>
        <a:lstStyle/>
        <a:p>
          <a:endParaRPr lang="en-US"/>
        </a:p>
      </dgm:t>
    </dgm:pt>
    <dgm:pt modelId="{769BDD13-8C03-42A3-BDE5-4CF8176540B8}" type="sibTrans" cxnId="{81BE9940-BBBF-43BA-850F-8FE88020778B}">
      <dgm:prSet/>
      <dgm:spPr/>
      <dgm:t>
        <a:bodyPr/>
        <a:lstStyle/>
        <a:p>
          <a:endParaRPr lang="en-US"/>
        </a:p>
      </dgm:t>
    </dgm:pt>
    <dgm:pt modelId="{DB9B466B-86DA-4E94-93C5-06E77FA78EF2}">
      <dgm:prSet/>
      <dgm:spPr/>
      <dgm:t>
        <a:bodyPr/>
        <a:lstStyle/>
        <a:p>
          <a:r>
            <a:rPr lang="en-US"/>
            <a:t>Recurrences</a:t>
          </a:r>
        </a:p>
      </dgm:t>
    </dgm:pt>
    <dgm:pt modelId="{2F886500-6A5B-402B-B8DA-5C0162748B63}" type="parTrans" cxnId="{31168742-C1F8-49FE-B7F8-984C9D4FF4A6}">
      <dgm:prSet/>
      <dgm:spPr/>
      <dgm:t>
        <a:bodyPr/>
        <a:lstStyle/>
        <a:p>
          <a:endParaRPr lang="en-US"/>
        </a:p>
      </dgm:t>
    </dgm:pt>
    <dgm:pt modelId="{B4DAE897-6853-4D54-B041-DCCE53943802}" type="sibTrans" cxnId="{31168742-C1F8-49FE-B7F8-984C9D4FF4A6}">
      <dgm:prSet/>
      <dgm:spPr/>
      <dgm:t>
        <a:bodyPr/>
        <a:lstStyle/>
        <a:p>
          <a:endParaRPr lang="en-US"/>
        </a:p>
      </dgm:t>
    </dgm:pt>
    <dgm:pt modelId="{88E00461-AFEC-441A-AC42-798FD06F0B17}">
      <dgm:prSet/>
      <dgm:spPr/>
      <dgm:t>
        <a:bodyPr/>
        <a:lstStyle/>
        <a:p>
          <a:r>
            <a:rPr lang="en-US"/>
            <a:t>Topological ordering</a:t>
          </a:r>
        </a:p>
      </dgm:t>
    </dgm:pt>
    <dgm:pt modelId="{4001ECBF-3876-4CE8-A476-EEA0795D6B30}" type="parTrans" cxnId="{CA8BB0B2-070C-4246-94CA-B81FB7820CD1}">
      <dgm:prSet/>
      <dgm:spPr/>
      <dgm:t>
        <a:bodyPr/>
        <a:lstStyle/>
        <a:p>
          <a:endParaRPr lang="en-US"/>
        </a:p>
      </dgm:t>
    </dgm:pt>
    <dgm:pt modelId="{1AC8FDDC-0601-451F-B023-10921F0354E0}" type="sibTrans" cxnId="{CA8BB0B2-070C-4246-94CA-B81FB7820CD1}">
      <dgm:prSet/>
      <dgm:spPr/>
      <dgm:t>
        <a:bodyPr/>
        <a:lstStyle/>
        <a:p>
          <a:endParaRPr lang="en-US"/>
        </a:p>
      </dgm:t>
    </dgm:pt>
    <dgm:pt modelId="{36C11643-5E96-49F8-B4C1-FA8677C29D98}">
      <dgm:prSet/>
      <dgm:spPr/>
      <dgm:t>
        <a:bodyPr/>
        <a:lstStyle/>
        <a:p>
          <a:r>
            <a:rPr lang="en-US"/>
            <a:t>Base cases</a:t>
          </a:r>
        </a:p>
      </dgm:t>
    </dgm:pt>
    <dgm:pt modelId="{6C2D570B-4D88-4F43-BECE-2DFDB056B041}" type="parTrans" cxnId="{F59FD02C-A76C-44FD-B79E-2BA057F141BE}">
      <dgm:prSet/>
      <dgm:spPr/>
      <dgm:t>
        <a:bodyPr/>
        <a:lstStyle/>
        <a:p>
          <a:endParaRPr lang="en-US"/>
        </a:p>
      </dgm:t>
    </dgm:pt>
    <dgm:pt modelId="{A933A0B0-AA1E-43B0-9B5E-AE4E1EAC86B5}" type="sibTrans" cxnId="{F59FD02C-A76C-44FD-B79E-2BA057F141BE}">
      <dgm:prSet/>
      <dgm:spPr/>
      <dgm:t>
        <a:bodyPr/>
        <a:lstStyle/>
        <a:p>
          <a:endParaRPr lang="en-US"/>
        </a:p>
      </dgm:t>
    </dgm:pt>
    <dgm:pt modelId="{8047D77E-61FD-468B-954F-1FFE8248CF14}">
      <dgm:prSet/>
      <dgm:spPr/>
      <dgm:t>
        <a:bodyPr/>
        <a:lstStyle/>
        <a:p>
          <a:r>
            <a:rPr lang="en-US" dirty="0"/>
            <a:t>Original problem</a:t>
          </a:r>
        </a:p>
      </dgm:t>
    </dgm:pt>
    <dgm:pt modelId="{B14C3704-F091-4894-AEC7-771334B11224}" type="parTrans" cxnId="{69258936-EF5C-4AFA-B9CD-24D7A00E9FD3}">
      <dgm:prSet/>
      <dgm:spPr/>
      <dgm:t>
        <a:bodyPr/>
        <a:lstStyle/>
        <a:p>
          <a:endParaRPr lang="en-US"/>
        </a:p>
      </dgm:t>
    </dgm:pt>
    <dgm:pt modelId="{4B6402D2-61B5-414C-90F5-6AEFC38FF227}" type="sibTrans" cxnId="{69258936-EF5C-4AFA-B9CD-24D7A00E9FD3}">
      <dgm:prSet/>
      <dgm:spPr/>
      <dgm:t>
        <a:bodyPr/>
        <a:lstStyle/>
        <a:p>
          <a:endParaRPr lang="en-US"/>
        </a:p>
      </dgm:t>
    </dgm:pt>
    <dgm:pt modelId="{B61DE993-CC24-4F99-9C63-648BF14EBF50}">
      <dgm:prSet/>
      <dgm:spPr/>
      <dgm:t>
        <a:bodyPr/>
        <a:lstStyle/>
        <a:p>
          <a:r>
            <a:rPr lang="en-US"/>
            <a:t>Time complexity</a:t>
          </a:r>
        </a:p>
      </dgm:t>
    </dgm:pt>
    <dgm:pt modelId="{E427AA86-690B-40AD-9F99-FCD7C1962250}" type="parTrans" cxnId="{162408F7-081F-44DC-B7A9-F705FC5203FA}">
      <dgm:prSet/>
      <dgm:spPr/>
      <dgm:t>
        <a:bodyPr/>
        <a:lstStyle/>
        <a:p>
          <a:endParaRPr lang="en-US"/>
        </a:p>
      </dgm:t>
    </dgm:pt>
    <dgm:pt modelId="{FC190A67-B824-4A82-84EC-0BD8D0454401}" type="sibTrans" cxnId="{162408F7-081F-44DC-B7A9-F705FC5203FA}">
      <dgm:prSet/>
      <dgm:spPr/>
      <dgm:t>
        <a:bodyPr/>
        <a:lstStyle/>
        <a:p>
          <a:endParaRPr lang="en-US"/>
        </a:p>
      </dgm:t>
    </dgm:pt>
    <dgm:pt modelId="{9B073692-E60A-2145-87EE-290A5646213D}" type="pres">
      <dgm:prSet presAssocID="{748A2022-B9C4-45F5-89AD-FEA837E645C2}" presName="linear" presStyleCnt="0">
        <dgm:presLayoutVars>
          <dgm:animLvl val="lvl"/>
          <dgm:resizeHandles val="exact"/>
        </dgm:presLayoutVars>
      </dgm:prSet>
      <dgm:spPr/>
    </dgm:pt>
    <dgm:pt modelId="{1D2DBFA0-B78A-DC46-81F1-7408FCC04104}" type="pres">
      <dgm:prSet presAssocID="{4511D199-D5DB-4716-992E-84817FEF3936}" presName="parentText" presStyleLbl="node1" presStyleIdx="0" presStyleCnt="6">
        <dgm:presLayoutVars>
          <dgm:chMax val="0"/>
          <dgm:bulletEnabled val="1"/>
        </dgm:presLayoutVars>
      </dgm:prSet>
      <dgm:spPr/>
    </dgm:pt>
    <dgm:pt modelId="{244B8823-954F-3B43-81D9-F4BA5F5BE5D1}" type="pres">
      <dgm:prSet presAssocID="{769BDD13-8C03-42A3-BDE5-4CF8176540B8}" presName="spacer" presStyleCnt="0"/>
      <dgm:spPr/>
    </dgm:pt>
    <dgm:pt modelId="{C3BC7FF4-BC5A-F344-8AEF-5CD075F4B956}" type="pres">
      <dgm:prSet presAssocID="{DB9B466B-86DA-4E94-93C5-06E77FA78EF2}" presName="parentText" presStyleLbl="node1" presStyleIdx="1" presStyleCnt="6">
        <dgm:presLayoutVars>
          <dgm:chMax val="0"/>
          <dgm:bulletEnabled val="1"/>
        </dgm:presLayoutVars>
      </dgm:prSet>
      <dgm:spPr/>
    </dgm:pt>
    <dgm:pt modelId="{B7EF8186-A008-F845-8033-C2535B35DC23}" type="pres">
      <dgm:prSet presAssocID="{B4DAE897-6853-4D54-B041-DCCE53943802}" presName="spacer" presStyleCnt="0"/>
      <dgm:spPr/>
    </dgm:pt>
    <dgm:pt modelId="{773E9120-CF5B-1E42-AA19-4B2FA992C6CC}" type="pres">
      <dgm:prSet presAssocID="{88E00461-AFEC-441A-AC42-798FD06F0B17}" presName="parentText" presStyleLbl="node1" presStyleIdx="2" presStyleCnt="6">
        <dgm:presLayoutVars>
          <dgm:chMax val="0"/>
          <dgm:bulletEnabled val="1"/>
        </dgm:presLayoutVars>
      </dgm:prSet>
      <dgm:spPr/>
    </dgm:pt>
    <dgm:pt modelId="{A303B755-11C5-0343-BEA3-A66217F0CB77}" type="pres">
      <dgm:prSet presAssocID="{1AC8FDDC-0601-451F-B023-10921F0354E0}" presName="spacer" presStyleCnt="0"/>
      <dgm:spPr/>
    </dgm:pt>
    <dgm:pt modelId="{2217C74E-140E-AC40-BB92-F5D06B3E4CD7}" type="pres">
      <dgm:prSet presAssocID="{36C11643-5E96-49F8-B4C1-FA8677C29D98}" presName="parentText" presStyleLbl="node1" presStyleIdx="3" presStyleCnt="6">
        <dgm:presLayoutVars>
          <dgm:chMax val="0"/>
          <dgm:bulletEnabled val="1"/>
        </dgm:presLayoutVars>
      </dgm:prSet>
      <dgm:spPr/>
    </dgm:pt>
    <dgm:pt modelId="{FB02C2A6-0246-B943-A451-005DB7798FA8}" type="pres">
      <dgm:prSet presAssocID="{A933A0B0-AA1E-43B0-9B5E-AE4E1EAC86B5}" presName="spacer" presStyleCnt="0"/>
      <dgm:spPr/>
    </dgm:pt>
    <dgm:pt modelId="{DEA52A48-1E94-6E40-9E67-E2C1D476345A}" type="pres">
      <dgm:prSet presAssocID="{8047D77E-61FD-468B-954F-1FFE8248CF14}" presName="parentText" presStyleLbl="node1" presStyleIdx="4" presStyleCnt="6">
        <dgm:presLayoutVars>
          <dgm:chMax val="0"/>
          <dgm:bulletEnabled val="1"/>
        </dgm:presLayoutVars>
      </dgm:prSet>
      <dgm:spPr/>
    </dgm:pt>
    <dgm:pt modelId="{7B38F47F-B5B5-374E-B7E4-534EC7A6C030}" type="pres">
      <dgm:prSet presAssocID="{4B6402D2-61B5-414C-90F5-6AEFC38FF227}" presName="spacer" presStyleCnt="0"/>
      <dgm:spPr/>
    </dgm:pt>
    <dgm:pt modelId="{D4A6EAF4-2EC4-854B-A6AB-0A15E1CA9778}" type="pres">
      <dgm:prSet presAssocID="{B61DE993-CC24-4F99-9C63-648BF14EBF50}" presName="parentText" presStyleLbl="node1" presStyleIdx="5" presStyleCnt="6">
        <dgm:presLayoutVars>
          <dgm:chMax val="0"/>
          <dgm:bulletEnabled val="1"/>
        </dgm:presLayoutVars>
      </dgm:prSet>
      <dgm:spPr/>
    </dgm:pt>
  </dgm:ptLst>
  <dgm:cxnLst>
    <dgm:cxn modelId="{2A83C408-8D9B-0C46-A0F3-62927BAB7C33}" type="presOf" srcId="{4511D199-D5DB-4716-992E-84817FEF3936}" destId="{1D2DBFA0-B78A-DC46-81F1-7408FCC04104}" srcOrd="0" destOrd="0" presId="urn:microsoft.com/office/officeart/2005/8/layout/vList2"/>
    <dgm:cxn modelId="{F59FD02C-A76C-44FD-B79E-2BA057F141BE}" srcId="{748A2022-B9C4-45F5-89AD-FEA837E645C2}" destId="{36C11643-5E96-49F8-B4C1-FA8677C29D98}" srcOrd="3" destOrd="0" parTransId="{6C2D570B-4D88-4F43-BECE-2DFDB056B041}" sibTransId="{A933A0B0-AA1E-43B0-9B5E-AE4E1EAC86B5}"/>
    <dgm:cxn modelId="{69258936-EF5C-4AFA-B9CD-24D7A00E9FD3}" srcId="{748A2022-B9C4-45F5-89AD-FEA837E645C2}" destId="{8047D77E-61FD-468B-954F-1FFE8248CF14}" srcOrd="4" destOrd="0" parTransId="{B14C3704-F091-4894-AEC7-771334B11224}" sibTransId="{4B6402D2-61B5-414C-90F5-6AEFC38FF227}"/>
    <dgm:cxn modelId="{81BE9940-BBBF-43BA-850F-8FE88020778B}" srcId="{748A2022-B9C4-45F5-89AD-FEA837E645C2}" destId="{4511D199-D5DB-4716-992E-84817FEF3936}" srcOrd="0" destOrd="0" parTransId="{EB886D74-85B7-457F-BBCB-13FA52CCF7D7}" sibTransId="{769BDD13-8C03-42A3-BDE5-4CF8176540B8}"/>
    <dgm:cxn modelId="{31168742-C1F8-49FE-B7F8-984C9D4FF4A6}" srcId="{748A2022-B9C4-45F5-89AD-FEA837E645C2}" destId="{DB9B466B-86DA-4E94-93C5-06E77FA78EF2}" srcOrd="1" destOrd="0" parTransId="{2F886500-6A5B-402B-B8DA-5C0162748B63}" sibTransId="{B4DAE897-6853-4D54-B041-DCCE53943802}"/>
    <dgm:cxn modelId="{5A0AD44C-01A0-674B-98F4-6263BE0B98E6}" type="presOf" srcId="{748A2022-B9C4-45F5-89AD-FEA837E645C2}" destId="{9B073692-E60A-2145-87EE-290A5646213D}" srcOrd="0" destOrd="0" presId="urn:microsoft.com/office/officeart/2005/8/layout/vList2"/>
    <dgm:cxn modelId="{ECE3075B-4224-8541-AEB1-EAFF54122628}" type="presOf" srcId="{8047D77E-61FD-468B-954F-1FFE8248CF14}" destId="{DEA52A48-1E94-6E40-9E67-E2C1D476345A}" srcOrd="0" destOrd="0" presId="urn:microsoft.com/office/officeart/2005/8/layout/vList2"/>
    <dgm:cxn modelId="{76FE318D-E125-D248-9B1E-AE25561BCCE7}" type="presOf" srcId="{DB9B466B-86DA-4E94-93C5-06E77FA78EF2}" destId="{C3BC7FF4-BC5A-F344-8AEF-5CD075F4B956}" srcOrd="0" destOrd="0" presId="urn:microsoft.com/office/officeart/2005/8/layout/vList2"/>
    <dgm:cxn modelId="{46596093-7748-5C45-BF06-449DB88AE798}" type="presOf" srcId="{36C11643-5E96-49F8-B4C1-FA8677C29D98}" destId="{2217C74E-140E-AC40-BB92-F5D06B3E4CD7}" srcOrd="0" destOrd="0" presId="urn:microsoft.com/office/officeart/2005/8/layout/vList2"/>
    <dgm:cxn modelId="{CA8BB0B2-070C-4246-94CA-B81FB7820CD1}" srcId="{748A2022-B9C4-45F5-89AD-FEA837E645C2}" destId="{88E00461-AFEC-441A-AC42-798FD06F0B17}" srcOrd="2" destOrd="0" parTransId="{4001ECBF-3876-4CE8-A476-EEA0795D6B30}" sibTransId="{1AC8FDDC-0601-451F-B023-10921F0354E0}"/>
    <dgm:cxn modelId="{9B8D18BB-D81B-214D-ACAE-5B3505AC5049}" type="presOf" srcId="{B61DE993-CC24-4F99-9C63-648BF14EBF50}" destId="{D4A6EAF4-2EC4-854B-A6AB-0A15E1CA9778}" srcOrd="0" destOrd="0" presId="urn:microsoft.com/office/officeart/2005/8/layout/vList2"/>
    <dgm:cxn modelId="{866984E8-872C-ED43-AC21-E73CED6B7550}" type="presOf" srcId="{88E00461-AFEC-441A-AC42-798FD06F0B17}" destId="{773E9120-CF5B-1E42-AA19-4B2FA992C6CC}" srcOrd="0" destOrd="0" presId="urn:microsoft.com/office/officeart/2005/8/layout/vList2"/>
    <dgm:cxn modelId="{162408F7-081F-44DC-B7A9-F705FC5203FA}" srcId="{748A2022-B9C4-45F5-89AD-FEA837E645C2}" destId="{B61DE993-CC24-4F99-9C63-648BF14EBF50}" srcOrd="5" destOrd="0" parTransId="{E427AA86-690B-40AD-9F99-FCD7C1962250}" sibTransId="{FC190A67-B824-4A82-84EC-0BD8D0454401}"/>
    <dgm:cxn modelId="{E294462B-B08B-684F-830B-04DABF067205}" type="presParOf" srcId="{9B073692-E60A-2145-87EE-290A5646213D}" destId="{1D2DBFA0-B78A-DC46-81F1-7408FCC04104}" srcOrd="0" destOrd="0" presId="urn:microsoft.com/office/officeart/2005/8/layout/vList2"/>
    <dgm:cxn modelId="{23A96DC7-C97C-2849-9944-919767673BF5}" type="presParOf" srcId="{9B073692-E60A-2145-87EE-290A5646213D}" destId="{244B8823-954F-3B43-81D9-F4BA5F5BE5D1}" srcOrd="1" destOrd="0" presId="urn:microsoft.com/office/officeart/2005/8/layout/vList2"/>
    <dgm:cxn modelId="{461DBAE9-8FB1-6E49-A04D-9A06F3FEE080}" type="presParOf" srcId="{9B073692-E60A-2145-87EE-290A5646213D}" destId="{C3BC7FF4-BC5A-F344-8AEF-5CD075F4B956}" srcOrd="2" destOrd="0" presId="urn:microsoft.com/office/officeart/2005/8/layout/vList2"/>
    <dgm:cxn modelId="{D7111C91-90AD-8C41-9D36-B0C6771FAF14}" type="presParOf" srcId="{9B073692-E60A-2145-87EE-290A5646213D}" destId="{B7EF8186-A008-F845-8033-C2535B35DC23}" srcOrd="3" destOrd="0" presId="urn:microsoft.com/office/officeart/2005/8/layout/vList2"/>
    <dgm:cxn modelId="{4DF390DE-5BEC-5E4B-8EAD-309185D7D9D1}" type="presParOf" srcId="{9B073692-E60A-2145-87EE-290A5646213D}" destId="{773E9120-CF5B-1E42-AA19-4B2FA992C6CC}" srcOrd="4" destOrd="0" presId="urn:microsoft.com/office/officeart/2005/8/layout/vList2"/>
    <dgm:cxn modelId="{9702CFA9-82E1-1742-9999-1C2D36246366}" type="presParOf" srcId="{9B073692-E60A-2145-87EE-290A5646213D}" destId="{A303B755-11C5-0343-BEA3-A66217F0CB77}" srcOrd="5" destOrd="0" presId="urn:microsoft.com/office/officeart/2005/8/layout/vList2"/>
    <dgm:cxn modelId="{E67F3884-2DC9-C94D-AB80-3755779108F5}" type="presParOf" srcId="{9B073692-E60A-2145-87EE-290A5646213D}" destId="{2217C74E-140E-AC40-BB92-F5D06B3E4CD7}" srcOrd="6" destOrd="0" presId="urn:microsoft.com/office/officeart/2005/8/layout/vList2"/>
    <dgm:cxn modelId="{54AF5553-A3A0-7A45-B6CF-CF9208B5D33F}" type="presParOf" srcId="{9B073692-E60A-2145-87EE-290A5646213D}" destId="{FB02C2A6-0246-B943-A451-005DB7798FA8}" srcOrd="7" destOrd="0" presId="urn:microsoft.com/office/officeart/2005/8/layout/vList2"/>
    <dgm:cxn modelId="{4D86EC5C-E687-F141-9FD1-58B45AC06316}" type="presParOf" srcId="{9B073692-E60A-2145-87EE-290A5646213D}" destId="{DEA52A48-1E94-6E40-9E67-E2C1D476345A}" srcOrd="8" destOrd="0" presId="urn:microsoft.com/office/officeart/2005/8/layout/vList2"/>
    <dgm:cxn modelId="{547BF4B7-6058-7348-A053-D5942579C70C}" type="presParOf" srcId="{9B073692-E60A-2145-87EE-290A5646213D}" destId="{7B38F47F-B5B5-374E-B7E4-534EC7A6C030}" srcOrd="9" destOrd="0" presId="urn:microsoft.com/office/officeart/2005/8/layout/vList2"/>
    <dgm:cxn modelId="{389A88DA-993A-6F42-BA2F-F5A4906107C6}" type="presParOf" srcId="{9B073692-E60A-2145-87EE-290A5646213D}" destId="{D4A6EAF4-2EC4-854B-A6AB-0A15E1CA977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7EA8D11-017C-45E3-883A-A4002A67452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026923F-D2B2-4A72-BA3D-B6646FF4CA93}">
      <dgm:prSet/>
      <dgm:spPr/>
      <dgm:t>
        <a:bodyPr/>
        <a:lstStyle/>
        <a:p>
          <a:r>
            <a:rPr lang="en-IN" dirty="0"/>
            <a:t>Job j starts at </a:t>
          </a:r>
          <a:r>
            <a:rPr lang="en-IN" b="1" dirty="0" err="1"/>
            <a:t>s</a:t>
          </a:r>
          <a:r>
            <a:rPr lang="en-IN" b="1" baseline="-25000" dirty="0" err="1"/>
            <a:t>j</a:t>
          </a:r>
          <a:r>
            <a:rPr lang="en-IN" dirty="0"/>
            <a:t>, finishes at </a:t>
          </a:r>
          <a:r>
            <a:rPr lang="en-IN" b="1" dirty="0"/>
            <a:t>f</a:t>
          </a:r>
          <a:r>
            <a:rPr lang="en-IN" b="1" baseline="-25000" dirty="0"/>
            <a:t>j</a:t>
          </a:r>
          <a:r>
            <a:rPr lang="en-IN" dirty="0"/>
            <a:t>, and has weight </a:t>
          </a:r>
          <a:r>
            <a:rPr lang="en-IN" b="1" dirty="0" err="1"/>
            <a:t>w</a:t>
          </a:r>
          <a:r>
            <a:rPr lang="en-IN" b="1" baseline="-25000" dirty="0" err="1"/>
            <a:t>j</a:t>
          </a:r>
          <a:r>
            <a:rPr lang="en-IN" dirty="0"/>
            <a:t> &gt; 0.</a:t>
          </a:r>
          <a:endParaRPr lang="en-US" dirty="0"/>
        </a:p>
      </dgm:t>
    </dgm:pt>
    <dgm:pt modelId="{12F7716D-6D53-432F-84CD-C8D1DDFF4A94}" type="parTrans" cxnId="{CE4673E2-631D-4312-97BC-0C678BFD6AED}">
      <dgm:prSet/>
      <dgm:spPr/>
      <dgm:t>
        <a:bodyPr/>
        <a:lstStyle/>
        <a:p>
          <a:endParaRPr lang="en-US"/>
        </a:p>
      </dgm:t>
    </dgm:pt>
    <dgm:pt modelId="{D4D610B7-B32D-43A0-82C8-AC7F85996D44}" type="sibTrans" cxnId="{CE4673E2-631D-4312-97BC-0C678BFD6AED}">
      <dgm:prSet/>
      <dgm:spPr/>
      <dgm:t>
        <a:bodyPr/>
        <a:lstStyle/>
        <a:p>
          <a:endParaRPr lang="en-US"/>
        </a:p>
      </dgm:t>
    </dgm:pt>
    <dgm:pt modelId="{E3DC2D72-11CD-4522-910B-069412B75F42}">
      <dgm:prSet/>
      <dgm:spPr/>
      <dgm:t>
        <a:bodyPr/>
        <a:lstStyle/>
        <a:p>
          <a:r>
            <a:rPr lang="en-IN" dirty="0"/>
            <a:t>Two jobs are compatible if they don’t overlap.</a:t>
          </a:r>
          <a:endParaRPr lang="en-US" dirty="0"/>
        </a:p>
      </dgm:t>
    </dgm:pt>
    <dgm:pt modelId="{0541D85B-D394-4A83-BB8D-A995A0F4DE49}" type="parTrans" cxnId="{3AF7E168-4F6D-4DE3-A321-020711A0C311}">
      <dgm:prSet/>
      <dgm:spPr/>
      <dgm:t>
        <a:bodyPr/>
        <a:lstStyle/>
        <a:p>
          <a:endParaRPr lang="en-US"/>
        </a:p>
      </dgm:t>
    </dgm:pt>
    <dgm:pt modelId="{27C2A934-699F-466B-A95F-78907664A920}" type="sibTrans" cxnId="{3AF7E168-4F6D-4DE3-A321-020711A0C311}">
      <dgm:prSet/>
      <dgm:spPr/>
      <dgm:t>
        <a:bodyPr/>
        <a:lstStyle/>
        <a:p>
          <a:endParaRPr lang="en-US"/>
        </a:p>
      </dgm:t>
    </dgm:pt>
    <dgm:pt modelId="{71956067-B579-4F8D-8E50-4AA447AF395A}">
      <dgm:prSet/>
      <dgm:spPr/>
      <dgm:t>
        <a:bodyPr/>
        <a:lstStyle/>
        <a:p>
          <a:r>
            <a:rPr lang="en-IN" b="1" dirty="0"/>
            <a:t>Goal: </a:t>
          </a:r>
          <a:r>
            <a:rPr lang="en-IN" dirty="0"/>
            <a:t>find max-weight subset of mutually compatible jobs.</a:t>
          </a:r>
          <a:endParaRPr lang="en-US" dirty="0"/>
        </a:p>
      </dgm:t>
    </dgm:pt>
    <dgm:pt modelId="{29F81151-77B4-45B5-87C6-A6A92B3F1F08}" type="parTrans" cxnId="{3192D266-83E7-49AA-96D4-9490ED67EFB6}">
      <dgm:prSet/>
      <dgm:spPr/>
      <dgm:t>
        <a:bodyPr/>
        <a:lstStyle/>
        <a:p>
          <a:endParaRPr lang="en-US"/>
        </a:p>
      </dgm:t>
    </dgm:pt>
    <dgm:pt modelId="{70192CB0-7F42-40C1-935D-B910E23F4112}" type="sibTrans" cxnId="{3192D266-83E7-49AA-96D4-9490ED67EFB6}">
      <dgm:prSet/>
      <dgm:spPr/>
      <dgm:t>
        <a:bodyPr/>
        <a:lstStyle/>
        <a:p>
          <a:endParaRPr lang="en-US"/>
        </a:p>
      </dgm:t>
    </dgm:pt>
    <dgm:pt modelId="{369F64F9-F0AC-9045-9051-CFE6078F200F}" type="pres">
      <dgm:prSet presAssocID="{97EA8D11-017C-45E3-883A-A4002A67452C}" presName="linear" presStyleCnt="0">
        <dgm:presLayoutVars>
          <dgm:animLvl val="lvl"/>
          <dgm:resizeHandles val="exact"/>
        </dgm:presLayoutVars>
      </dgm:prSet>
      <dgm:spPr/>
    </dgm:pt>
    <dgm:pt modelId="{9A4E0569-2C60-2742-A841-CD14DEB02005}" type="pres">
      <dgm:prSet presAssocID="{3026923F-D2B2-4A72-BA3D-B6646FF4CA93}" presName="parentText" presStyleLbl="node1" presStyleIdx="0" presStyleCnt="3">
        <dgm:presLayoutVars>
          <dgm:chMax val="0"/>
          <dgm:bulletEnabled val="1"/>
        </dgm:presLayoutVars>
      </dgm:prSet>
      <dgm:spPr/>
    </dgm:pt>
    <dgm:pt modelId="{E8EC6522-7320-8C46-869C-729F60867C10}" type="pres">
      <dgm:prSet presAssocID="{D4D610B7-B32D-43A0-82C8-AC7F85996D44}" presName="spacer" presStyleCnt="0"/>
      <dgm:spPr/>
    </dgm:pt>
    <dgm:pt modelId="{E7BC297C-053B-2345-B536-BE390205FA38}" type="pres">
      <dgm:prSet presAssocID="{E3DC2D72-11CD-4522-910B-069412B75F42}" presName="parentText" presStyleLbl="node1" presStyleIdx="1" presStyleCnt="3">
        <dgm:presLayoutVars>
          <dgm:chMax val="0"/>
          <dgm:bulletEnabled val="1"/>
        </dgm:presLayoutVars>
      </dgm:prSet>
      <dgm:spPr/>
    </dgm:pt>
    <dgm:pt modelId="{30C75F1C-E2D8-3141-9AD8-138351CBCCD8}" type="pres">
      <dgm:prSet presAssocID="{27C2A934-699F-466B-A95F-78907664A920}" presName="spacer" presStyleCnt="0"/>
      <dgm:spPr/>
    </dgm:pt>
    <dgm:pt modelId="{E11645B3-A9F4-D449-BD68-EF049844A102}" type="pres">
      <dgm:prSet presAssocID="{71956067-B579-4F8D-8E50-4AA447AF395A}" presName="parentText" presStyleLbl="node1" presStyleIdx="2" presStyleCnt="3">
        <dgm:presLayoutVars>
          <dgm:chMax val="0"/>
          <dgm:bulletEnabled val="1"/>
        </dgm:presLayoutVars>
      </dgm:prSet>
      <dgm:spPr/>
    </dgm:pt>
  </dgm:ptLst>
  <dgm:cxnLst>
    <dgm:cxn modelId="{6AEAF72F-1C06-7141-838D-9FF75274C5F3}" type="presOf" srcId="{97EA8D11-017C-45E3-883A-A4002A67452C}" destId="{369F64F9-F0AC-9045-9051-CFE6078F200F}" srcOrd="0" destOrd="0" presId="urn:microsoft.com/office/officeart/2005/8/layout/vList2"/>
    <dgm:cxn modelId="{56495E3F-DB96-CC4C-A8D4-9239EFF1DB4F}" type="presOf" srcId="{E3DC2D72-11CD-4522-910B-069412B75F42}" destId="{E7BC297C-053B-2345-B536-BE390205FA38}" srcOrd="0" destOrd="0" presId="urn:microsoft.com/office/officeart/2005/8/layout/vList2"/>
    <dgm:cxn modelId="{14854D40-D690-4B47-B1B1-3DE9E216B97E}" type="presOf" srcId="{3026923F-D2B2-4A72-BA3D-B6646FF4CA93}" destId="{9A4E0569-2C60-2742-A841-CD14DEB02005}" srcOrd="0" destOrd="0" presId="urn:microsoft.com/office/officeart/2005/8/layout/vList2"/>
    <dgm:cxn modelId="{3192D266-83E7-49AA-96D4-9490ED67EFB6}" srcId="{97EA8D11-017C-45E3-883A-A4002A67452C}" destId="{71956067-B579-4F8D-8E50-4AA447AF395A}" srcOrd="2" destOrd="0" parTransId="{29F81151-77B4-45B5-87C6-A6A92B3F1F08}" sibTransId="{70192CB0-7F42-40C1-935D-B910E23F4112}"/>
    <dgm:cxn modelId="{3AF7E168-4F6D-4DE3-A321-020711A0C311}" srcId="{97EA8D11-017C-45E3-883A-A4002A67452C}" destId="{E3DC2D72-11CD-4522-910B-069412B75F42}" srcOrd="1" destOrd="0" parTransId="{0541D85B-D394-4A83-BB8D-A995A0F4DE49}" sibTransId="{27C2A934-699F-466B-A95F-78907664A920}"/>
    <dgm:cxn modelId="{2E953E86-F8CC-924D-9A1A-809A777753E7}" type="presOf" srcId="{71956067-B579-4F8D-8E50-4AA447AF395A}" destId="{E11645B3-A9F4-D449-BD68-EF049844A102}" srcOrd="0" destOrd="0" presId="urn:microsoft.com/office/officeart/2005/8/layout/vList2"/>
    <dgm:cxn modelId="{CE4673E2-631D-4312-97BC-0C678BFD6AED}" srcId="{97EA8D11-017C-45E3-883A-A4002A67452C}" destId="{3026923F-D2B2-4A72-BA3D-B6646FF4CA93}" srcOrd="0" destOrd="0" parTransId="{12F7716D-6D53-432F-84CD-C8D1DDFF4A94}" sibTransId="{D4D610B7-B32D-43A0-82C8-AC7F85996D44}"/>
    <dgm:cxn modelId="{ED16DD36-78A0-0747-9444-E9DA9E7AE5DA}" type="presParOf" srcId="{369F64F9-F0AC-9045-9051-CFE6078F200F}" destId="{9A4E0569-2C60-2742-A841-CD14DEB02005}" srcOrd="0" destOrd="0" presId="urn:microsoft.com/office/officeart/2005/8/layout/vList2"/>
    <dgm:cxn modelId="{7CDF5398-07B3-5240-9BBB-7E841E2E7C1B}" type="presParOf" srcId="{369F64F9-F0AC-9045-9051-CFE6078F200F}" destId="{E8EC6522-7320-8C46-869C-729F60867C10}" srcOrd="1" destOrd="0" presId="urn:microsoft.com/office/officeart/2005/8/layout/vList2"/>
    <dgm:cxn modelId="{0AE50C3B-DA89-BE44-8E57-B0F718906D9F}" type="presParOf" srcId="{369F64F9-F0AC-9045-9051-CFE6078F200F}" destId="{E7BC297C-053B-2345-B536-BE390205FA38}" srcOrd="2" destOrd="0" presId="urn:microsoft.com/office/officeart/2005/8/layout/vList2"/>
    <dgm:cxn modelId="{4CF79B2B-B88F-E240-9D54-2FA1C5A97BA3}" type="presParOf" srcId="{369F64F9-F0AC-9045-9051-CFE6078F200F}" destId="{30C75F1C-E2D8-3141-9AD8-138351CBCCD8}" srcOrd="3" destOrd="0" presId="urn:microsoft.com/office/officeart/2005/8/layout/vList2"/>
    <dgm:cxn modelId="{D0498281-E32A-3B41-B229-90563EBC17E4}" type="presParOf" srcId="{369F64F9-F0AC-9045-9051-CFE6078F200F}" destId="{E11645B3-A9F4-D449-BD68-EF049844A10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2A5AF6-67B4-4874-98F1-1739ECC23E6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2881170-E95B-46CC-9E5D-FE0A342528D0}">
      <dgm:prSet/>
      <dgm:spPr/>
      <dgm:t>
        <a:bodyPr/>
        <a:lstStyle/>
        <a:p>
          <a:r>
            <a:rPr lang="en-IN" b="1" i="0"/>
            <a:t>“Those who cannot remember the past are condemned to repeat it.” – George Santayana</a:t>
          </a:r>
          <a:endParaRPr lang="en-US"/>
        </a:p>
      </dgm:t>
    </dgm:pt>
    <dgm:pt modelId="{E47D110C-50A5-4285-82CE-562C659BA888}" type="parTrans" cxnId="{676198E5-C240-4BCE-A5D8-68C97568A5D4}">
      <dgm:prSet/>
      <dgm:spPr/>
      <dgm:t>
        <a:bodyPr/>
        <a:lstStyle/>
        <a:p>
          <a:endParaRPr lang="en-US"/>
        </a:p>
      </dgm:t>
    </dgm:pt>
    <dgm:pt modelId="{9AFD14F2-A200-410A-A335-D185EA85D7AD}" type="sibTrans" cxnId="{676198E5-C240-4BCE-A5D8-68C97568A5D4}">
      <dgm:prSet/>
      <dgm:spPr/>
      <dgm:t>
        <a:bodyPr/>
        <a:lstStyle/>
        <a:p>
          <a:endParaRPr lang="en-US"/>
        </a:p>
      </dgm:t>
    </dgm:pt>
    <dgm:pt modelId="{BF474E6F-235F-4E36-9435-336831EFDFCE}">
      <dgm:prSet/>
      <dgm:spPr/>
      <dgm:t>
        <a:bodyPr/>
        <a:lstStyle/>
        <a:p>
          <a:r>
            <a:rPr lang="en-US" b="1"/>
            <a:t>Greed(y) does not always work.</a:t>
          </a:r>
          <a:endParaRPr lang="en-US"/>
        </a:p>
      </dgm:t>
    </dgm:pt>
    <dgm:pt modelId="{46975B2C-9520-4B71-A797-CD64222982A1}" type="parTrans" cxnId="{5DB7B1E2-43BE-497F-9F91-2557F9180F80}">
      <dgm:prSet/>
      <dgm:spPr/>
      <dgm:t>
        <a:bodyPr/>
        <a:lstStyle/>
        <a:p>
          <a:endParaRPr lang="en-US"/>
        </a:p>
      </dgm:t>
    </dgm:pt>
    <dgm:pt modelId="{21E0A39C-C5DB-4672-AC24-DF0B664350CB}" type="sibTrans" cxnId="{5DB7B1E2-43BE-497F-9F91-2557F9180F80}">
      <dgm:prSet/>
      <dgm:spPr/>
      <dgm:t>
        <a:bodyPr/>
        <a:lstStyle/>
        <a:p>
          <a:endParaRPr lang="en-US"/>
        </a:p>
      </dgm:t>
    </dgm:pt>
    <dgm:pt modelId="{AD9E75B7-F27A-B740-9530-5AAD3970B819}" type="pres">
      <dgm:prSet presAssocID="{3D2A5AF6-67B4-4874-98F1-1739ECC23E63}" presName="hierChild1" presStyleCnt="0">
        <dgm:presLayoutVars>
          <dgm:chPref val="1"/>
          <dgm:dir/>
          <dgm:animOne val="branch"/>
          <dgm:animLvl val="lvl"/>
          <dgm:resizeHandles/>
        </dgm:presLayoutVars>
      </dgm:prSet>
      <dgm:spPr/>
    </dgm:pt>
    <dgm:pt modelId="{3314B2C6-C08F-F24B-907D-B52D641CD0AB}" type="pres">
      <dgm:prSet presAssocID="{A2881170-E95B-46CC-9E5D-FE0A342528D0}" presName="hierRoot1" presStyleCnt="0"/>
      <dgm:spPr/>
    </dgm:pt>
    <dgm:pt modelId="{35D73D91-092E-894B-9FBF-DCD226E20A50}" type="pres">
      <dgm:prSet presAssocID="{A2881170-E95B-46CC-9E5D-FE0A342528D0}" presName="composite" presStyleCnt="0"/>
      <dgm:spPr/>
    </dgm:pt>
    <dgm:pt modelId="{FEF7A5D2-7872-BB44-9B6B-C33118B30321}" type="pres">
      <dgm:prSet presAssocID="{A2881170-E95B-46CC-9E5D-FE0A342528D0}" presName="background" presStyleLbl="node0" presStyleIdx="0" presStyleCnt="2"/>
      <dgm:spPr/>
    </dgm:pt>
    <dgm:pt modelId="{A5769AC2-E3B5-7A4E-8A6E-51FFA12CEE93}" type="pres">
      <dgm:prSet presAssocID="{A2881170-E95B-46CC-9E5D-FE0A342528D0}" presName="text" presStyleLbl="fgAcc0" presStyleIdx="0" presStyleCnt="2">
        <dgm:presLayoutVars>
          <dgm:chPref val="3"/>
        </dgm:presLayoutVars>
      </dgm:prSet>
      <dgm:spPr/>
    </dgm:pt>
    <dgm:pt modelId="{1B25E80B-04D0-2B47-B73D-E32084844725}" type="pres">
      <dgm:prSet presAssocID="{A2881170-E95B-46CC-9E5D-FE0A342528D0}" presName="hierChild2" presStyleCnt="0"/>
      <dgm:spPr/>
    </dgm:pt>
    <dgm:pt modelId="{B745CAEF-2996-A84C-A663-3FF83E62DB38}" type="pres">
      <dgm:prSet presAssocID="{BF474E6F-235F-4E36-9435-336831EFDFCE}" presName="hierRoot1" presStyleCnt="0"/>
      <dgm:spPr/>
    </dgm:pt>
    <dgm:pt modelId="{345E0E40-7984-3D44-8F6D-D82FCF12A81A}" type="pres">
      <dgm:prSet presAssocID="{BF474E6F-235F-4E36-9435-336831EFDFCE}" presName="composite" presStyleCnt="0"/>
      <dgm:spPr/>
    </dgm:pt>
    <dgm:pt modelId="{3ED623F3-6359-1247-8896-811AC9A9C38A}" type="pres">
      <dgm:prSet presAssocID="{BF474E6F-235F-4E36-9435-336831EFDFCE}" presName="background" presStyleLbl="node0" presStyleIdx="1" presStyleCnt="2"/>
      <dgm:spPr/>
    </dgm:pt>
    <dgm:pt modelId="{AB690B13-EF07-1147-8963-3D0BF69C8749}" type="pres">
      <dgm:prSet presAssocID="{BF474E6F-235F-4E36-9435-336831EFDFCE}" presName="text" presStyleLbl="fgAcc0" presStyleIdx="1" presStyleCnt="2">
        <dgm:presLayoutVars>
          <dgm:chPref val="3"/>
        </dgm:presLayoutVars>
      </dgm:prSet>
      <dgm:spPr/>
    </dgm:pt>
    <dgm:pt modelId="{670F5020-1F92-0C46-A2B1-6095CE460E61}" type="pres">
      <dgm:prSet presAssocID="{BF474E6F-235F-4E36-9435-336831EFDFCE}" presName="hierChild2" presStyleCnt="0"/>
      <dgm:spPr/>
    </dgm:pt>
  </dgm:ptLst>
  <dgm:cxnLst>
    <dgm:cxn modelId="{52689E0C-505E-6F48-A200-E7C574CFF039}" type="presOf" srcId="{A2881170-E95B-46CC-9E5D-FE0A342528D0}" destId="{A5769AC2-E3B5-7A4E-8A6E-51FFA12CEE93}" srcOrd="0" destOrd="0" presId="urn:microsoft.com/office/officeart/2005/8/layout/hierarchy1"/>
    <dgm:cxn modelId="{BA16E939-1789-A341-AC32-F55BAC69987F}" type="presOf" srcId="{3D2A5AF6-67B4-4874-98F1-1739ECC23E63}" destId="{AD9E75B7-F27A-B740-9530-5AAD3970B819}" srcOrd="0" destOrd="0" presId="urn:microsoft.com/office/officeart/2005/8/layout/hierarchy1"/>
    <dgm:cxn modelId="{5DB7B1E2-43BE-497F-9F91-2557F9180F80}" srcId="{3D2A5AF6-67B4-4874-98F1-1739ECC23E63}" destId="{BF474E6F-235F-4E36-9435-336831EFDFCE}" srcOrd="1" destOrd="0" parTransId="{46975B2C-9520-4B71-A797-CD64222982A1}" sibTransId="{21E0A39C-C5DB-4672-AC24-DF0B664350CB}"/>
    <dgm:cxn modelId="{676198E5-C240-4BCE-A5D8-68C97568A5D4}" srcId="{3D2A5AF6-67B4-4874-98F1-1739ECC23E63}" destId="{A2881170-E95B-46CC-9E5D-FE0A342528D0}" srcOrd="0" destOrd="0" parTransId="{E47D110C-50A5-4285-82CE-562C659BA888}" sibTransId="{9AFD14F2-A200-410A-A335-D185EA85D7AD}"/>
    <dgm:cxn modelId="{EAF834E9-4124-A84B-8623-A9BE1744F040}" type="presOf" srcId="{BF474E6F-235F-4E36-9435-336831EFDFCE}" destId="{AB690B13-EF07-1147-8963-3D0BF69C8749}" srcOrd="0" destOrd="0" presId="urn:microsoft.com/office/officeart/2005/8/layout/hierarchy1"/>
    <dgm:cxn modelId="{CF73C832-DED1-EE40-AC7F-514147CED092}" type="presParOf" srcId="{AD9E75B7-F27A-B740-9530-5AAD3970B819}" destId="{3314B2C6-C08F-F24B-907D-B52D641CD0AB}" srcOrd="0" destOrd="0" presId="urn:microsoft.com/office/officeart/2005/8/layout/hierarchy1"/>
    <dgm:cxn modelId="{86446875-DC0A-AB45-B9BF-38511A6F95CD}" type="presParOf" srcId="{3314B2C6-C08F-F24B-907D-B52D641CD0AB}" destId="{35D73D91-092E-894B-9FBF-DCD226E20A50}" srcOrd="0" destOrd="0" presId="urn:microsoft.com/office/officeart/2005/8/layout/hierarchy1"/>
    <dgm:cxn modelId="{17ABF242-18D2-7C4C-9002-4A56DD2B118D}" type="presParOf" srcId="{35D73D91-092E-894B-9FBF-DCD226E20A50}" destId="{FEF7A5D2-7872-BB44-9B6B-C33118B30321}" srcOrd="0" destOrd="0" presId="urn:microsoft.com/office/officeart/2005/8/layout/hierarchy1"/>
    <dgm:cxn modelId="{D77C5561-A170-4845-B89B-6EFDF8A206BD}" type="presParOf" srcId="{35D73D91-092E-894B-9FBF-DCD226E20A50}" destId="{A5769AC2-E3B5-7A4E-8A6E-51FFA12CEE93}" srcOrd="1" destOrd="0" presId="urn:microsoft.com/office/officeart/2005/8/layout/hierarchy1"/>
    <dgm:cxn modelId="{0B275F15-BBF5-CB46-9CE3-C5036B8EBE91}" type="presParOf" srcId="{3314B2C6-C08F-F24B-907D-B52D641CD0AB}" destId="{1B25E80B-04D0-2B47-B73D-E32084844725}" srcOrd="1" destOrd="0" presId="urn:microsoft.com/office/officeart/2005/8/layout/hierarchy1"/>
    <dgm:cxn modelId="{56CA4429-43E1-9140-900A-CCC86545E2F6}" type="presParOf" srcId="{AD9E75B7-F27A-B740-9530-5AAD3970B819}" destId="{B745CAEF-2996-A84C-A663-3FF83E62DB38}" srcOrd="1" destOrd="0" presId="urn:microsoft.com/office/officeart/2005/8/layout/hierarchy1"/>
    <dgm:cxn modelId="{A24EF9C2-887E-1649-BE7B-705038283CB8}" type="presParOf" srcId="{B745CAEF-2996-A84C-A663-3FF83E62DB38}" destId="{345E0E40-7984-3D44-8F6D-D82FCF12A81A}" srcOrd="0" destOrd="0" presId="urn:microsoft.com/office/officeart/2005/8/layout/hierarchy1"/>
    <dgm:cxn modelId="{E221C233-D1DB-204B-8391-DA5A43D14F72}" type="presParOf" srcId="{345E0E40-7984-3D44-8F6D-D82FCF12A81A}" destId="{3ED623F3-6359-1247-8896-811AC9A9C38A}" srcOrd="0" destOrd="0" presId="urn:microsoft.com/office/officeart/2005/8/layout/hierarchy1"/>
    <dgm:cxn modelId="{4413D3C3-B078-4B41-AAEB-B3F7C075EF39}" type="presParOf" srcId="{345E0E40-7984-3D44-8F6D-D82FCF12A81A}" destId="{AB690B13-EF07-1147-8963-3D0BF69C8749}" srcOrd="1" destOrd="0" presId="urn:microsoft.com/office/officeart/2005/8/layout/hierarchy1"/>
    <dgm:cxn modelId="{7A223DB3-7223-594B-991E-A2035DD66822}" type="presParOf" srcId="{B745CAEF-2996-A84C-A663-3FF83E62DB38}" destId="{670F5020-1F92-0C46-A2B1-6095CE460E6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7AC4FF7-C0EB-4E17-A498-22F85C17FED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CF503C2-B8AA-48BD-88DD-B6B4B7316829}">
      <dgm:prSet/>
      <dgm:spPr/>
      <dgm:t>
        <a:bodyPr/>
        <a:lstStyle/>
        <a:p>
          <a:r>
            <a:rPr lang="en-US" dirty="0"/>
            <a:t>Polynomial time </a:t>
          </a:r>
          <a:r>
            <a:rPr lang="en-US" dirty="0">
              <a:solidFill>
                <a:schemeClr val="accent6"/>
              </a:solidFill>
            </a:rPr>
            <a:t>GOOD!</a:t>
          </a:r>
        </a:p>
      </dgm:t>
    </dgm:pt>
    <dgm:pt modelId="{C3098A37-9980-4F00-996B-CE116955DB77}" type="parTrans" cxnId="{72A9C8F7-9F67-484F-A19C-BE89B0C69F47}">
      <dgm:prSet/>
      <dgm:spPr/>
      <dgm:t>
        <a:bodyPr/>
        <a:lstStyle/>
        <a:p>
          <a:endParaRPr lang="en-US"/>
        </a:p>
      </dgm:t>
    </dgm:pt>
    <dgm:pt modelId="{F348A6D9-CFA5-4A7B-96E1-69C70340D98C}" type="sibTrans" cxnId="{72A9C8F7-9F67-484F-A19C-BE89B0C69F47}">
      <dgm:prSet/>
      <dgm:spPr/>
      <dgm:t>
        <a:bodyPr/>
        <a:lstStyle/>
        <a:p>
          <a:endParaRPr lang="en-US"/>
        </a:p>
      </dgm:t>
    </dgm:pt>
    <dgm:pt modelId="{35230530-E905-43E6-BAEA-A6E5C78B9585}">
      <dgm:prSet/>
      <dgm:spPr/>
      <dgm:t>
        <a:bodyPr/>
        <a:lstStyle/>
        <a:p>
          <a:r>
            <a:rPr lang="en-US" dirty="0"/>
            <a:t>Exponential time </a:t>
          </a:r>
          <a:r>
            <a:rPr lang="en-US" dirty="0">
              <a:solidFill>
                <a:srgbClr val="FF0000"/>
              </a:solidFill>
            </a:rPr>
            <a:t>BAD!</a:t>
          </a:r>
        </a:p>
      </dgm:t>
    </dgm:pt>
    <dgm:pt modelId="{9345DE99-6CA1-4D79-87CE-62174EA8DB21}" type="parTrans" cxnId="{178292A4-2AD2-43A7-B085-8A094793C8ED}">
      <dgm:prSet/>
      <dgm:spPr/>
      <dgm:t>
        <a:bodyPr/>
        <a:lstStyle/>
        <a:p>
          <a:endParaRPr lang="en-US"/>
        </a:p>
      </dgm:t>
    </dgm:pt>
    <dgm:pt modelId="{2D1844F7-F1D7-4E52-B9ED-3FAA76564FE7}" type="sibTrans" cxnId="{178292A4-2AD2-43A7-B085-8A094793C8ED}">
      <dgm:prSet/>
      <dgm:spPr/>
      <dgm:t>
        <a:bodyPr/>
        <a:lstStyle/>
        <a:p>
          <a:endParaRPr lang="en-US"/>
        </a:p>
      </dgm:t>
    </dgm:pt>
    <dgm:pt modelId="{3B0DB844-D36C-49F4-B7AE-41E2D23FEF69}">
      <dgm:prSet/>
      <dgm:spPr/>
      <dgm:t>
        <a:bodyPr/>
        <a:lstStyle/>
        <a:p>
          <a:r>
            <a:rPr lang="en-US" dirty="0"/>
            <a:t>Infinite time gets you </a:t>
          </a:r>
          <a:r>
            <a:rPr lang="en-US" dirty="0">
              <a:solidFill>
                <a:srgbClr val="FF8AD8"/>
              </a:solidFill>
            </a:rPr>
            <a:t>FIRED!</a:t>
          </a:r>
        </a:p>
      </dgm:t>
    </dgm:pt>
    <dgm:pt modelId="{1BACA0FD-3492-438A-9383-AE5C3430508D}" type="parTrans" cxnId="{A10BA8E6-707A-4B01-9B14-F6B3C62717EB}">
      <dgm:prSet/>
      <dgm:spPr/>
      <dgm:t>
        <a:bodyPr/>
        <a:lstStyle/>
        <a:p>
          <a:endParaRPr lang="en-US"/>
        </a:p>
      </dgm:t>
    </dgm:pt>
    <dgm:pt modelId="{45123C48-8784-4A5F-BC36-D1C77149641A}" type="sibTrans" cxnId="{A10BA8E6-707A-4B01-9B14-F6B3C62717EB}">
      <dgm:prSet/>
      <dgm:spPr/>
      <dgm:t>
        <a:bodyPr/>
        <a:lstStyle/>
        <a:p>
          <a:endParaRPr lang="en-US"/>
        </a:p>
      </dgm:t>
    </dgm:pt>
    <dgm:pt modelId="{227DE038-D727-4DF8-96D2-9001D2407282}">
      <dgm:prSet/>
      <dgm:spPr/>
      <dgm:t>
        <a:bodyPr/>
        <a:lstStyle/>
        <a:p>
          <a:r>
            <a:rPr lang="en-US" dirty="0"/>
            <a:t>SRTBOT</a:t>
          </a:r>
        </a:p>
      </dgm:t>
    </dgm:pt>
    <dgm:pt modelId="{211C2EDA-D25C-496A-8080-97F8C79009D9}" type="parTrans" cxnId="{A14056F8-1309-42EB-8E56-B534CD866C11}">
      <dgm:prSet/>
      <dgm:spPr/>
      <dgm:t>
        <a:bodyPr/>
        <a:lstStyle/>
        <a:p>
          <a:endParaRPr lang="en-US"/>
        </a:p>
      </dgm:t>
    </dgm:pt>
    <dgm:pt modelId="{952E0893-7995-41AC-A443-DF126CA91429}" type="sibTrans" cxnId="{A14056F8-1309-42EB-8E56-B534CD866C11}">
      <dgm:prSet/>
      <dgm:spPr/>
      <dgm:t>
        <a:bodyPr/>
        <a:lstStyle/>
        <a:p>
          <a:endParaRPr lang="en-US"/>
        </a:p>
      </dgm:t>
    </dgm:pt>
    <dgm:pt modelId="{32CF695B-DAAE-0141-BEFD-DD99BEEE4E43}">
      <dgm:prSet/>
      <dgm:spPr/>
      <dgm:t>
        <a:bodyPr/>
        <a:lstStyle/>
        <a:p>
          <a:r>
            <a:rPr lang="en-US" dirty="0"/>
            <a:t>PRACTICE!</a:t>
          </a:r>
        </a:p>
      </dgm:t>
    </dgm:pt>
    <dgm:pt modelId="{A725BDBB-D919-5B4F-8A19-AEBDCB465599}" type="parTrans" cxnId="{E9CB69E1-2CC7-CE4B-B82E-625464326DCE}">
      <dgm:prSet/>
      <dgm:spPr/>
      <dgm:t>
        <a:bodyPr/>
        <a:lstStyle/>
        <a:p>
          <a:endParaRPr lang="en-GB"/>
        </a:p>
      </dgm:t>
    </dgm:pt>
    <dgm:pt modelId="{597E7EAA-AB49-7245-BD54-F9A08EF64281}" type="sibTrans" cxnId="{E9CB69E1-2CC7-CE4B-B82E-625464326DCE}">
      <dgm:prSet/>
      <dgm:spPr/>
      <dgm:t>
        <a:bodyPr/>
        <a:lstStyle/>
        <a:p>
          <a:endParaRPr lang="en-GB"/>
        </a:p>
      </dgm:t>
    </dgm:pt>
    <dgm:pt modelId="{630A4E12-536D-3E41-A5A9-ADABB099FD9B}" type="pres">
      <dgm:prSet presAssocID="{97AC4FF7-C0EB-4E17-A498-22F85C17FED0}" presName="vert0" presStyleCnt="0">
        <dgm:presLayoutVars>
          <dgm:dir/>
          <dgm:animOne val="branch"/>
          <dgm:animLvl val="lvl"/>
        </dgm:presLayoutVars>
      </dgm:prSet>
      <dgm:spPr/>
    </dgm:pt>
    <dgm:pt modelId="{BD2BF8AC-7C53-5748-98C2-46867349C737}" type="pres">
      <dgm:prSet presAssocID="{DCF503C2-B8AA-48BD-88DD-B6B4B7316829}" presName="thickLine" presStyleLbl="alignNode1" presStyleIdx="0" presStyleCnt="5"/>
      <dgm:spPr/>
    </dgm:pt>
    <dgm:pt modelId="{C582489B-1D4D-E544-92C7-DC7244542026}" type="pres">
      <dgm:prSet presAssocID="{DCF503C2-B8AA-48BD-88DD-B6B4B7316829}" presName="horz1" presStyleCnt="0"/>
      <dgm:spPr/>
    </dgm:pt>
    <dgm:pt modelId="{FB82806B-0ACE-3F4C-A572-60D8AB17B14B}" type="pres">
      <dgm:prSet presAssocID="{DCF503C2-B8AA-48BD-88DD-B6B4B7316829}" presName="tx1" presStyleLbl="revTx" presStyleIdx="0" presStyleCnt="5"/>
      <dgm:spPr/>
    </dgm:pt>
    <dgm:pt modelId="{0D69322D-A45C-864B-B174-A02F715AAD18}" type="pres">
      <dgm:prSet presAssocID="{DCF503C2-B8AA-48BD-88DD-B6B4B7316829}" presName="vert1" presStyleCnt="0"/>
      <dgm:spPr/>
    </dgm:pt>
    <dgm:pt modelId="{794B63AA-FE6D-6E43-BCD9-47A9C09C7EB8}" type="pres">
      <dgm:prSet presAssocID="{35230530-E905-43E6-BAEA-A6E5C78B9585}" presName="thickLine" presStyleLbl="alignNode1" presStyleIdx="1" presStyleCnt="5"/>
      <dgm:spPr/>
    </dgm:pt>
    <dgm:pt modelId="{837A3F1D-ADFE-E244-9045-221B6C06E631}" type="pres">
      <dgm:prSet presAssocID="{35230530-E905-43E6-BAEA-A6E5C78B9585}" presName="horz1" presStyleCnt="0"/>
      <dgm:spPr/>
    </dgm:pt>
    <dgm:pt modelId="{14BE2391-46F4-B840-851E-3F9B38F4ADD3}" type="pres">
      <dgm:prSet presAssocID="{35230530-E905-43E6-BAEA-A6E5C78B9585}" presName="tx1" presStyleLbl="revTx" presStyleIdx="1" presStyleCnt="5"/>
      <dgm:spPr/>
    </dgm:pt>
    <dgm:pt modelId="{B5A3FA1A-8523-2346-8765-18E28E5EE6F7}" type="pres">
      <dgm:prSet presAssocID="{35230530-E905-43E6-BAEA-A6E5C78B9585}" presName="vert1" presStyleCnt="0"/>
      <dgm:spPr/>
    </dgm:pt>
    <dgm:pt modelId="{FC455F79-019B-4140-A6C3-5A46DB96D4D3}" type="pres">
      <dgm:prSet presAssocID="{3B0DB844-D36C-49F4-B7AE-41E2D23FEF69}" presName="thickLine" presStyleLbl="alignNode1" presStyleIdx="2" presStyleCnt="5"/>
      <dgm:spPr/>
    </dgm:pt>
    <dgm:pt modelId="{97938069-9F76-944B-8CEA-F6461392C1B2}" type="pres">
      <dgm:prSet presAssocID="{3B0DB844-D36C-49F4-B7AE-41E2D23FEF69}" presName="horz1" presStyleCnt="0"/>
      <dgm:spPr/>
    </dgm:pt>
    <dgm:pt modelId="{1C599681-F4F1-C646-874B-4C165CB2C13D}" type="pres">
      <dgm:prSet presAssocID="{3B0DB844-D36C-49F4-B7AE-41E2D23FEF69}" presName="tx1" presStyleLbl="revTx" presStyleIdx="2" presStyleCnt="5"/>
      <dgm:spPr/>
    </dgm:pt>
    <dgm:pt modelId="{C61098A5-F078-F047-B8E4-479A8F7C126F}" type="pres">
      <dgm:prSet presAssocID="{3B0DB844-D36C-49F4-B7AE-41E2D23FEF69}" presName="vert1" presStyleCnt="0"/>
      <dgm:spPr/>
    </dgm:pt>
    <dgm:pt modelId="{7A00ADC0-63D0-B449-AF91-350C140EA09C}" type="pres">
      <dgm:prSet presAssocID="{227DE038-D727-4DF8-96D2-9001D2407282}" presName="thickLine" presStyleLbl="alignNode1" presStyleIdx="3" presStyleCnt="5"/>
      <dgm:spPr/>
    </dgm:pt>
    <dgm:pt modelId="{F20E99B2-5858-4942-B293-47F36C42EAC3}" type="pres">
      <dgm:prSet presAssocID="{227DE038-D727-4DF8-96D2-9001D2407282}" presName="horz1" presStyleCnt="0"/>
      <dgm:spPr/>
    </dgm:pt>
    <dgm:pt modelId="{6747CBB3-8103-804B-9888-24BA01696562}" type="pres">
      <dgm:prSet presAssocID="{227DE038-D727-4DF8-96D2-9001D2407282}" presName="tx1" presStyleLbl="revTx" presStyleIdx="3" presStyleCnt="5"/>
      <dgm:spPr/>
    </dgm:pt>
    <dgm:pt modelId="{F12A0D18-66D9-104A-BC41-6C012A0D3E3B}" type="pres">
      <dgm:prSet presAssocID="{227DE038-D727-4DF8-96D2-9001D2407282}" presName="vert1" presStyleCnt="0"/>
      <dgm:spPr/>
    </dgm:pt>
    <dgm:pt modelId="{BFC5A8AC-0FE7-7A41-8DDC-D5C7757405FA}" type="pres">
      <dgm:prSet presAssocID="{32CF695B-DAAE-0141-BEFD-DD99BEEE4E43}" presName="thickLine" presStyleLbl="alignNode1" presStyleIdx="4" presStyleCnt="5"/>
      <dgm:spPr/>
    </dgm:pt>
    <dgm:pt modelId="{6FB6627B-AC9F-264D-911D-C7E4AF720E8D}" type="pres">
      <dgm:prSet presAssocID="{32CF695B-DAAE-0141-BEFD-DD99BEEE4E43}" presName="horz1" presStyleCnt="0"/>
      <dgm:spPr/>
    </dgm:pt>
    <dgm:pt modelId="{7FFD3720-D85D-4C4A-9443-749A9C74A577}" type="pres">
      <dgm:prSet presAssocID="{32CF695B-DAAE-0141-BEFD-DD99BEEE4E43}" presName="tx1" presStyleLbl="revTx" presStyleIdx="4" presStyleCnt="5"/>
      <dgm:spPr/>
    </dgm:pt>
    <dgm:pt modelId="{8A1F89E3-0797-0940-9D76-8573D45DDD9A}" type="pres">
      <dgm:prSet presAssocID="{32CF695B-DAAE-0141-BEFD-DD99BEEE4E43}" presName="vert1" presStyleCnt="0"/>
      <dgm:spPr/>
    </dgm:pt>
  </dgm:ptLst>
  <dgm:cxnLst>
    <dgm:cxn modelId="{B87C3524-FA00-0444-A108-0DF07F0EA257}" type="presOf" srcId="{35230530-E905-43E6-BAEA-A6E5C78B9585}" destId="{14BE2391-46F4-B840-851E-3F9B38F4ADD3}" srcOrd="0" destOrd="0" presId="urn:microsoft.com/office/officeart/2008/layout/LinedList"/>
    <dgm:cxn modelId="{23F6E373-DCC2-5B4B-BF77-9C0A03E02A2E}" type="presOf" srcId="{DCF503C2-B8AA-48BD-88DD-B6B4B7316829}" destId="{FB82806B-0ACE-3F4C-A572-60D8AB17B14B}" srcOrd="0" destOrd="0" presId="urn:microsoft.com/office/officeart/2008/layout/LinedList"/>
    <dgm:cxn modelId="{40054E8B-4A19-F742-8658-9F6E9EE1B239}" type="presOf" srcId="{227DE038-D727-4DF8-96D2-9001D2407282}" destId="{6747CBB3-8103-804B-9888-24BA01696562}" srcOrd="0" destOrd="0" presId="urn:microsoft.com/office/officeart/2008/layout/LinedList"/>
    <dgm:cxn modelId="{178292A4-2AD2-43A7-B085-8A094793C8ED}" srcId="{97AC4FF7-C0EB-4E17-A498-22F85C17FED0}" destId="{35230530-E905-43E6-BAEA-A6E5C78B9585}" srcOrd="1" destOrd="0" parTransId="{9345DE99-6CA1-4D79-87CE-62174EA8DB21}" sibTransId="{2D1844F7-F1D7-4E52-B9ED-3FAA76564FE7}"/>
    <dgm:cxn modelId="{DCBE52D5-05DA-174C-9F47-650D04BF87E5}" type="presOf" srcId="{97AC4FF7-C0EB-4E17-A498-22F85C17FED0}" destId="{630A4E12-536D-3E41-A5A9-ADABB099FD9B}" srcOrd="0" destOrd="0" presId="urn:microsoft.com/office/officeart/2008/layout/LinedList"/>
    <dgm:cxn modelId="{FD31C1DE-3627-024C-BED1-00E21034D484}" type="presOf" srcId="{32CF695B-DAAE-0141-BEFD-DD99BEEE4E43}" destId="{7FFD3720-D85D-4C4A-9443-749A9C74A577}" srcOrd="0" destOrd="0" presId="urn:microsoft.com/office/officeart/2008/layout/LinedList"/>
    <dgm:cxn modelId="{E9CB69E1-2CC7-CE4B-B82E-625464326DCE}" srcId="{97AC4FF7-C0EB-4E17-A498-22F85C17FED0}" destId="{32CF695B-DAAE-0141-BEFD-DD99BEEE4E43}" srcOrd="4" destOrd="0" parTransId="{A725BDBB-D919-5B4F-8A19-AEBDCB465599}" sibTransId="{597E7EAA-AB49-7245-BD54-F9A08EF64281}"/>
    <dgm:cxn modelId="{A10BA8E6-707A-4B01-9B14-F6B3C62717EB}" srcId="{97AC4FF7-C0EB-4E17-A498-22F85C17FED0}" destId="{3B0DB844-D36C-49F4-B7AE-41E2D23FEF69}" srcOrd="2" destOrd="0" parTransId="{1BACA0FD-3492-438A-9383-AE5C3430508D}" sibTransId="{45123C48-8784-4A5F-BC36-D1C77149641A}"/>
    <dgm:cxn modelId="{BBA187EC-82E6-B345-9150-BA5DDB443CD5}" type="presOf" srcId="{3B0DB844-D36C-49F4-B7AE-41E2D23FEF69}" destId="{1C599681-F4F1-C646-874B-4C165CB2C13D}" srcOrd="0" destOrd="0" presId="urn:microsoft.com/office/officeart/2008/layout/LinedList"/>
    <dgm:cxn modelId="{72A9C8F7-9F67-484F-A19C-BE89B0C69F47}" srcId="{97AC4FF7-C0EB-4E17-A498-22F85C17FED0}" destId="{DCF503C2-B8AA-48BD-88DD-B6B4B7316829}" srcOrd="0" destOrd="0" parTransId="{C3098A37-9980-4F00-996B-CE116955DB77}" sibTransId="{F348A6D9-CFA5-4A7B-96E1-69C70340D98C}"/>
    <dgm:cxn modelId="{A14056F8-1309-42EB-8E56-B534CD866C11}" srcId="{97AC4FF7-C0EB-4E17-A498-22F85C17FED0}" destId="{227DE038-D727-4DF8-96D2-9001D2407282}" srcOrd="3" destOrd="0" parTransId="{211C2EDA-D25C-496A-8080-97F8C79009D9}" sibTransId="{952E0893-7995-41AC-A443-DF126CA91429}"/>
    <dgm:cxn modelId="{4251CDA8-9A60-224D-B88B-AF95C9EB74BD}" type="presParOf" srcId="{630A4E12-536D-3E41-A5A9-ADABB099FD9B}" destId="{BD2BF8AC-7C53-5748-98C2-46867349C737}" srcOrd="0" destOrd="0" presId="urn:microsoft.com/office/officeart/2008/layout/LinedList"/>
    <dgm:cxn modelId="{1DBA2E6E-3406-5943-AFD0-5DA3F6B71A7F}" type="presParOf" srcId="{630A4E12-536D-3E41-A5A9-ADABB099FD9B}" destId="{C582489B-1D4D-E544-92C7-DC7244542026}" srcOrd="1" destOrd="0" presId="urn:microsoft.com/office/officeart/2008/layout/LinedList"/>
    <dgm:cxn modelId="{C14DDE51-F34D-8B41-9CC7-761BB7D3D49F}" type="presParOf" srcId="{C582489B-1D4D-E544-92C7-DC7244542026}" destId="{FB82806B-0ACE-3F4C-A572-60D8AB17B14B}" srcOrd="0" destOrd="0" presId="urn:microsoft.com/office/officeart/2008/layout/LinedList"/>
    <dgm:cxn modelId="{D1FA8039-8461-5247-AF74-AD350780AD10}" type="presParOf" srcId="{C582489B-1D4D-E544-92C7-DC7244542026}" destId="{0D69322D-A45C-864B-B174-A02F715AAD18}" srcOrd="1" destOrd="0" presId="urn:microsoft.com/office/officeart/2008/layout/LinedList"/>
    <dgm:cxn modelId="{21B13C8B-B83B-3646-82E6-5FBFC8A756F2}" type="presParOf" srcId="{630A4E12-536D-3E41-A5A9-ADABB099FD9B}" destId="{794B63AA-FE6D-6E43-BCD9-47A9C09C7EB8}" srcOrd="2" destOrd="0" presId="urn:microsoft.com/office/officeart/2008/layout/LinedList"/>
    <dgm:cxn modelId="{BAE17927-AD37-1346-A618-9E2CEE421EC0}" type="presParOf" srcId="{630A4E12-536D-3E41-A5A9-ADABB099FD9B}" destId="{837A3F1D-ADFE-E244-9045-221B6C06E631}" srcOrd="3" destOrd="0" presId="urn:microsoft.com/office/officeart/2008/layout/LinedList"/>
    <dgm:cxn modelId="{2C79FA92-E3F8-5B4A-93C4-414377D42383}" type="presParOf" srcId="{837A3F1D-ADFE-E244-9045-221B6C06E631}" destId="{14BE2391-46F4-B840-851E-3F9B38F4ADD3}" srcOrd="0" destOrd="0" presId="urn:microsoft.com/office/officeart/2008/layout/LinedList"/>
    <dgm:cxn modelId="{7ABC8C5B-C42E-7C46-B144-6D76A1AF553A}" type="presParOf" srcId="{837A3F1D-ADFE-E244-9045-221B6C06E631}" destId="{B5A3FA1A-8523-2346-8765-18E28E5EE6F7}" srcOrd="1" destOrd="0" presId="urn:microsoft.com/office/officeart/2008/layout/LinedList"/>
    <dgm:cxn modelId="{3C657A23-6DB2-9C4D-A5D7-194EEB1F893D}" type="presParOf" srcId="{630A4E12-536D-3E41-A5A9-ADABB099FD9B}" destId="{FC455F79-019B-4140-A6C3-5A46DB96D4D3}" srcOrd="4" destOrd="0" presId="urn:microsoft.com/office/officeart/2008/layout/LinedList"/>
    <dgm:cxn modelId="{81519B8A-AB32-EF4C-A429-FC099D952DAD}" type="presParOf" srcId="{630A4E12-536D-3E41-A5A9-ADABB099FD9B}" destId="{97938069-9F76-944B-8CEA-F6461392C1B2}" srcOrd="5" destOrd="0" presId="urn:microsoft.com/office/officeart/2008/layout/LinedList"/>
    <dgm:cxn modelId="{FBF77C3B-E951-E440-B65A-45CA6E28D544}" type="presParOf" srcId="{97938069-9F76-944B-8CEA-F6461392C1B2}" destId="{1C599681-F4F1-C646-874B-4C165CB2C13D}" srcOrd="0" destOrd="0" presId="urn:microsoft.com/office/officeart/2008/layout/LinedList"/>
    <dgm:cxn modelId="{EAD056FA-1EB1-CB47-8099-A0548F9DC662}" type="presParOf" srcId="{97938069-9F76-944B-8CEA-F6461392C1B2}" destId="{C61098A5-F078-F047-B8E4-479A8F7C126F}" srcOrd="1" destOrd="0" presId="urn:microsoft.com/office/officeart/2008/layout/LinedList"/>
    <dgm:cxn modelId="{C15A26CC-CFD3-454A-BE74-4D117B6EF23E}" type="presParOf" srcId="{630A4E12-536D-3E41-A5A9-ADABB099FD9B}" destId="{7A00ADC0-63D0-B449-AF91-350C140EA09C}" srcOrd="6" destOrd="0" presId="urn:microsoft.com/office/officeart/2008/layout/LinedList"/>
    <dgm:cxn modelId="{6B228F3B-5325-554A-8702-6DE5BD1F79E2}" type="presParOf" srcId="{630A4E12-536D-3E41-A5A9-ADABB099FD9B}" destId="{F20E99B2-5858-4942-B293-47F36C42EAC3}" srcOrd="7" destOrd="0" presId="urn:microsoft.com/office/officeart/2008/layout/LinedList"/>
    <dgm:cxn modelId="{8771EEF5-D6B2-8540-B14F-F173F988AF00}" type="presParOf" srcId="{F20E99B2-5858-4942-B293-47F36C42EAC3}" destId="{6747CBB3-8103-804B-9888-24BA01696562}" srcOrd="0" destOrd="0" presId="urn:microsoft.com/office/officeart/2008/layout/LinedList"/>
    <dgm:cxn modelId="{FDA329E6-E011-B94D-A3D3-B6A2420CF817}" type="presParOf" srcId="{F20E99B2-5858-4942-B293-47F36C42EAC3}" destId="{F12A0D18-66D9-104A-BC41-6C012A0D3E3B}" srcOrd="1" destOrd="0" presId="urn:microsoft.com/office/officeart/2008/layout/LinedList"/>
    <dgm:cxn modelId="{62E25891-F441-F043-A05C-B5CDE17798BB}" type="presParOf" srcId="{630A4E12-536D-3E41-A5A9-ADABB099FD9B}" destId="{BFC5A8AC-0FE7-7A41-8DDC-D5C7757405FA}" srcOrd="8" destOrd="0" presId="urn:microsoft.com/office/officeart/2008/layout/LinedList"/>
    <dgm:cxn modelId="{0A50B1B8-35DF-814E-9775-23F84021D19F}" type="presParOf" srcId="{630A4E12-536D-3E41-A5A9-ADABB099FD9B}" destId="{6FB6627B-AC9F-264D-911D-C7E4AF720E8D}" srcOrd="9" destOrd="0" presId="urn:microsoft.com/office/officeart/2008/layout/LinedList"/>
    <dgm:cxn modelId="{A14438FB-EA52-DC47-B01C-CBA7D363EB68}" type="presParOf" srcId="{6FB6627B-AC9F-264D-911D-C7E4AF720E8D}" destId="{7FFD3720-D85D-4C4A-9443-749A9C74A577}" srcOrd="0" destOrd="0" presId="urn:microsoft.com/office/officeart/2008/layout/LinedList"/>
    <dgm:cxn modelId="{B908CF79-932D-C149-A260-3CFDBC523AA0}" type="presParOf" srcId="{6FB6627B-AC9F-264D-911D-C7E4AF720E8D}" destId="{8A1F89E3-0797-0940-9D76-8573D45DDD9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05BCF-B4D3-CA42-8056-B36640F629AC}">
      <dsp:nvSpPr>
        <dsp:cNvPr id="0" name=""/>
        <dsp:cNvSpPr/>
      </dsp:nvSpPr>
      <dsp:spPr>
        <a:xfrm>
          <a:off x="0" y="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6336F9-474B-C843-A7CF-DD3CEBF99C50}">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Introduction to Dynamic Programming</a:t>
          </a:r>
        </a:p>
      </dsp:txBody>
      <dsp:txXfrm>
        <a:off x="0" y="0"/>
        <a:ext cx="6900512" cy="1384035"/>
      </dsp:txXfrm>
    </dsp:sp>
    <dsp:sp modelId="{7743015D-089A-344E-8062-54A08BBF85AB}">
      <dsp:nvSpPr>
        <dsp:cNvPr id="0" name=""/>
        <dsp:cNvSpPr/>
      </dsp:nvSpPr>
      <dsp:spPr>
        <a:xfrm>
          <a:off x="0" y="138403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08981A-E328-4A4E-ADC1-27A91C459652}">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Lots of interaction!</a:t>
          </a:r>
        </a:p>
      </dsp:txBody>
      <dsp:txXfrm>
        <a:off x="0" y="1384035"/>
        <a:ext cx="6900512" cy="1384035"/>
      </dsp:txXfrm>
    </dsp:sp>
    <dsp:sp modelId="{6697D542-9D8F-F843-A73D-1B8F76DFB856}">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B3A825-86DC-544C-9B89-CF9B3932868A}">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Some coding.</a:t>
          </a:r>
        </a:p>
      </dsp:txBody>
      <dsp:txXfrm>
        <a:off x="0" y="2768070"/>
        <a:ext cx="6900512" cy="1384035"/>
      </dsp:txXfrm>
    </dsp:sp>
    <dsp:sp modelId="{0569E0B6-B603-E945-94B4-45E2DB75254E}">
      <dsp:nvSpPr>
        <dsp:cNvPr id="0" name=""/>
        <dsp:cNvSpPr/>
      </dsp:nvSpPr>
      <dsp:spPr>
        <a:xfrm>
          <a:off x="0" y="415210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B53454-9420-8949-800E-CA684D87F011}">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Some analysis of algorithms.</a:t>
          </a:r>
        </a:p>
      </dsp:txBody>
      <dsp:txXfrm>
        <a:off x="0" y="4152105"/>
        <a:ext cx="6900512" cy="138403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2EE2A-B18D-514E-AAFE-1346FB5117FA}">
      <dsp:nvSpPr>
        <dsp:cNvPr id="0" name=""/>
        <dsp:cNvSpPr/>
      </dsp:nvSpPr>
      <dsp:spPr>
        <a:xfrm>
          <a:off x="0" y="1268590"/>
          <a:ext cx="2083385" cy="2916739"/>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2429" tIns="330200" rIns="162429" bIns="330200" numCol="1" spcCol="1270" anchor="t" anchorCtr="0">
          <a:noAutofit/>
        </a:bodyPr>
        <a:lstStyle/>
        <a:p>
          <a:pPr marL="0" lvl="0" indent="0" algn="l" defTabSz="800100">
            <a:lnSpc>
              <a:spcPct val="90000"/>
            </a:lnSpc>
            <a:spcBef>
              <a:spcPct val="0"/>
            </a:spcBef>
            <a:spcAft>
              <a:spcPct val="35000"/>
            </a:spcAft>
            <a:buNone/>
          </a:pPr>
          <a:r>
            <a:rPr lang="en-US" sz="1800" kern="1200" dirty="0"/>
            <a:t>Write code to trace the recursion in  an indented manner</a:t>
          </a:r>
        </a:p>
      </dsp:txBody>
      <dsp:txXfrm>
        <a:off x="0" y="2376951"/>
        <a:ext cx="2083385" cy="1750043"/>
      </dsp:txXfrm>
    </dsp:sp>
    <dsp:sp modelId="{3DEBDCCB-F8B8-8942-9353-2886203D70A8}">
      <dsp:nvSpPr>
        <dsp:cNvPr id="0" name=""/>
        <dsp:cNvSpPr/>
      </dsp:nvSpPr>
      <dsp:spPr>
        <a:xfrm>
          <a:off x="604181" y="1560264"/>
          <a:ext cx="875021" cy="87502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8220" tIns="12700" rIns="68220" bIns="12700" numCol="1" spcCol="1270" anchor="ctr" anchorCtr="0">
          <a:noAutofit/>
        </a:bodyPr>
        <a:lstStyle/>
        <a:p>
          <a:pPr marL="0" lvl="0" indent="0" algn="ctr" defTabSz="1866900">
            <a:lnSpc>
              <a:spcPct val="90000"/>
            </a:lnSpc>
            <a:spcBef>
              <a:spcPct val="0"/>
            </a:spcBef>
            <a:spcAft>
              <a:spcPct val="35000"/>
            </a:spcAft>
            <a:buNone/>
          </a:pPr>
          <a:r>
            <a:rPr lang="en-GB" sz="4200" kern="1200"/>
            <a:t>1</a:t>
          </a:r>
        </a:p>
      </dsp:txBody>
      <dsp:txXfrm>
        <a:off x="732325" y="1688408"/>
        <a:ext cx="618733" cy="618733"/>
      </dsp:txXfrm>
    </dsp:sp>
    <dsp:sp modelId="{3F489065-1190-8842-85E3-C6A2DFA3939D}">
      <dsp:nvSpPr>
        <dsp:cNvPr id="0" name=""/>
        <dsp:cNvSpPr/>
      </dsp:nvSpPr>
      <dsp:spPr>
        <a:xfrm>
          <a:off x="0" y="4185257"/>
          <a:ext cx="2083385" cy="72"/>
        </a:xfrm>
        <a:prstGeom prst="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w="6350" cap="flat" cmpd="sng" algn="ctr">
          <a:solidFill>
            <a:schemeClr val="accent5">
              <a:hueOff val="-1351709"/>
              <a:satOff val="-3484"/>
              <a:lumOff val="-23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528BC47-FDE3-6644-BD98-587F6F9A2E32}">
      <dsp:nvSpPr>
        <dsp:cNvPr id="0" name=""/>
        <dsp:cNvSpPr/>
      </dsp:nvSpPr>
      <dsp:spPr>
        <a:xfrm>
          <a:off x="2291723" y="1268590"/>
          <a:ext cx="2083385" cy="2916739"/>
        </a:xfrm>
        <a:prstGeom prst="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2429" tIns="330200" rIns="162429" bIns="330200" numCol="1" spcCol="1270" anchor="t" anchorCtr="0">
          <a:noAutofit/>
        </a:bodyPr>
        <a:lstStyle/>
        <a:p>
          <a:pPr marL="0" lvl="0" indent="0" algn="l" defTabSz="800100">
            <a:lnSpc>
              <a:spcPct val="90000"/>
            </a:lnSpc>
            <a:spcBef>
              <a:spcPct val="0"/>
            </a:spcBef>
            <a:spcAft>
              <a:spcPct val="35000"/>
            </a:spcAft>
            <a:buNone/>
          </a:pPr>
          <a:r>
            <a:rPr lang="en-US" sz="1800" kern="1200" dirty="0"/>
            <a:t>Can we do better than O(n^2) to compute in p(j) previous example?</a:t>
          </a:r>
        </a:p>
      </dsp:txBody>
      <dsp:txXfrm>
        <a:off x="2291723" y="2376951"/>
        <a:ext cx="2083385" cy="1750043"/>
      </dsp:txXfrm>
    </dsp:sp>
    <dsp:sp modelId="{63BB1760-B943-594D-B8CD-6DD8C8E27468}">
      <dsp:nvSpPr>
        <dsp:cNvPr id="0" name=""/>
        <dsp:cNvSpPr/>
      </dsp:nvSpPr>
      <dsp:spPr>
        <a:xfrm>
          <a:off x="2895905" y="1560264"/>
          <a:ext cx="875021" cy="875021"/>
        </a:xfrm>
        <a:prstGeom prst="ellipse">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w="6350" cap="flat" cmpd="sng" algn="ctr">
          <a:solidFill>
            <a:schemeClr val="accent5">
              <a:hueOff val="-2703417"/>
              <a:satOff val="-6968"/>
              <a:lumOff val="-470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8220" tIns="12700" rIns="68220" bIns="1270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3024049" y="1688408"/>
        <a:ext cx="618733" cy="618733"/>
      </dsp:txXfrm>
    </dsp:sp>
    <dsp:sp modelId="{3944CCEA-A849-7541-98F5-5B577D457D80}">
      <dsp:nvSpPr>
        <dsp:cNvPr id="0" name=""/>
        <dsp:cNvSpPr/>
      </dsp:nvSpPr>
      <dsp:spPr>
        <a:xfrm>
          <a:off x="2291723" y="4185257"/>
          <a:ext cx="2083385" cy="72"/>
        </a:xfrm>
        <a:prstGeom prst="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w="6350" cap="flat" cmpd="sng" algn="ctr">
          <a:solidFill>
            <a:schemeClr val="accent5">
              <a:hueOff val="-4055126"/>
              <a:satOff val="-10451"/>
              <a:lumOff val="-705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528FF8C-E77D-464B-ACE8-7525E7516CB6}">
      <dsp:nvSpPr>
        <dsp:cNvPr id="0" name=""/>
        <dsp:cNvSpPr/>
      </dsp:nvSpPr>
      <dsp:spPr>
        <a:xfrm>
          <a:off x="4583447" y="1268590"/>
          <a:ext cx="2083385" cy="2916739"/>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2429" tIns="330200" rIns="162429" bIns="330200" numCol="1" spcCol="1270" anchor="t" anchorCtr="0">
          <a:noAutofit/>
        </a:bodyPr>
        <a:lstStyle/>
        <a:p>
          <a:pPr marL="0" lvl="0" indent="0" algn="l" defTabSz="800100">
            <a:lnSpc>
              <a:spcPct val="90000"/>
            </a:lnSpc>
            <a:spcBef>
              <a:spcPct val="0"/>
            </a:spcBef>
            <a:spcAft>
              <a:spcPct val="35000"/>
            </a:spcAft>
            <a:buNone/>
          </a:pPr>
          <a:r>
            <a:rPr lang="en-US" sz="1800" kern="1200" dirty="0"/>
            <a:t>Can the weighted interval scheduling problem be solved by start times?</a:t>
          </a:r>
        </a:p>
      </dsp:txBody>
      <dsp:txXfrm>
        <a:off x="4583447" y="2376951"/>
        <a:ext cx="2083385" cy="1750043"/>
      </dsp:txXfrm>
    </dsp:sp>
    <dsp:sp modelId="{80AF518F-B54F-EF46-AB02-47C012BAA7BB}">
      <dsp:nvSpPr>
        <dsp:cNvPr id="0" name=""/>
        <dsp:cNvSpPr/>
      </dsp:nvSpPr>
      <dsp:spPr>
        <a:xfrm>
          <a:off x="5187629" y="1560264"/>
          <a:ext cx="875021" cy="875021"/>
        </a:xfrm>
        <a:prstGeom prst="ellipse">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w="6350" cap="flat" cmpd="sng" algn="ctr">
          <a:solidFill>
            <a:schemeClr val="accent5">
              <a:hueOff val="-5406834"/>
              <a:satOff val="-13935"/>
              <a:lumOff val="-941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8220" tIns="12700" rIns="68220" bIns="12700" numCol="1" spcCol="1270" anchor="ctr" anchorCtr="0">
          <a:noAutofit/>
        </a:bodyPr>
        <a:lstStyle/>
        <a:p>
          <a:pPr marL="0" lvl="0" indent="0" algn="ctr" defTabSz="1866900">
            <a:lnSpc>
              <a:spcPct val="90000"/>
            </a:lnSpc>
            <a:spcBef>
              <a:spcPct val="0"/>
            </a:spcBef>
            <a:spcAft>
              <a:spcPct val="35000"/>
            </a:spcAft>
            <a:buNone/>
          </a:pPr>
          <a:r>
            <a:rPr lang="en-US" sz="4200" kern="1200"/>
            <a:t>3</a:t>
          </a:r>
        </a:p>
      </dsp:txBody>
      <dsp:txXfrm>
        <a:off x="5315773" y="1688408"/>
        <a:ext cx="618733" cy="618733"/>
      </dsp:txXfrm>
    </dsp:sp>
    <dsp:sp modelId="{D50D5FB6-9548-1F4D-B4F5-6298261938C8}">
      <dsp:nvSpPr>
        <dsp:cNvPr id="0" name=""/>
        <dsp:cNvSpPr/>
      </dsp:nvSpPr>
      <dsp:spPr>
        <a:xfrm>
          <a:off x="4583447" y="4185257"/>
          <a:ext cx="2083385" cy="72"/>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BA5A8-64B3-46DB-BDAA-D4E78B506064}">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9876C2-1E97-4F85-9EA9-740344C2EDEC}">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F3E7F4-B619-431B-B344-8FB9DE051025}">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hlinkClick xmlns:r="http://schemas.openxmlformats.org/officeDocument/2006/relationships" r:id="rId3"/>
            </a:rPr>
            <a:t>https://discord.gg/3T4CnCSa</a:t>
          </a:r>
          <a:endParaRPr lang="en-US" sz="2500" kern="1200"/>
        </a:p>
      </dsp:txBody>
      <dsp:txXfrm>
        <a:off x="1507738" y="707092"/>
        <a:ext cx="9007861" cy="1305401"/>
      </dsp:txXfrm>
    </dsp:sp>
    <dsp:sp modelId="{50844A2E-77AB-4360-B010-9CF23A1CC265}">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644293-78C8-424E-8CDE-B2AFA50C1A94}">
      <dsp:nvSpPr>
        <dsp:cNvPr id="0" name=""/>
        <dsp:cNvSpPr/>
      </dsp:nvSpPr>
      <dsp:spPr>
        <a:xfrm>
          <a:off x="394883" y="2632559"/>
          <a:ext cx="717970" cy="71797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FAFE52-15A3-48B0-BA6D-5212E47F3600}">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Signup on leetcode.</a:t>
          </a:r>
        </a:p>
      </dsp:txBody>
      <dsp:txXfrm>
        <a:off x="1507738" y="2338844"/>
        <a:ext cx="900786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55045-1800-EA44-BDC6-F777639F17C3}">
      <dsp:nvSpPr>
        <dsp:cNvPr id="0" name=""/>
        <dsp:cNvSpPr/>
      </dsp:nvSpPr>
      <dsp:spPr>
        <a:xfrm rot="5400000">
          <a:off x="6301587" y="-2303662"/>
          <a:ext cx="1698041"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Computer science: AI, compilers, systems, graphics, theory, …. </a:t>
          </a:r>
          <a:endParaRPr lang="en-US" sz="1400" kern="1200" dirty="0"/>
        </a:p>
        <a:p>
          <a:pPr marL="114300" lvl="1" indent="-114300" algn="l" defTabSz="622300">
            <a:lnSpc>
              <a:spcPct val="90000"/>
            </a:lnSpc>
            <a:spcBef>
              <a:spcPct val="0"/>
            </a:spcBef>
            <a:spcAft>
              <a:spcPct val="15000"/>
            </a:spcAft>
            <a:buChar char="•"/>
          </a:pPr>
          <a:r>
            <a:rPr lang="en-IN" sz="1400" kern="1200" dirty="0"/>
            <a:t>Operations research. </a:t>
          </a:r>
          <a:endParaRPr lang="en-US" sz="1400" kern="1200" dirty="0"/>
        </a:p>
        <a:p>
          <a:pPr marL="114300" lvl="1" indent="-114300" algn="l" defTabSz="622300">
            <a:lnSpc>
              <a:spcPct val="90000"/>
            </a:lnSpc>
            <a:spcBef>
              <a:spcPct val="0"/>
            </a:spcBef>
            <a:spcAft>
              <a:spcPct val="15000"/>
            </a:spcAft>
            <a:buChar char="•"/>
          </a:pPr>
          <a:r>
            <a:rPr lang="en-IN" sz="1400" kern="1200" dirty="0"/>
            <a:t>Information theory. </a:t>
          </a:r>
          <a:endParaRPr lang="en-US" sz="1400" kern="1200" dirty="0"/>
        </a:p>
        <a:p>
          <a:pPr marL="114300" lvl="1" indent="-114300" algn="l" defTabSz="622300">
            <a:lnSpc>
              <a:spcPct val="90000"/>
            </a:lnSpc>
            <a:spcBef>
              <a:spcPct val="0"/>
            </a:spcBef>
            <a:spcAft>
              <a:spcPct val="15000"/>
            </a:spcAft>
            <a:buChar char="•"/>
          </a:pPr>
          <a:r>
            <a:rPr lang="en-IN" sz="1400" kern="1200" dirty="0"/>
            <a:t>Control theory. </a:t>
          </a:r>
          <a:endParaRPr lang="en-US" sz="1400" kern="1200" dirty="0"/>
        </a:p>
        <a:p>
          <a:pPr marL="114300" lvl="1" indent="-114300" algn="l" defTabSz="622300">
            <a:lnSpc>
              <a:spcPct val="90000"/>
            </a:lnSpc>
            <a:spcBef>
              <a:spcPct val="0"/>
            </a:spcBef>
            <a:spcAft>
              <a:spcPct val="15000"/>
            </a:spcAft>
            <a:buChar char="•"/>
          </a:pPr>
          <a:r>
            <a:rPr lang="en-IN" sz="1400" kern="1200" dirty="0"/>
            <a:t>Bioinformatics. </a:t>
          </a:r>
          <a:endParaRPr lang="en-US" sz="1400" kern="1200" dirty="0"/>
        </a:p>
      </dsp:txBody>
      <dsp:txXfrm rot="-5400000">
        <a:off x="3785616" y="295201"/>
        <a:ext cx="6647092" cy="1532257"/>
      </dsp:txXfrm>
    </dsp:sp>
    <dsp:sp modelId="{90375EEC-CE99-FF40-95E1-D9FEF14E4E4C}">
      <dsp:nvSpPr>
        <dsp:cNvPr id="0" name=""/>
        <dsp:cNvSpPr/>
      </dsp:nvSpPr>
      <dsp:spPr>
        <a:xfrm>
          <a:off x="0" y="53"/>
          <a:ext cx="3785616" cy="21225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kern="1200"/>
            <a:t>Application areas. </a:t>
          </a:r>
          <a:endParaRPr lang="en-US" sz="3200" kern="1200"/>
        </a:p>
      </dsp:txBody>
      <dsp:txXfrm>
        <a:off x="103614" y="103667"/>
        <a:ext cx="3578388" cy="1915324"/>
      </dsp:txXfrm>
    </dsp:sp>
    <dsp:sp modelId="{1CA7C51F-4100-A248-BA10-CFB2F80A34A5}">
      <dsp:nvSpPr>
        <dsp:cNvPr id="0" name=""/>
        <dsp:cNvSpPr/>
      </dsp:nvSpPr>
      <dsp:spPr>
        <a:xfrm rot="5400000">
          <a:off x="6301587" y="-74983"/>
          <a:ext cx="1698041"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IN" sz="1400" kern="1200" dirty="0" err="1"/>
            <a:t>Avidan</a:t>
          </a:r>
          <a:r>
            <a:rPr lang="en-IN" sz="1400" kern="1200" dirty="0"/>
            <a:t>–Shamir for seam carving. </a:t>
          </a:r>
          <a:endParaRPr lang="en-US" sz="1400" kern="1200" dirty="0"/>
        </a:p>
        <a:p>
          <a:pPr marL="114300" lvl="1" indent="-114300" algn="l" defTabSz="622300">
            <a:lnSpc>
              <a:spcPct val="90000"/>
            </a:lnSpc>
            <a:spcBef>
              <a:spcPct val="0"/>
            </a:spcBef>
            <a:spcAft>
              <a:spcPct val="15000"/>
            </a:spcAft>
            <a:buChar char="•"/>
          </a:pPr>
          <a:r>
            <a:rPr lang="en-IN" sz="1400" kern="1200" dirty="0"/>
            <a:t>Unix diff for comparing two files. </a:t>
          </a:r>
          <a:endParaRPr lang="en-US" sz="1400" kern="1200" dirty="0"/>
        </a:p>
        <a:p>
          <a:pPr marL="114300" lvl="1" indent="-114300" algn="l" defTabSz="622300">
            <a:lnSpc>
              <a:spcPct val="90000"/>
            </a:lnSpc>
            <a:spcBef>
              <a:spcPct val="0"/>
            </a:spcBef>
            <a:spcAft>
              <a:spcPct val="15000"/>
            </a:spcAft>
            <a:buChar char="•"/>
          </a:pPr>
          <a:r>
            <a:rPr lang="en-IN" sz="1400" kern="1200" dirty="0"/>
            <a:t>Viterbi for hidden Markov models. </a:t>
          </a:r>
          <a:endParaRPr lang="en-US" sz="1400" kern="1200" dirty="0"/>
        </a:p>
        <a:p>
          <a:pPr marL="114300" lvl="1" indent="-114300" algn="l" defTabSz="622300">
            <a:lnSpc>
              <a:spcPct val="90000"/>
            </a:lnSpc>
            <a:spcBef>
              <a:spcPct val="0"/>
            </a:spcBef>
            <a:spcAft>
              <a:spcPct val="15000"/>
            </a:spcAft>
            <a:buChar char="•"/>
          </a:pPr>
          <a:r>
            <a:rPr lang="en-IN" sz="1400" kern="1200" dirty="0"/>
            <a:t>De Boor for evaluating spline curves. </a:t>
          </a:r>
          <a:endParaRPr lang="en-US" sz="1400" kern="1200" dirty="0"/>
        </a:p>
        <a:p>
          <a:pPr marL="114300" lvl="1" indent="-114300" algn="l" defTabSz="622300">
            <a:lnSpc>
              <a:spcPct val="90000"/>
            </a:lnSpc>
            <a:spcBef>
              <a:spcPct val="0"/>
            </a:spcBef>
            <a:spcAft>
              <a:spcPct val="15000"/>
            </a:spcAft>
            <a:buChar char="•"/>
          </a:pPr>
          <a:r>
            <a:rPr lang="en-IN" sz="1400" kern="1200" dirty="0"/>
            <a:t>Bellman–Ford–Moore for shortest path. </a:t>
          </a:r>
          <a:endParaRPr lang="en-US" sz="1400" kern="1200" dirty="0"/>
        </a:p>
        <a:p>
          <a:pPr marL="114300" lvl="1" indent="-114300" algn="l" defTabSz="622300">
            <a:lnSpc>
              <a:spcPct val="90000"/>
            </a:lnSpc>
            <a:spcBef>
              <a:spcPct val="0"/>
            </a:spcBef>
            <a:spcAft>
              <a:spcPct val="15000"/>
            </a:spcAft>
            <a:buChar char="•"/>
          </a:pPr>
          <a:r>
            <a:rPr lang="en-IN" sz="1400" kern="1200" dirty="0"/>
            <a:t>Knuth–</a:t>
          </a:r>
          <a:r>
            <a:rPr lang="en-IN" sz="1400" kern="1200" dirty="0" err="1"/>
            <a:t>Plass</a:t>
          </a:r>
          <a:r>
            <a:rPr lang="en-IN" sz="1400" kern="1200" dirty="0"/>
            <a:t> for word wrapping text in . </a:t>
          </a:r>
          <a:endParaRPr lang="en-US" sz="1400" kern="1200" dirty="0"/>
        </a:p>
        <a:p>
          <a:pPr marL="114300" lvl="1" indent="-114300" algn="l" defTabSz="622300">
            <a:lnSpc>
              <a:spcPct val="90000"/>
            </a:lnSpc>
            <a:spcBef>
              <a:spcPct val="0"/>
            </a:spcBef>
            <a:spcAft>
              <a:spcPct val="15000"/>
            </a:spcAft>
            <a:buChar char="•"/>
          </a:pPr>
          <a:r>
            <a:rPr lang="en-IN" sz="1400" kern="1200" dirty="0" err="1"/>
            <a:t>Cocke</a:t>
          </a:r>
          <a:r>
            <a:rPr lang="en-IN" sz="1400" kern="1200" dirty="0"/>
            <a:t>–</a:t>
          </a:r>
          <a:r>
            <a:rPr lang="en-IN" sz="1400" kern="1200" dirty="0" err="1"/>
            <a:t>Kasami</a:t>
          </a:r>
          <a:r>
            <a:rPr lang="en-IN" sz="1400" kern="1200" dirty="0"/>
            <a:t>–Younger for parsing context-free grammars.</a:t>
          </a:r>
          <a:endParaRPr lang="en-US" sz="1400" kern="1200" dirty="0"/>
        </a:p>
        <a:p>
          <a:pPr marL="114300" lvl="1" indent="-114300" algn="l" defTabSz="622300">
            <a:lnSpc>
              <a:spcPct val="90000"/>
            </a:lnSpc>
            <a:spcBef>
              <a:spcPct val="0"/>
            </a:spcBef>
            <a:spcAft>
              <a:spcPct val="15000"/>
            </a:spcAft>
            <a:buChar char="•"/>
          </a:pPr>
          <a:r>
            <a:rPr lang="en-IN" sz="1400" kern="1200" dirty="0"/>
            <a:t>Needleman–Wunsch/Smith–Waterman for sequence alignment.</a:t>
          </a:r>
          <a:endParaRPr lang="en-US" sz="1400" kern="1200" dirty="0"/>
        </a:p>
      </dsp:txBody>
      <dsp:txXfrm rot="-5400000">
        <a:off x="3785616" y="2523880"/>
        <a:ext cx="6647092" cy="1532257"/>
      </dsp:txXfrm>
    </dsp:sp>
    <dsp:sp modelId="{36BD78A1-3BC3-1E45-B15A-21F7A27F22B6}">
      <dsp:nvSpPr>
        <dsp:cNvPr id="0" name=""/>
        <dsp:cNvSpPr/>
      </dsp:nvSpPr>
      <dsp:spPr>
        <a:xfrm>
          <a:off x="0" y="2228732"/>
          <a:ext cx="3785616" cy="21225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kern="1200"/>
            <a:t>Some famous dynamic programming algorithms. </a:t>
          </a:r>
          <a:endParaRPr lang="en-US" sz="3200" kern="1200"/>
        </a:p>
      </dsp:txBody>
      <dsp:txXfrm>
        <a:off x="103614" y="2332346"/>
        <a:ext cx="3578388" cy="19153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F8CFB-64B3-8B41-B073-50390873326E}">
      <dsp:nvSpPr>
        <dsp:cNvPr id="0" name=""/>
        <dsp:cNvSpPr/>
      </dsp:nvSpPr>
      <dsp:spPr>
        <a:xfrm>
          <a:off x="3364992" y="2124"/>
          <a:ext cx="3785616" cy="1402286"/>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It gives you superpowers!</a:t>
          </a:r>
        </a:p>
      </dsp:txBody>
      <dsp:txXfrm>
        <a:off x="3433446" y="70578"/>
        <a:ext cx="3648708" cy="1265378"/>
      </dsp:txXfrm>
    </dsp:sp>
    <dsp:sp modelId="{C10BCCD2-04C5-474A-8B8F-48EFC19E3D04}">
      <dsp:nvSpPr>
        <dsp:cNvPr id="0" name=""/>
        <dsp:cNvSpPr/>
      </dsp:nvSpPr>
      <dsp:spPr>
        <a:xfrm>
          <a:off x="3364992" y="1474525"/>
          <a:ext cx="3785616" cy="1402286"/>
        </a:xfrm>
        <a:prstGeom prst="round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Often asked in coding interviews in reputed companies.</a:t>
          </a:r>
        </a:p>
      </dsp:txBody>
      <dsp:txXfrm>
        <a:off x="3433446" y="1542979"/>
        <a:ext cx="3648708" cy="1265378"/>
      </dsp:txXfrm>
    </dsp:sp>
    <dsp:sp modelId="{A3638CE1-73DD-7746-B0B0-507020AB2A8D}">
      <dsp:nvSpPr>
        <dsp:cNvPr id="0" name=""/>
        <dsp:cNvSpPr/>
      </dsp:nvSpPr>
      <dsp:spPr>
        <a:xfrm>
          <a:off x="3364992" y="2946926"/>
          <a:ext cx="3785616" cy="1402286"/>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Shows up in competitive exams</a:t>
          </a:r>
        </a:p>
      </dsp:txBody>
      <dsp:txXfrm>
        <a:off x="3433446" y="3015380"/>
        <a:ext cx="3648708" cy="12653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73B57-A3A7-3E4D-BEFF-4D9E594E8393}">
      <dsp:nvSpPr>
        <dsp:cNvPr id="0" name=""/>
        <dsp:cNvSpPr/>
      </dsp:nvSpPr>
      <dsp:spPr>
        <a:xfrm>
          <a:off x="829536" y="564"/>
          <a:ext cx="4219439" cy="253166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a:t>Top down (memoization)</a:t>
          </a:r>
        </a:p>
      </dsp:txBody>
      <dsp:txXfrm>
        <a:off x="829536" y="564"/>
        <a:ext cx="4219439" cy="2531663"/>
      </dsp:txXfrm>
    </dsp:sp>
    <dsp:sp modelId="{61764A9C-1A1A-CD42-AC47-BA9B0ED7DB17}">
      <dsp:nvSpPr>
        <dsp:cNvPr id="0" name=""/>
        <dsp:cNvSpPr/>
      </dsp:nvSpPr>
      <dsp:spPr>
        <a:xfrm>
          <a:off x="829536" y="2954171"/>
          <a:ext cx="4219439" cy="253166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a:t>Bottom up (iterative)</a:t>
          </a:r>
        </a:p>
      </dsp:txBody>
      <dsp:txXfrm>
        <a:off x="829536" y="2954171"/>
        <a:ext cx="4219439" cy="25316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DBFA0-B78A-DC46-81F1-7408FCC04104}">
      <dsp:nvSpPr>
        <dsp:cNvPr id="0" name=""/>
        <dsp:cNvSpPr/>
      </dsp:nvSpPr>
      <dsp:spPr>
        <a:xfrm>
          <a:off x="0" y="55552"/>
          <a:ext cx="4828172"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Subproblems</a:t>
          </a:r>
        </a:p>
      </dsp:txBody>
      <dsp:txXfrm>
        <a:off x="40980" y="96532"/>
        <a:ext cx="4746212" cy="757514"/>
      </dsp:txXfrm>
    </dsp:sp>
    <dsp:sp modelId="{C3BC7FF4-BC5A-F344-8AEF-5CD075F4B956}">
      <dsp:nvSpPr>
        <dsp:cNvPr id="0" name=""/>
        <dsp:cNvSpPr/>
      </dsp:nvSpPr>
      <dsp:spPr>
        <a:xfrm>
          <a:off x="0" y="995827"/>
          <a:ext cx="4828172" cy="839474"/>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Recurrences</a:t>
          </a:r>
        </a:p>
      </dsp:txBody>
      <dsp:txXfrm>
        <a:off x="40980" y="1036807"/>
        <a:ext cx="4746212" cy="757514"/>
      </dsp:txXfrm>
    </dsp:sp>
    <dsp:sp modelId="{773E9120-CF5B-1E42-AA19-4B2FA992C6CC}">
      <dsp:nvSpPr>
        <dsp:cNvPr id="0" name=""/>
        <dsp:cNvSpPr/>
      </dsp:nvSpPr>
      <dsp:spPr>
        <a:xfrm>
          <a:off x="0" y="1936102"/>
          <a:ext cx="4828172" cy="839474"/>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Topological ordering</a:t>
          </a:r>
        </a:p>
      </dsp:txBody>
      <dsp:txXfrm>
        <a:off x="40980" y="1977082"/>
        <a:ext cx="4746212" cy="757514"/>
      </dsp:txXfrm>
    </dsp:sp>
    <dsp:sp modelId="{2217C74E-140E-AC40-BB92-F5D06B3E4CD7}">
      <dsp:nvSpPr>
        <dsp:cNvPr id="0" name=""/>
        <dsp:cNvSpPr/>
      </dsp:nvSpPr>
      <dsp:spPr>
        <a:xfrm>
          <a:off x="0" y="2876377"/>
          <a:ext cx="4828172" cy="839474"/>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Base cases</a:t>
          </a:r>
        </a:p>
      </dsp:txBody>
      <dsp:txXfrm>
        <a:off x="40980" y="2917357"/>
        <a:ext cx="4746212" cy="757514"/>
      </dsp:txXfrm>
    </dsp:sp>
    <dsp:sp modelId="{DEA52A48-1E94-6E40-9E67-E2C1D476345A}">
      <dsp:nvSpPr>
        <dsp:cNvPr id="0" name=""/>
        <dsp:cNvSpPr/>
      </dsp:nvSpPr>
      <dsp:spPr>
        <a:xfrm>
          <a:off x="0" y="3816652"/>
          <a:ext cx="4828172" cy="839474"/>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Original problem</a:t>
          </a:r>
        </a:p>
      </dsp:txBody>
      <dsp:txXfrm>
        <a:off x="40980" y="3857632"/>
        <a:ext cx="4746212" cy="757514"/>
      </dsp:txXfrm>
    </dsp:sp>
    <dsp:sp modelId="{D4A6EAF4-2EC4-854B-A6AB-0A15E1CA9778}">
      <dsp:nvSpPr>
        <dsp:cNvPr id="0" name=""/>
        <dsp:cNvSpPr/>
      </dsp:nvSpPr>
      <dsp:spPr>
        <a:xfrm>
          <a:off x="0" y="4756927"/>
          <a:ext cx="4828172" cy="8394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Time complexity</a:t>
          </a:r>
        </a:p>
      </dsp:txBody>
      <dsp:txXfrm>
        <a:off x="40980" y="4797907"/>
        <a:ext cx="4746212" cy="7575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E0569-2C60-2742-A841-CD14DEB02005}">
      <dsp:nvSpPr>
        <dsp:cNvPr id="0" name=""/>
        <dsp:cNvSpPr/>
      </dsp:nvSpPr>
      <dsp:spPr>
        <a:xfrm>
          <a:off x="0" y="8932"/>
          <a:ext cx="4828172" cy="1814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dirty="0"/>
            <a:t>Job j starts at </a:t>
          </a:r>
          <a:r>
            <a:rPr lang="en-IN" sz="3300" b="1" kern="1200" dirty="0" err="1"/>
            <a:t>s</a:t>
          </a:r>
          <a:r>
            <a:rPr lang="en-IN" sz="3300" b="1" kern="1200" baseline="-25000" dirty="0" err="1"/>
            <a:t>j</a:t>
          </a:r>
          <a:r>
            <a:rPr lang="en-IN" sz="3300" kern="1200" dirty="0"/>
            <a:t>, finishes at </a:t>
          </a:r>
          <a:r>
            <a:rPr lang="en-IN" sz="3300" b="1" kern="1200" dirty="0"/>
            <a:t>f</a:t>
          </a:r>
          <a:r>
            <a:rPr lang="en-IN" sz="3300" b="1" kern="1200" baseline="-25000" dirty="0"/>
            <a:t>j</a:t>
          </a:r>
          <a:r>
            <a:rPr lang="en-IN" sz="3300" kern="1200" dirty="0"/>
            <a:t>, and has weight </a:t>
          </a:r>
          <a:r>
            <a:rPr lang="en-IN" sz="3300" b="1" kern="1200" dirty="0" err="1"/>
            <a:t>w</a:t>
          </a:r>
          <a:r>
            <a:rPr lang="en-IN" sz="3300" b="1" kern="1200" baseline="-25000" dirty="0" err="1"/>
            <a:t>j</a:t>
          </a:r>
          <a:r>
            <a:rPr lang="en-IN" sz="3300" kern="1200" dirty="0"/>
            <a:t> &gt; 0.</a:t>
          </a:r>
          <a:endParaRPr lang="en-US" sz="3300" kern="1200" dirty="0"/>
        </a:p>
      </dsp:txBody>
      <dsp:txXfrm>
        <a:off x="88585" y="97517"/>
        <a:ext cx="4651002" cy="1637500"/>
      </dsp:txXfrm>
    </dsp:sp>
    <dsp:sp modelId="{E7BC297C-053B-2345-B536-BE390205FA38}">
      <dsp:nvSpPr>
        <dsp:cNvPr id="0" name=""/>
        <dsp:cNvSpPr/>
      </dsp:nvSpPr>
      <dsp:spPr>
        <a:xfrm>
          <a:off x="0" y="1918642"/>
          <a:ext cx="4828172" cy="181467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dirty="0"/>
            <a:t>Two jobs are compatible if they don’t overlap.</a:t>
          </a:r>
          <a:endParaRPr lang="en-US" sz="3300" kern="1200" dirty="0"/>
        </a:p>
      </dsp:txBody>
      <dsp:txXfrm>
        <a:off x="88585" y="2007227"/>
        <a:ext cx="4651002" cy="1637500"/>
      </dsp:txXfrm>
    </dsp:sp>
    <dsp:sp modelId="{E11645B3-A9F4-D449-BD68-EF049844A102}">
      <dsp:nvSpPr>
        <dsp:cNvPr id="0" name=""/>
        <dsp:cNvSpPr/>
      </dsp:nvSpPr>
      <dsp:spPr>
        <a:xfrm>
          <a:off x="0" y="3828352"/>
          <a:ext cx="4828172" cy="181467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b="1" kern="1200" dirty="0"/>
            <a:t>Goal: </a:t>
          </a:r>
          <a:r>
            <a:rPr lang="en-IN" sz="3300" kern="1200" dirty="0"/>
            <a:t>find max-weight subset of mutually compatible jobs.</a:t>
          </a:r>
          <a:endParaRPr lang="en-US" sz="3300" kern="1200" dirty="0"/>
        </a:p>
      </dsp:txBody>
      <dsp:txXfrm>
        <a:off x="88585" y="3916937"/>
        <a:ext cx="4651002" cy="16375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7A5D2-7872-BB44-9B6B-C33118B30321}">
      <dsp:nvSpPr>
        <dsp:cNvPr id="0" name=""/>
        <dsp:cNvSpPr/>
      </dsp:nvSpPr>
      <dsp:spPr>
        <a:xfrm>
          <a:off x="1283" y="314546"/>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769AC2-E3B5-7A4E-8A6E-51FFA12CEE93}">
      <dsp:nvSpPr>
        <dsp:cNvPr id="0" name=""/>
        <dsp:cNvSpPr/>
      </dsp:nvSpPr>
      <dsp:spPr>
        <a:xfrm>
          <a:off x="501904" y="790136"/>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b="1" i="0" kern="1200"/>
            <a:t>“Those who cannot remember the past are condemned to repeat it.” – George Santayana</a:t>
          </a:r>
          <a:endParaRPr lang="en-US" sz="3400" kern="1200"/>
        </a:p>
      </dsp:txBody>
      <dsp:txXfrm>
        <a:off x="585701" y="873933"/>
        <a:ext cx="4337991" cy="2693452"/>
      </dsp:txXfrm>
    </dsp:sp>
    <dsp:sp modelId="{3ED623F3-6359-1247-8896-811AC9A9C38A}">
      <dsp:nvSpPr>
        <dsp:cNvPr id="0" name=""/>
        <dsp:cNvSpPr/>
      </dsp:nvSpPr>
      <dsp:spPr>
        <a:xfrm>
          <a:off x="5508110" y="314546"/>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90B13-EF07-1147-8963-3D0BF69C8749}">
      <dsp:nvSpPr>
        <dsp:cNvPr id="0" name=""/>
        <dsp:cNvSpPr/>
      </dsp:nvSpPr>
      <dsp:spPr>
        <a:xfrm>
          <a:off x="6008730" y="790136"/>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1" kern="1200"/>
            <a:t>Greed(y) does not always work.</a:t>
          </a:r>
          <a:endParaRPr lang="en-US" sz="3400" kern="1200"/>
        </a:p>
      </dsp:txBody>
      <dsp:txXfrm>
        <a:off x="6092527" y="873933"/>
        <a:ext cx="4337991" cy="26934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BF8AC-7C53-5748-98C2-46867349C737}">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82806B-0ACE-3F4C-A572-60D8AB17B14B}">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Polynomial time </a:t>
          </a:r>
          <a:r>
            <a:rPr lang="en-US" sz="4400" kern="1200" dirty="0">
              <a:solidFill>
                <a:schemeClr val="accent6"/>
              </a:solidFill>
            </a:rPr>
            <a:t>GOOD!</a:t>
          </a:r>
        </a:p>
      </dsp:txBody>
      <dsp:txXfrm>
        <a:off x="0" y="675"/>
        <a:ext cx="6900512" cy="1106957"/>
      </dsp:txXfrm>
    </dsp:sp>
    <dsp:sp modelId="{794B63AA-FE6D-6E43-BCD9-47A9C09C7EB8}">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BE2391-46F4-B840-851E-3F9B38F4ADD3}">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Exponential time </a:t>
          </a:r>
          <a:r>
            <a:rPr lang="en-US" sz="4400" kern="1200" dirty="0">
              <a:solidFill>
                <a:srgbClr val="FF0000"/>
              </a:solidFill>
            </a:rPr>
            <a:t>BAD!</a:t>
          </a:r>
        </a:p>
      </dsp:txBody>
      <dsp:txXfrm>
        <a:off x="0" y="1107633"/>
        <a:ext cx="6900512" cy="1106957"/>
      </dsp:txXfrm>
    </dsp:sp>
    <dsp:sp modelId="{FC455F79-019B-4140-A6C3-5A46DB96D4D3}">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599681-F4F1-C646-874B-4C165CB2C13D}">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Infinite time gets you </a:t>
          </a:r>
          <a:r>
            <a:rPr lang="en-US" sz="4400" kern="1200" dirty="0">
              <a:solidFill>
                <a:srgbClr val="FF8AD8"/>
              </a:solidFill>
            </a:rPr>
            <a:t>FIRED!</a:t>
          </a:r>
        </a:p>
      </dsp:txBody>
      <dsp:txXfrm>
        <a:off x="0" y="2214591"/>
        <a:ext cx="6900512" cy="1106957"/>
      </dsp:txXfrm>
    </dsp:sp>
    <dsp:sp modelId="{7A00ADC0-63D0-B449-AF91-350C140EA09C}">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47CBB3-8103-804B-9888-24BA01696562}">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SRTBOT</a:t>
          </a:r>
        </a:p>
      </dsp:txBody>
      <dsp:txXfrm>
        <a:off x="0" y="3321549"/>
        <a:ext cx="6900512" cy="1106957"/>
      </dsp:txXfrm>
    </dsp:sp>
    <dsp:sp modelId="{BFC5A8AC-0FE7-7A41-8DDC-D5C7757405FA}">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FD3720-D85D-4C4A-9443-749A9C74A577}">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PRACTICE!</a:t>
          </a:r>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3T09:29:09.864"/>
    </inkml:context>
    <inkml:brush xml:id="br0">
      <inkml:brushProperty name="width" value="0.05292" units="cm"/>
      <inkml:brushProperty name="height" value="0.05292" units="cm"/>
      <inkml:brushProperty name="color" value="#FF0000"/>
    </inkml:brush>
  </inkml:definitions>
  <inkml:trace contextRef="#ctx0" brushRef="#br0">2369 9048 24575,'-15'0'0,"0"0"0,0 0 0,-1 7 0,1 8 0,7 1 0,1 6 0,1-7 0,4 18 0,-5-7 0,7 8 0,18-1 0,-1-13 0,11 0 0,11-12 0,8-29 0,10 16 0,3-24 0,-24 26 0,-15 8 0,-14 5 0,-7 18 0,0-5 0,-14 7 0,-26 8 0,-6-20 0,-15 21 0,26-35 0,9 14 0,17-31 0,15 1 0,-2-4 0,8 8 0</inkml:trace>
  <inkml:trace contextRef="#ctx0" brushRef="#br0" timeOffset="1100">2739 9015 24575,'-9'-7'0,"3"25"0,6 6 0,0 27 0,0-12 0,6-5 0,-4-19 0,17-6 0,-9 4 0,18-11 0,-4-9 0,-7-9 0,14-19 0,-26 5 0,21-28 0,-24 11 0,7-3 0,-3 29 0,-4 23 0,23 24 0,-3 3 0,13 2 0,-1-11 0,4-39 0,-8-36 0,-9-2 0,-3-7 0,-8-5 0,-4 0 0,-3 6 0,-3 4 0,-3-30 0,-22 53 0,9 13 0,-7 12 0,9 26 0,7-2 0,16 49 0,17 2 0,0 9 0,1-7 0,-6-19 0,-12-23 0,13-26 0,-13-21 0,30-38 0,-17 17 0,21 10 0,-11 27 0,-9 16 0,-8 12 0,0 2 0,-13 17 0,7-9 0,-22 18 0,-5-18 0,-6-6 0,1-12 0,7-13 0,1-24 0,7 5 0,1-8 0,7 14 0</inkml:trace>
  <inkml:trace contextRef="#ctx0" brushRef="#br0" timeOffset="1670">3501 8645 24575,'0'70'0,"0"1"0,0-14 0,0 0 0,0 7 0,0-1 0,-1-11 0,2-3 0,4-1 0,1-2 0,-3 32 0,-5-91 0,-10-29 0,-4-16 0,8-3 0,3-7 0,-2 2-396,-6-13 0,2 5 396,10 11 0,2 10 0,-1 15 0,13 28 0,3-10 0,14 19 0,-5 13 0,-2 0 792,-13 22-792,-3 0 0,-7-2 0,-9 8 0,-6-9 0,-15 4 0,13-16 0,-1-1 0</inkml:trace>
  <inkml:trace contextRef="#ctx0" brushRef="#br0" timeOffset="2049">3618 8574 24575,'15'0'0,"11"18"0,-2-5 0,-3 14 0,-8-4 0,-13 0 0,0-20 0,0-6 0,0-26 0,9 0 0,0 6 0,8 2 0,4 12 0,2 3 0,-7 6 0,-3 0 0</inkml:trace>
  <inkml:trace contextRef="#ctx0" brushRef="#br0" timeOffset="2816">3933 8517 24575,'-10'31'0,"1"-3"0,9-13 0,0 0 0,25 11 0,-6-14 0,16-1 0,-20-20 0,10-17 0,-21-33 0,7 16 0,-36-21 0,-1 48 0,-7 10 0,11 15 0,14 6 0,1 0 0,7 0 0,20-7 0,36-22 0,1-3 0,19-25 0,-39 13 0,-5-29 0,-21-12 0,-11-16 0,-9 29 0,-18 21 0,10 36 0,-11 35 0,18-20 0,-13 35 0,21-15 0,14 25 0,-6-11 0,33 13 0,-35-32 0,21-2 0,-24-7 0,15-25 0,-14-5 0,6-31 0,-8 8 0,13 5 0,-10 7 0,17 19 0,-5 9 0,7 5 0,-6 11 0,-3-7 0,-13 4 0,-7 2 0,-7 1 0,-9-10 0,0-20 0,9 3 0,7-10 0</inkml:trace>
  <inkml:trace contextRef="#ctx0" brushRef="#br0" timeOffset="3416">4778 8073 24575,'-11'22'0,"-13"49"0,9-24 0,0 2 0,-1 0 0,2-3 0,0 12 0,7-43 0,7-8 0</inkml:trace>
  <inkml:trace contextRef="#ctx0" brushRef="#br0" timeOffset="3616">4561 8011 24575,'28'37'0,"3"-7"0,16 0 0,3-1 0,3 0 0,19 15 0,-48-21 0,-16-13 0,1 3 0</inkml:trace>
  <inkml:trace contextRef="#ctx0" brushRef="#br0" timeOffset="6465">5048 7893 24575,'9'50'0,"1"1"0,1 14 0,4-24 0,-6-35 0,-1-30 0,7-7 0,-13-13 0,14 15 0,-8 16 0,9 32 0,22 5 0,-9 0 0,16 3 0,-23-25 0,-2 7 0,0-33 0,-3 5 0,10-43 0,-16-18 0,2-7 0,-14 12 0,-13 37 0,-3 31 0,-12 44 0,12-28 0,4 28 0</inkml:trace>
  <inkml:trace contextRef="#ctx0" brushRef="#br0" timeOffset="6832">5564 7731 24575,'-9'6'0,"3"3"0,6 6 0,0 19 0,8-8 0,-6 16 0,38-14 0,-13-6 0,21-8 0,-13-31 0,-19-2 0,14-50 0,-26-2 0,7-3 0,-32 22 0,-14 32 0,-15 32 0,14-2 0,10 17 0,19-17 0,7 3 0</inkml:trace>
  <inkml:trace contextRef="#ctx0" brushRef="#br0" timeOffset="7134">5908 7588 24575,'0'29'0,"0"0"0,0 0 0,6 0 0,3 1 0,-1-21 0,-1-23 0,-7-58 0,15 12 0,-11-17 0,18 55 0,-7 9 0,1 13 0,-1 0 0,-9 0 0</inkml:trace>
  <inkml:trace contextRef="#ctx0" brushRef="#br0" timeOffset="7566">6091 7370 24575,'-7'-16'0,"5"38"0,-5 22 0,21 35 0,-10 0 0,3-28 0,0 0 0,-7 36 0,8-7 0,1-40 0,22-63 0,-7-11 0,8-45 0,-18 39 0,-12 8 0,-4 53 0,-5 6 0,21 8 0,9-13 0,8-13 0,10-21 0,-6-10 0,-13 0 0,-4 4 0</inkml:trace>
  <inkml:trace contextRef="#ctx0" brushRef="#br0" timeOffset="8467">5022 8719 24575,'47'-27'0,"-8"2"0,15-36 0,-25 22 0,-16 5 0,-21 13 0,-9 20 0,-6 7 0,7 4 0,-2 30 0,0 10 0,25 16 0,-4-15 0,23-19 0,-4-17 0,0-12 0,18-7 0,7-20 0,-16 7 0,-3-4 0</inkml:trace>
  <inkml:trace contextRef="#ctx0" brushRef="#br0" timeOffset="8834">5467 8508 24575,'-15'-9'0,"-11"33"0,6-3 0,0 26 0,12-18 0,8 6 0,0-10 0,0 3 0,6-20 0,17-29 0,-2-12 0,10-14 0,-20 11 0,-3 35 0,-8 23 0,0 17 0,20 0 0,-2-9 0,28-19 0,1-24 0,2-10 0,-16-2 0,-16 7 0</inkml:trace>
  <inkml:trace contextRef="#ctx0" brushRef="#br0" timeOffset="9351">5809 8372 24575,'-6'-9'0,"-3"15"0,-8 17 0,9 8 0,-1 4 0,9-6 0,13 2 0,10-5 0,20-9 0,1-26 0,4-14 0,-5-27 0,-19 1 0,11-20 0,-32-9 0,11-4 0,-14-9 0,-7 40 0,-1 12 0,-12 56 0,10 26 0,12 6 0,5 5 0,1-2 0,1-2 0,3-1 0,0-3 0,7 12 0,-11-57 0,22-49 0,-10 9 0,10-16 0,-2 84 0,-17-5 0,14 27 0,-11-29 0,9-14 0,-7-1 0,-3-7 0</inkml:trace>
  <inkml:trace contextRef="#ctx0" brushRef="#br0" timeOffset="15333">5299 9160 24575,'-15'0'0,"-2"13"0,8 3 0,-8 14 0,15-1 0,-7 11 0,9 27 0,5-15 0,4 1 0,3-5 0,1-2 0,13 37 0,3-53 0,-8-23 0,2-7 0,23-42 0,-12-27 0,-15 19 0,-4-5 0,-4-16 0,-8 1 0,-12 22 0,-3 3 0,-2-45 0,-16 52 0,0 15 0,-7 14 0,-2 1 0,2 21 0,15-10 0,12 17 0,-4-19 0,13 13 0,-6-6 0,14 31 0,14-3 0,-3 1 0,16-7 0,2-28 0,-17 7 0,7-9 0</inkml:trace>
  <inkml:trace contextRef="#ctx0" brushRef="#br0" timeOffset="15851">5711 8969 24575,'-15'-8'0,"-6"1"0,11 20 0,-11 3 0,18 59 0,-1-22 0,0 3 0,2 0 0,4 2 0,7 3 0,3-5 0,5 10 0,20-23 0,-9-17 0,25-30 0,-31 1 0,14-8 0</inkml:trace>
  <inkml:trace contextRef="#ctx0" brushRef="#br0" timeOffset="16099">6036 8966 24575,'-8'7'0,"1"18"0,19 12 0,-9 17 0,9 0 0,-3-12 0,-7-1 0,13-25 0,-7-2 0,1-14 0,-2 0 0</inkml:trace>
  <inkml:trace contextRef="#ctx0" brushRef="#br0" timeOffset="16332">6124 8770 24575,'14'-8'0,"-4"8"0,12 8 0,-5 13 0,0 15 0,-6 9 0,-3 1 0,-8-11 0,0-20 0,0-8 0</inkml:trace>
  <inkml:trace contextRef="#ctx0" brushRef="#br0" timeOffset="18883">2813 9710 24575,'15'0'0,"13"0"0,3 0 0,53-14 0,-4 10-1382,-13-18 0,5-4 1382,-4 9 0,7-1 0,-3-5 0,9-4 0,6-3 0,-1 2 0,-12 6 0,1 0 0,1 0 0,0 0 0,0 0-774,2 0 0,1 0 0,-1-1 0,0 1 1,-2 1 773,11-4 0,-1 1 0,-3 1 0,-10 4 0,9 3 0,-10 1 0,-16-4 0,-8 3 0,5 4 0,-42-7 0,-14 12 0,-10 7 0</inkml:trace>
  <inkml:trace contextRef="#ctx0" brushRef="#br0" timeOffset="26803">10771 3216 24575,'-5'0'0,"-7"15"0,-11 6 0,6 7 0,4-20 0,11 5 0,2-11 0,21 5 0,15-7 0,2 0 0,2 0 0,-17 0 0,3 24 0,2 13 0,-3 20 0,-5-7 0,-12-14 0,-14-21 0,-4 5 0,-30 1 0,-2-4 0,-9 1 0,16-18 0,19 0 0,10 0 0</inkml:trace>
  <inkml:trace contextRef="#ctx0" brushRef="#br0" timeOffset="27049">10823 3208 24575,'35'-30'0,"22"-5"0,26-1 0,-14 34 0,-29 6 0,-28 22 0,-12-19 0</inkml:trace>
  <inkml:trace contextRef="#ctx0" brushRef="#br0" timeOffset="28753">11364 3302 24575,'80'0'0,"-30"8"0,8-5 0,-44 5 0,-7-8 0</inkml:trace>
  <inkml:trace contextRef="#ctx0" brushRef="#br0" timeOffset="28915">11460 3474 24575,'62'-12'0,"-12"9"0,-10-9 0,-24 12 0,-3 0 0</inkml:trace>
  <inkml:trace contextRef="#ctx0" brushRef="#br0" timeOffset="29337">11970 3152 24575,'-8'50'0,"1"17"0,7-18 0,0 0 0,-8 28 0,6-43 0,-7-12 0,9-38 0,0-7 0,21-42 0,0-14-229,-2 33 1,2 0 228,7-25 0,-4 15 0,-1 42 0,8 88 0,-13 4-641,-6-4 0,-3 4 641,-8-24 0,-2-1-124,2 12 1,-2-5 123,-6-4 105,5 11 1,-4-58 0,6-3-1</inkml:trace>
  <inkml:trace contextRef="#ctx0" brushRef="#br0" timeOffset="35416">10101 6431 24575,'28'0'0,"16"18"0,7-15 0,5-1 0,35 16 0,-38-17 0,-3-2 0,6 1 0,-11 0 0,-18-9 0,-17 7 0,3-6 0</inkml:trace>
  <inkml:trace contextRef="#ctx0" brushRef="#br0" timeOffset="35967">11057 6182 24575,'-29'0'0,"0"7"0,-8 31 0,-9 19 0,18 25-483,5-40 0,4 0 483,16 48 118,-7-37 1,6-1-119,20-5 0,8-3 0,3-2 0,4-6 0,46-4 0,1-32 0,-13-24 0,2-14 0,-5-6 0,-31 1 0,-7-9 0,-9-15 0,-9-5 0,-9-13 0,-6 0 0,2 16 0,-6 8 0,-31-15 0,4 67 0,-49 30 0,37 1 0,0 3 0,7-3 0,4 1 0,-22 22 0,63-32 0</inkml:trace>
  <inkml:trace contextRef="#ctx0" brushRef="#br0" timeOffset="36470">11506 6190 24575,'-15'0'0,"0"13"0,6 4 0,-9 23 0,15 3 0,-11 9 0,0 7 0,12-8 0,1 1 0,-8 7 0,2-3 0,14 14 0,1-48 0,14-7 0,11-13 0,-1 7 0,13-27 0,-27 13 0,-1-13 0</inkml:trace>
  <inkml:trace contextRef="#ctx0" brushRef="#br0" timeOffset="37135">11717 6353 24575,'-7'-8'0,"6"-6"0,1 13 0,1-13 0,13 6 0,-13-7 0,6-7 0,-7 25 0,0 12 0,0 38 0,0 15 0,0 22 0,0-9 0,0-19 0,0 1 0,0-12 0,0-2 0,0 40 0,14-75 0,-10-16 0,10-33 0</inkml:trace>
  <inkml:trace contextRef="#ctx0" brushRef="#br0" timeOffset="37535">11968 6273 24575,'15'-8'0,"5"25"0,-10 48 0,2 8 0,-11-22 0,-2 1 0,1 27 0,0-12 0,-8-13 0,5-14 0,-5-17 0,1-2 0,-1-13 0,-1-1 0,3-7 0</inkml:trace>
  <inkml:trace contextRef="#ctx0" brushRef="#br0" timeOffset="38118">10863 6559 24575,'15'0'0,"0"0"0,7 0 0,0 0 0,7 0 0,-6 0 0,-8-6 0,4 4 0,-16-5 0,10 7 0</inkml:trace>
  <inkml:trace contextRef="#ctx0" brushRef="#br0" timeOffset="40067">9149 9534 24575,'13'9'0,"14"-3"0,27-6 0,12 0 0,5 0 0,-23 0 0,0 0 0,24 0 0,-6 0 0,-12 0 0,-27 0 0,-14 0 0</inkml:trace>
  <inkml:trace contextRef="#ctx0" brushRef="#br0" timeOffset="40951">10083 9241 24575,'-15'0'0,"-11"18"0,6 0 0,0 10 0,3-1 0,15 7 0,-10 11 0,0 10 0,8 11 0,4 4 0,-3 12 0,3-1 0,3-18 0,5-7 0,19 15 0,9-56 0,10-6 0,8-9 0,6-32 0,3-8 0,8 13 0,-5-5-293,-17-19 0,-9-3 293,8-17 0,-45 17-4,9-11 4,-12-2 0,-12-25 0,-15 20 0,-21 0 0,3 43 586,-2 11-586,18 18 4,7 0-4,0 0 0,7 0 0,0 7 0,7 1 0,-12 9 0,17-1 0,-17 14 0,19 1 0,7 9 0,-3-10 0,34-1 0,-31-13 0,50 10 0,-41-9 0,32-2 0,-30-9 0,6-18 0,-14 2 0,-1-5 0,-8 8 0</inkml:trace>
  <inkml:trace contextRef="#ctx0" brushRef="#br0" timeOffset="41601">10969 9255 24575,'-15'-7'0,"0"5"0,0-4 0,-12 30 0,-11 40 0,13 21-761,3-28 1,3 3 760,16-8 0,2-1 0,-7-4 0,1-1 0,7 32 369,0-24-369,12-18 0,11-13 0,21-12 0,0-20 0,-14 4 0,-12-13 0</inkml:trace>
  <inkml:trace contextRef="#ctx0" brushRef="#br0" timeOffset="42033">11147 9424 24575,'0'4'0,"-8"29"0,6 37 0,-7 3 0,9-7 0,0-32 0,7-13 0,1-12 0,1-2 0,-3-7 0</inkml:trace>
  <inkml:trace contextRef="#ctx0" brushRef="#br0" timeOffset="42302">11379 9273 24575,'16'0'0,"5"0"0,-5 6 0,8 33 0,-2 47 0,-14-26 0,-4 4 0,-2-2 0,-4-2-437,-4-6 0,-3-5 437,-8 16 0,-4-23 0,19-15 0,-6-14 0</inkml:trace>
  <inkml:trace contextRef="#ctx0" brushRef="#br0" timeOffset="44670">8115 11934 24575,'13'-8'0,"16"-30"0,10 7 0,8-4 0,16-18 0,5-3 0,2-3 0,-1 4 0,-13 16 0,-5 5 0,2-5 0,-46 39 0</inkml:trace>
  <inkml:trace contextRef="#ctx0" brushRef="#br0" timeOffset="45167">8576 11396 24575,'23'0'0,"5"0"0,5 0 0,0-7 0,1 5 0,-13-4 0,-12 12 0,4-4 0,-11 12 0,13 0 0,-13 9 0,7 0 0,-9 4 0,-9-4 0,-1 6 0,-10 0 0,1 0 0,8-13 0,3-4 0</inkml:trace>
  <inkml:trace contextRef="#ctx0" brushRef="#br0" timeOffset="46601">9045 9042 24575,'22'-15'0,"12"-11"0,-5 2 0,4 3 0,-16 1 0,5 12 0,1-9 0,0 8 0,-8-6 0,-2 6 0,-4 1 0,-1 1 0,-1 7 0</inkml:trace>
  <inkml:trace contextRef="#ctx0" brushRef="#br0" timeOffset="47167">9181 8833 24575,'12'0'0,"10"0"0,40 0 0,19 0 0,-13 0 0,-8 0 0,-39 7 0,-14 1 0,-25 18 0,5-2 0,-14 4 0,17 0 0,3-18 0,7 2 0</inkml:trace>
  <inkml:trace contextRef="#ctx0" brushRef="#br0" timeOffset="58916">5346 10018 24575,'-8'13'0,"-6"-3"0,13 4 0,-6-7 0</inkml:trace>
  <inkml:trace contextRef="#ctx0" brushRef="#br0" timeOffset="62007">8366 5349 24575,'0'-15'0,"0"0"0,-6 0 0,11 13 0,13-3 0,2 12 0,42-7 0,-11 0 0,18 0 0,-15 0 0,-20 0 0,-26 0 0,-3 0 0,-12 0 0</inkml:trace>
  <inkml:trace contextRef="#ctx0" brushRef="#br0" timeOffset="62566">8430 5173 24575,'0'15'0,"0"6"0,0 26 0,0 23 0,-6-22 0,0 0 0,3 25 0,-9-9 0,12-42 0,7 0 0,-6-7 0,6-7 0,-7-1 0</inkml:trace>
  <inkml:trace contextRef="#ctx0" brushRef="#br0" timeOffset="63750">7345 8326 24575,'12'0'0,"-1"0"0,18 0 0,-8 6 0,1 3 0,8-1 0,14-1 0,10-28 0,-9 7 0,-7-16 0,-16 7 0,-14 13 0,-1-3 0</inkml:trace>
  <inkml:trace contextRef="#ctx0" brushRef="#br0" timeOffset="64001">7598 8171 24575,'-15'-8'0,"7"14"0,1 21 0,-7 27 0,11 25 0,-4-13 0,0 6 0,-2 3 0,2 0-252,6-4 0,-2-6 0,-12 22 0,15-63 1</inkml:trace>
  <inkml:trace contextRef="#ctx0" brushRef="#br0" timeOffset="70093">8131 5694 24575,'-15'-8'0,"0"8"0,7 2 0,1 4 0</inkml:trace>
  <inkml:trace contextRef="#ctx0" brushRef="#br0" timeOffset="70535">7479 6627 24575,'0'-23'0,"0"9"0,0 7 0</inkml:trace>
  <inkml:trace contextRef="#ctx0" brushRef="#br0" timeOffset="76650">9705 11458 24575,'9'-2'0,"-3"4"0,-6 13 0,0 6 0,0 2 0,0 6 0,0 0 0,0-6 0,0-2 0,0-6 0,0-13 0,0-67 0,10 4 0,5-5 0,2-1 0,3-1-380,4-6 1,5 8 379,25 2 0,-16 23 0,-10 21 0,-7 12 0,11 26 0,-1 18 0,9 38 0,-19 4 0,-6-32 0,-4-1 0,-7 23 759,10 3-759,-14-32 0,6-14 0,-4-27 0,5-6 0,-7 1 0</inkml:trace>
  <inkml:trace contextRef="#ctx0" brushRef="#br0" timeOffset="76900">10387 11429 24575,'5'0'0,"51"0"0,7 0 0,18 0 0,-37 0 0,-22-7 0,-14 6 0,-1-6 0</inkml:trace>
  <inkml:trace contextRef="#ctx0" brushRef="#br0" timeOffset="77101">10531 11310 24575,'0'16'0,"0"31"0,0 26 0,0-4 0,0-16 0,0-30 0,6-8 0,-4-9 0,5-6 0</inkml:trace>
  <inkml:trace contextRef="#ctx0" brushRef="#br0" timeOffset="77304">10837 11161 24575,'15'54'0,"-3"11"0,-10-5 0,-4 5 0,2-12 0,0 0 0,0 5 0,0-6 0,0-2 0,0-43 0</inkml:trace>
  <inkml:trace contextRef="#ctx0" brushRef="#br0" timeOffset="78134">9562 11259 24575,'-43'-15'0,"-5"17"0,18 25 0,7 39 0,11 13 0,12 14-2216,14-22 0,9 4 0,0-1 2216,-4 1 0,1 1 0,8-4 0,12-3 0,9-5 0,4-10 97,21-9 1,0-13-1,-29-10 1,-2-5 0,37 1-1</inkml:trace>
  <inkml:trace contextRef="#ctx0" brushRef="#br0" timeOffset="78806">11191 11031 24575,'7'-8'0,"18"13"0,16 19 0,5 15 0,-1 16 0,-15 9 0,-7 11 0,-5 8-547,-6 5 1,-5 8 0,-3 2 0,1-8 0,4-5 0,-2-6 0,-5 1 0,-15 3 0,0 0 0,0 0 0</inkml:trace>
  <inkml:trace contextRef="#ctx0" brushRef="#br0" timeOffset="80334">4265 15887 24575,'-1'-14'0,"20"-14"0,15-1 0,8-3 0,1-6 0,3 0-1695,15-5 0,3 1 1695,-5 0 0,3 1 0,-7 7 0,4 0 0,-3 3 531,4 2 1,-3 3-532,4-1 0,-8 8 0,-23 15 0,-30 17 0</inkml:trace>
  <inkml:trace contextRef="#ctx0" brushRef="#br0" timeOffset="80752">5072 15213 24575,'-16'0'0,"1"0"0,55 0 0,0-21 0,51 16 0,-12-30 0,-11 31 0,-14-10 0,-21 14 0,-18 70 0,-28-12 0,-7 5 0,9 7 0,-4 2-579,-16 5 0,-2-5 579,14-25 0,3-4 0,-8 38 0,10-31 0,14-11 0,0-32 0</inkml:trace>
  <inkml:trace contextRef="#ctx0" brushRef="#br0" timeOffset="81417">6124 15651 24575,'52'-41'0,"10"0"0,-16 10 0,8-4 0,3-2-1867,11-7 0,4-2 0,5-3 1867,-12 7 0,4-4 0,3-1 0,-1 1 0,-2 3-721,2 0 1,-1 1 0,-1 2 0,0 0 720,2-2 0,2-1 0,-3 3 0,-8 9 0,2 7 0,-8 6 0,19-7 0,-51 25 0</inkml:trace>
  <inkml:trace contextRef="#ctx0" brushRef="#br0" timeOffset="81801">7452 14693 24575,'-15'0'0,"14"0"0,8 0 0,27 0 0,9 0 0,6-1 0,2 2 0,3 6 0,26 14 0,-96 53 0,-8 7-527,-8-25 0,-3 0 527,8-13 0,2-2 0,-20 24 0,22-32 0,15-14 0</inkml:trace>
  <inkml:trace contextRef="#ctx0" brushRef="#br0" timeOffset="87787">10095 12077 24575,'-15'0'0,"13"0"0,17 0 0,4 7 0,9-6 0,-26 6 0,3 0 0,-5-6 0,26 6 0,21-7 0,43 0 0,-39 0 0,5 0 0,5 0 0,7-1 0,0 2 0,-4 4 0,0 1 0,0-2 0,1-2 0,-1-2 0,-5 2 0,7 7 0,-12-2 0,-16-7 0,-31 0 0</inkml:trace>
  <inkml:trace contextRef="#ctx0" brushRef="#br0" timeOffset="88318">10480 12322 24575,'36'8'0,"-11"-6"0,3 7 0,-7-9 0,25 12 0,46-9 0,-37 9 0,15-12 0</inkml:trace>
  <inkml:trace contextRef="#ctx0" brushRef="#br0" timeOffset="94854">9423 13869 24575,'-8'0'0,"1"0"0</inkml:trace>
  <inkml:trace contextRef="#ctx0" brushRef="#br0" timeOffset="95835">9468 13839 24575,'-6'-2'0,"-24"18"0,8 9 0,-17 12 0,4 27 0,17-20 0,1 6 0,-7 25 0,3 8 0,7 9 0,4 1 0,0-18 0,4 0 0,9 8 0,6-7 0,16-5 0,40-6 0,-8-44 0,32-42 0,-33 4 0,-2-16 0,-14 11 0,-11-4 0,-13-6 0,-3-36 0,-13 1-385,0 17 0,0-2 385,0-41 0,-4 14 0,-8-3-70,-12 12 1,-8 2 69,-11-13 0,-6 7 0,4 32 0,-2 9 0,-1 11 0,3 9 0,3 13 0,2 0 0,17 0 764,2 0-764,6 7 36,6 1 0,2 1 0,7-2 1</inkml:trace>
  <inkml:trace contextRef="#ctx0" brushRef="#br0" timeOffset="97668">10169 14095 24575,'-7'-15'0,"-7"6"0,-13 28 0,-5 25 0,1 11 0,8 1 0,1 5-955,-2 0 0,0 4 0,4-2 955,7 12 0,5-4 0,-3-5 0,4-3 0,7 27 676,35-4-676,43-37 0,-23-22 0,2-6 0,-2-11 0,-2-6 0,25-4 0,-44 0 0,-20 0 0,-7 0 0</inkml:trace>
  <inkml:trace contextRef="#ctx0" brushRef="#br0" timeOffset="98418">10793 14199 24575,'-29'0'0,"39"-9"0,-3-2 0,34 1 0,-12 1 0,-6 16 0,4 16 0,-17 26 0,3 5 0,-34 24 0,4-21 0,-18 3 0,-8 5 0,10-11 0,-1-1 0,-2 2 0,1-3 0,-15 19 0,54-62 0,56-38 0,16 7 0,-28-1 0,-2 0 0,14 8 0,-32 8 0,-20 7 0,-1 0 0</inkml:trace>
  <inkml:trace contextRef="#ctx0" brushRef="#br0" timeOffset="99101">10884 13910 24575,'9'56'0,"-7"22"0,15-14 0,-15 3 0,7-32 0,-9-7 0,0-31 0,0-12 0,0-27 0,0-23 0,31-6 0,-15 13 0,30 3 0,-21 33 0,6 6 0,3 28 0,-16 5 0,0 30 0,-18-2 0,0 0 0,0-9 0,7-21 0,1-8 0,1-7 0,-2 0 0</inkml:trace>
  <inkml:trace contextRef="#ctx0" brushRef="#br0" timeOffset="99438">11360 13772 24575,'45'41'0,"-2"15"0,-12 1 0,-1 7-3323,0 6 1,-4 3 3322,1 9 0,-4 4 0,-9-25 0,-2 2 0,-7 4-131,-5 0 0,-6 5 0,-3 2 0,-4-1 131,-5-1 0,-4 0 0,-3 0 0,-2-1 0,-4 4 0,-3 1 0,-2-2 0,2-7 0,1-5 0,1-4 0,0-10 0,-2-13 0,-1 0 0</inkml:trace>
  <inkml:trace contextRef="#ctx0" brushRef="#br0" timeOffset="102067">9660 13491 24575,'0'-22'0,"0"6"0,0 21 0,14 28 0,-11 30 0,11 27 0,-14-9 0,0-2 0,13-31 0,26-69 0,4-18 0,-11-1 0,-2-3 0,8-23 0,-1 25 0,-13 35 0,-9 17 0,2 25 0,-6-7 0,6-6 0,0-9 0,5-1 0,-5-11 0,-2-9 0,0-9 0,-13-13 0,7-11 0,3-27 0,-9 12 0,15 2 0,-16 33 0,5 20 0</inkml:trace>
  <inkml:trace contextRef="#ctx0" brushRef="#br0" timeOffset="102352">10413 13353 24575,'-7'-8'0,"5"25"0,-25 17 0,18 14 0,-2 5 0,-16-11 0,-1 0-323,17 15 0,1 0 323,-42 18 160,38 4-160,-9-35 0,14 1 0,9-36 0,0-3 0</inkml:trace>
  <inkml:trace contextRef="#ctx0" brushRef="#br0" timeOffset="102807">10636 13583 24575,'7'-9'0,"-14"15"0,12 10 0,-32 18 0,23-3 0,-23 15 0,25-13 0,0 3 0,11-21 0,12-8 0,13-7 0,2-18 0,6 13 0,-9-43 0,-9 27 0,-10-25 0,-5 16 0,-37-7 0,14 18 0,-41-2 0,22 21 0,-4 20 0,15-15 0,16 14 0</inkml:trace>
  <inkml:trace contextRef="#ctx0" brushRef="#br0" timeOffset="104238">9549 16044 24575,'-8'-7'0,"-6"5"0,0-5 0,-22 66 0,2-9 0,11 9 0,1 7 0,3-14 0,3 2 0,4 32 0,4 3 0,-4-17 0,7-2 0,22 8 0,7-8 0,10-4 0,48-36 0,-14-44 0,-17-15 0,0-12 0,-3-19 0,-7-14-1611,-14 0 1,-4-10-1,-4 2 1611,-2 8 0,-3 1 0,-6 0 0,-9-5 0,-5 1 0,-3 6-138,-1 2 0,-5 9 138,-10 16 0,-7 8 0,-44-2 0,-3 48 0,-8 19 0,13 4 0,3 8 0,-2 10 0,9 3 0,22-18 0,14-2 0,28 3 0</inkml:trace>
  <inkml:trace contextRef="#ctx0" brushRef="#br0" timeOffset="104934">10196 15967 24575,'-7'-8'0,"-8"1"0,-23 28 0,10 13 0,0 11 0,1 8 0,-1 9 0,3 0-1529,1 19 1,1 3 1528,2-14 0,-1 2 0,6-5 0,11-7 0,6-3 359,1 11 1,8-4-360,9-15 0,11-6 0,16-4 0,5-8 0,29-1 0,-32-37 0,-3-7 0,10-3 0,-21-7 0,-10 12 0</inkml:trace>
  <inkml:trace contextRef="#ctx0" brushRef="#br0" timeOffset="107535">10423 16396 24575,'8'-7'0,"-1"42"0,-7 4 0,0 31 0,0-3 0,0-14 0,8-10 0,-6-9 0,7-13 0,-9-19 0,0-4 0,0-13 0,-7 7 0,6 1 0,-6 7 0</inkml:trace>
  <inkml:trace contextRef="#ctx0" brushRef="#br0" timeOffset="109351">10383 16695 24575,'6'-8'0,"-4"-6"0,5 6 0,-1-7 0,-4-1 0,18-5 0,10-20 0,21-7 0,-4 2 0,-6 18 0,-18 6 0,-8 19 0,2-17 0,11 10 0,10 1 0,26 1 0,-22 8 0,5 6 0,-20 21 0,-16 22 0,7 11 0,-18-10 0,0-16 0,6-13 0,-4-4 0,5 11 0,-7-18 0,0 3 0</inkml:trace>
  <inkml:trace contextRef="#ctx0" brushRef="#br0" timeOffset="109934">11106 15903 24575,'28'-9'0,"26"21"0,4 20 0,-16-11 0,0 4 0,22 36 0,-14-9 0,-4 9 0,-14 17 0,-6 7-942,-5-21 1,0 2-1,-5-2 942,-4 18 0,-8-5 0,-8-18 0,-4-7 652,-7 2-652,-9-12 0,4-8 0,-6-7 0,-2 1 0,8-10 0,2 0 0</inkml:trace>
  <inkml:trace contextRef="#ctx0" brushRef="#br0" timeOffset="111787">10398 15382 24575,'-8'-7'0,"1"18"0,7-7 0,-13 19 0,10-2 0,-31 32 0,29-4 0,-16 18 0,21-30 0,0-9 0,0-20 0,0-1 0</inkml:trace>
  <inkml:trace contextRef="#ctx0" brushRef="#br0" timeOffset="112219">10538 15351 24575,'0'40'0,"-7"-14"0,6 12 0,-6-4 0,7 9 0,-9 0 0,7-3 0,-6 1 0,1-8 0,5-4 0,-4-15 0</inkml:trace>
  <inkml:trace contextRef="#ctx0" brushRef="#br0" timeOffset="112804">10036 15662 24575,'13'17'0,"15"16"0,6 2 0,24 35 0,-15-4 0,-1-9 0,-13-12 0,-14-36 0,0-9 0,2-15 0,-8-8 0,27-21 0,-17 1 0,30-9 0,-4 2 0,-6 25 0,5 1 0,1-2 0,1 1 0,8 2 0,-1 2 0,17-14 0,-30 20 0,-27 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3T09:16:58.455"/>
    </inkml:context>
    <inkml:brush xml:id="br0">
      <inkml:brushProperty name="width" value="0.05292" units="cm"/>
      <inkml:brushProperty name="height" value="0.05292" units="cm"/>
      <inkml:brushProperty name="color" value="#FF0000"/>
    </inkml:brush>
  </inkml:definitions>
  <inkml:trace contextRef="#ctx0" brushRef="#br0">2414 5490 24575,'0'66'0,"0"15"0,0 4 0,0-36 0,0 1 0,0 34 0,0-18 0,0-3 0,-14-26 0,10 10 0,-11-28 0,1 10 0,10-10 0,-11-1 0,15 11 0,0-25 0,0 25 0,0-25 0,0 26 0,0-27 0,-15 12 0,12 0 0,-12-12 0,15 12 0,0-15 0,0 0 0,0 0 0</inkml:trace>
  <inkml:trace contextRef="#ctx0" brushRef="#br0" timeOffset="4163">2547 5523 24575,'-19'0'0,"-10"0"0,10 0 0,-14 0 0,15 0 0,-11 15 0,40-11 0,-8 10 0,16-28 0,10 10 0,-11-11 0,30 30 0,4-11 0,-1 10 0,-18-14 0,-3 0 0,3 0 0,3 0 0,12 0 0,-29 15 0,-5-11 0,1 10 0,-11 1 0,10-11 0,-14 10 0,0-14 0,0 0 0</inkml:trace>
  <inkml:trace contextRef="#ctx0" brushRef="#br0" timeOffset="5076">2480 6085 24575,'34'0'0,"-16"0"0,11 0 0,-10 0 0,-1 0 0,11 0 0,-25 0 0,11 0 0</inkml:trace>
  <inkml:trace contextRef="#ctx0" brushRef="#br0" timeOffset="6141">2977 6185 24575,'-19'-19'0,"4"-10"0,15 25 0,0-11 0,0 30 0,-14 48 0,-5 10 0,10-22 0,0-3 0,-6 4 0,15-23 0,0-58 0,15-23 0,3-3 0,1-7 0,-5 43 0,1-25 0,4 37 0,14-22 0,-15 29 0,11 29 0,-25-7 0,11 26 0,-15 29 0,14-18 0,-10 7 0,11-37 0,-15-14 0,0 3 0,0 1 0,15-5 0,3-43 0,0 22 0,-3-23 0</inkml:trace>
  <inkml:trace contextRef="#ctx0" brushRef="#br0" timeOffset="6908">3936 5755 24575,'-19'0'0,"34"0"0,36 0 0,34 14 0,-30-10 0,-11 11 0,-44-15 0</inkml:trace>
  <inkml:trace contextRef="#ctx0" brushRef="#br0" timeOffset="7074">3969 5986 24575,'33'0'0,"0"0"0,15 0 0,-12 15 0,-3-11 0,-18 10 0</inkml:trace>
  <inkml:trace contextRef="#ctx0" brushRef="#br0" timeOffset="8408">4564 5556 24575,'0'19'0,"0"10"0,-15 4 0,12 33 0,-10 2 0,-4 8 0,0 1 0,1 4-984,5 12 1,0-3 983,-5-27 0,3-8 0,13 7 473,0-47-473,0 0 0,0-41 0,0 33 0,0-36 0</inkml:trace>
  <inkml:trace contextRef="#ctx0" brushRef="#br0" timeOffset="9228">4531 5622 24575,'-15'-18'0,"41"3"0,25 30 0,23-11 0,7 10 0,-33-14 0,-30 0 0,-3 0 0,-15 0 0</inkml:trace>
  <inkml:trace contextRef="#ctx0" brushRef="#br0" timeOffset="9542">4564 5920 24575,'33'0'0,"-14"0"0,10 0 0,-11 0 0,1 0 0,-5 0 0</inkml:trace>
  <inkml:trace contextRef="#ctx0" brushRef="#br0" timeOffset="10624">4961 6185 24575,'-18'-19'0,"3"-10"0,15 25 0,-15 19 0,11 7 0,-10 55 0,14-22 0,0-3 0,0-8 0,0-55 0,0 22 0,14-55 0,5 7 0,14-15 0,0-10 0,0 40 0,0-7 0,-14 29 0,10 14 0,-25 5 0,10-1 0,-14 11 0,15-25 0,-11 25 0,10-10 0,-14-1 0,-14 12 0,10 3 0,-11-11 0,15 7 0,0-14 0,0-11 0,0 10 0,0-14 0</inkml:trace>
  <inkml:trace contextRef="#ctx0" brushRef="#br0" timeOffset="11142">5358 6284 24575,'33'0'0,"0"0"0,0 0 0,-15 0 0,-3 0 0,-15 0 0</inkml:trace>
  <inkml:trace contextRef="#ctx0" brushRef="#br0" timeOffset="11557">5622 6218 24575,'0'11'0,"0"-4"0,-14 41 0,10-15 0,-11 0 0,15 0 0,15-15 0,-11-3 0,10-15 0,-14 0 0</inkml:trace>
  <inkml:trace contextRef="#ctx0" brushRef="#br0" timeOffset="12927">6085 5622 24575,'0'19'0,"0"-5"0,0-14 0,0 0 0,0 0 0</inkml:trace>
  <inkml:trace contextRef="#ctx0" brushRef="#br0" timeOffset="13695">6218 5887 24575,'14'-18'0,"64"3"0,-1 15-1343,-20 0 1,0 0 1342,24 0 853,-15 0-853,-30 0 0,-21 0 0,-33 0 0</inkml:trace>
  <inkml:trace contextRef="#ctx0" brushRef="#br0" timeOffset="14459">6482 5622 24575,'-18'15'0,"-11"3"0,25 16 0,-11-1 0,15 14 0,-15 20 0,12 2 0,-12 12 0,15-44 0,0 7 0,0-55 0,0 22 0,0-26 0</inkml:trace>
  <inkml:trace contextRef="#ctx0" brushRef="#br0" timeOffset="15361">7144 5490 24575,'-52'70'0,"19"-8"0,19-29 0,14 15 0,0 18 0,0-17 0,0 2 0,0 37 0,-15-22 0,11-51 0,-11-19 0,15-11 0</inkml:trace>
  <inkml:trace contextRef="#ctx0" brushRef="#br0" timeOffset="16144">7144 5391 24575,'0'18'0,"0"-3"0,0-15 0,-15 0 0,11 15 0,-25-12 0,25 12 0,-10-15 0,28 0 0,-10 0 0,25 0 0,-10 0 0,14 15 0,15-12 0,-12 12 0,-3-15 0,-3 0 0,-12 0 0,1 15 0,-5-12 0,-14 12 0,0-15 0</inkml:trace>
  <inkml:trace contextRef="#ctx0" brushRef="#br0" timeOffset="16576">7011 5821 24575,'19'33'0,"-4"-15"0,-1-3 0,-10-15 0,40 0 0,-7 0 0,-1 0 0,-6 0 0,-30 0 0</inkml:trace>
  <inkml:trace contextRef="#ctx0" brushRef="#br0" timeOffset="17893">7375 6085 24575,'0'-18'0,"0"-11"0,0 25 0,0-11 0,0 30 0,0-11 0,0 25 0,0-25 0,0 25 0,0-11 0,0-14 0,0-8 0,0-14 0,0-11 0,0 25 0,0-25 0,0 10 0,0 1 0,0-12 0,15 27 0,-11-12 0,25 15 0,-11 0 0,1 0 0,10-15 0,-10 12 0,-1-12 0,11 15 0,-25 15 0,11-12 0,-1 12 0,-10-15 0,11 15 0,-15 3 0,0 1 0,0 10 0,0-11 0,0 15 0,0-14 0,0 10 0,0-10 0,-15 14 0,11-15 0,-10 11 0,14-25 0,0 25 0,-15-10 0,26-30 0,-22 18 0,26-36 0</inkml:trace>
  <inkml:trace contextRef="#ctx0" brushRef="#br0" timeOffset="18574">7805 6019 24575,'11'0'0,"-3"0"0,39 0 0,-28 0 0,10 0 0,-25 0 0,11 0 0</inkml:trace>
  <inkml:trace contextRef="#ctx0" brushRef="#br0" timeOffset="19593">8235 5953 24575,'-15'-18'0,"12"3"0,-12 0 0,15 12 0,0-12 0,15 15 0,-12 0 0,27 0 0,-26 0 0,25 0 0,-25 0 0,10 15 0,-14-12 0,0 27 0,0-12 0,0 15 0,-29 0 0,22-14 0,-23 10 0,30-25 0,-15 10 0,-3 1 0,0-11 0,-12 10 0,27-14 0,-12-14 0,30 10 0,-12-11 0,27 15 0,-27 0 0,27 0 0,-27 0 0,12 15 0,-15 3 0,0 16 0,0-16 0,0 11 0,0-25 0,15 11 0,33-1 0,36-10 0,-25-4 0,14-4 0,-54-10 0,14-1 0,-15 11 0,-3-10 0</inkml:trace>
  <inkml:trace contextRef="#ctx0" brushRef="#br0" timeOffset="151559">11906 5490 24575,'0'-33'0,"0"15"0,74-12 0,-10 19 0,8 4 0,15-2 0,2 0-533,-2-7 0,-9 2 533,3 10 65,-37-10 0,-40 14 1,11 0-1</inkml:trace>
  <inkml:trace contextRef="#ctx0" brushRef="#br0" timeOffset="151994">12336 5490 24575,'-15'-18'0,"-3"32"0,0 8 0,3 12 0,15-5 0,0 19 0,0 7 0,0 11 0,0-18 0,0-30 0,0-3 0,0-15 0</inkml:trace>
  <inkml:trace contextRef="#ctx0" brushRef="#br0" timeOffset="152645">12898 5391 24575,'-14'-18'0,"-5"3"0,-14 30 0,0 62 0,8-20 0,2 7 0,9 12 0,6 2 0,5-8 0,6-7 0,19 3 0,12-37 0,-5-29 0,-25 0 0,10 0 0</inkml:trace>
  <inkml:trace contextRef="#ctx0" brushRef="#br0" timeOffset="153314">13130 5655 24575,'0'-18'0,"0"47"0,-15 12 0,12 10 0,-12-21 0,15-16 0,0-25 0,0-7 0,59-48 0,-30 11 0,10 21 0,-1 5 0,-19 11 0,10 3 0,-25 15 0,25 15 0,-11 3 0,1 30 0,-4-11 0,-15-4 0,0-4 0,0-25 0,0 11 0,0-15 0</inkml:trace>
  <inkml:trace contextRef="#ctx0" brushRef="#br0" timeOffset="153710">13692 5358 24575,'33'33'0,"0"0"0,-14 15 0,-5 3 0,-14 15 0,-14 0 0,-5-14 0,-14-19 0,15-4 0,-12-25 0,27 11 0,-12-15 0</inkml:trace>
  <inkml:trace contextRef="#ctx0" brushRef="#br0" timeOffset="154562">14221 5457 24575,'55'0'0,"4"0"0,-55 0 0,11 0 0</inkml:trace>
  <inkml:trace contextRef="#ctx0" brushRef="#br0" timeOffset="154710">14254 5622 24575,'33'0'0,"1"0"0,-16 0 0,-3 0 0</inkml:trace>
  <inkml:trace contextRef="#ctx0" brushRef="#br0" timeOffset="155393">15015 4994 24575,'85'0'0,"-34"0"0,-7 0 0,-40 0 0,11 0 0,-15 0 0</inkml:trace>
  <inkml:trace contextRef="#ctx0" brushRef="#br0" timeOffset="155729">15180 5027 24575,'-18'0'0,"3"44"0,1 26 0,4 8 0,1 6 0,1-20 0,-2 0 0,-6 18 0,3-6 0,9-6 0,-11-22 0,15-19 0,0-25 0,0 11 0</inkml:trace>
  <inkml:trace contextRef="#ctx0" brushRef="#br0" timeOffset="156361">15743 4961 24575,'-19'-18'0,"-10"3"0,-4 59 0,-19 26 0,26-7 0,1 6 0,-1-8 0,4-1 0,10 7 0,6-5 0,6 8 0,18-22 0,30-19 0,-26-25 0,7 10 0</inkml:trace>
  <inkml:trace contextRef="#ctx0" brushRef="#br0" timeOffset="157080">15908 5226 24575,'18'-15'0,"-18"11"0,-3 19 0,-27 22 0,12 14 0,0-3 0,3-15 0,15-15 0,0-3 0,15-74 0,18 15 0,3-37 0,12 48 0,-15 18 0,-14 15 0,-5 0 0,1 15 0,-11 4 0,10 14 0,-14 0 0,0 0 0,0 0 0,0 0 0,0-15 0,0-3 0,0-15 0,0 0 0,0 0 0</inkml:trace>
  <inkml:trace contextRef="#ctx0" brushRef="#br0" timeOffset="157527">16338 5259 24575,'-51'47'0,"11"-8"0,2 3 0,-2 32-407,9-25 1,0-3 406,-3 6 267,1-5-267,0-13 33,15-1 1,3-15 0,15-3 0</inkml:trace>
  <inkml:trace contextRef="#ctx0" brushRef="#br0" timeOffset="158100">16206 5655 24575,'0'-18'0,"0"3"0,14 15 0,-10 0 0,26 0 0,-27 0 0,12 0 0,-15 15 0,0 3 0,-15 30 0,-3-11 0,-15 11 0,14-15 0,5-15 0,28-3 0,-10-15 0,25 0 0,19 0 0,7-15 0,-3 12 0,-23-12 0,-29 15 0</inkml:trace>
  <inkml:trace contextRef="#ctx0" brushRef="#br0" timeOffset="159227">16801 4763 24575,'18'0'0,"12"58"0,3-14 0,-20 7 0,-4 9 0,6 17 0,-1 4 0,-5-2 0,-3 3-1572,-4-7 0,-2 4 0,2-5 1572,5 6 0,0-5 0,-6-9 0,-2-4 1437,1 19-1437,-14 0 767,10-41-767,-11 4 0,1-44 0,10 0 0,-11 0 0</inkml:trace>
  <inkml:trace contextRef="#ctx0" brushRef="#br0" timeOffset="160543">17165 5192 24575,'33'0'0,"15"0"0,-12 15 0,12-11 0,-29 11 0,-5-15 0,-14 0 0</inkml:trace>
  <inkml:trace contextRef="#ctx0" brushRef="#br0" timeOffset="161043">17198 5126 24575,'18'15'0,"-3"18"0,-30 4 0,12 11 0,-12-30 0,15-3 0,0-15 0</inkml:trace>
  <inkml:trace contextRef="#ctx0" brushRef="#br0" timeOffset="162097">17992 4796 24575,'-19'0'0,"-25"0"0,7 14 0,1 5 0,-8 28 0,25 20 0,1 17 0,3 1 0,30-19 0,-11-18 0,10-15 0,1 0 0,18-15 0,18-3 0,1-15 0,-19-15 0,-18-3 0,-15-15 0,0-30 0,0 8 0,0 4 0,0 6 0,0 27 0,-15 0 0,-3-12 0,-15 27 0,-1-12 0,1 30 0,15 3 0,3 15 0,30 0 0,-11-14 0,25-5 0,-25-14 0,25 0 0,-10 0 0,-1 0 0,-3 0 0</inkml:trace>
  <inkml:trace contextRef="#ctx0" brushRef="#br0" timeOffset="162863">18389 4928 24575,'0'-19'0,"-15"5"0,11 14 0,-25 14 0,10 5 0,-14 43 0,15-7 0,3 12 0,1-20 0,10 1 0,4-11 0,18 11 0,1-30 0,10-3 0,-25-15 0,10 0 0</inkml:trace>
  <inkml:trace contextRef="#ctx0" brushRef="#br0" timeOffset="163360">18686 4961 24575,'-14'11'0,"-5"-4"0,1 56 0,3-12 0,0 1 0,12-19 0,-12-19 0,15-14 0,0 0 0</inkml:trace>
  <inkml:trace contextRef="#ctx0" brushRef="#br0" timeOffset="163960">18818 4829 24575,'19'47'0,"-4"20"0,-15 2 0,0-21 0,0 0 0,0 22 0,0-4 0,0-18 0,-30-1 0,8-25 0,-40 23 0,40-27 0,-8 0 0,30-3 0</inkml:trace>
  <inkml:trace contextRef="#ctx0" brushRef="#br0" timeOffset="166312">6218 6747 24575,'57'16'0,"0"1"0,-7-7 0,3-2 0,24 3 0,4-7-1268,-7-17 1,6-3 1267,3 10 0,7 5 0,-6 0 0,3 0 0,-5 2 0,4-1 0,-14 8 0,-28 21 0</inkml:trace>
  <inkml:trace contextRef="#ctx0" brushRef="#br0" timeOffset="207129">3473 8764 24575,'33'0'0,"44"-29"0,-15 5 0,8-4 0,-10 6 0,3-2 0,2 1 0,2-1 0,2 1 0,-3 4 0,13 0 0,-8 4 0,10 1 0,-51 14 0,-30 0 0,0 0 0</inkml:trace>
  <inkml:trace contextRef="#ctx0" brushRef="#br0" timeOffset="207480">4068 8665 24575,'0'0'0</inkml:trace>
  <inkml:trace contextRef="#ctx0" brushRef="#br0" timeOffset="207864">4002 8698 24575,'-19'-18'0,"5"33"0,14 36 0,0 19 0,0-22 0,0-1 0,0 23 0,0-4 0,0 26 0,0-48 0,0 19 0,0-34 0,0-25 0,0 10 0</inkml:trace>
  <inkml:trace contextRef="#ctx0" brushRef="#br0" timeOffset="208444">5093 8235 24575,'-18'0'0,"-12"15"0,27 3 0,-12 1 0,15-5 0,0-14 0</inkml:trace>
  <inkml:trace contextRef="#ctx0" brushRef="#br0" timeOffset="208928">4762 8566 24575,'0'-18'0,"0"3"0,-29 44 0,16 20 0,4 12 0,-8 15 0,1 6 0,8-15 0,2 2 0,5-2-706,14 19 0,4-7 706,-9-25 0,6-9 0,33 3 343,-13-33-343,-1-15 0,-15 0 0,-3 0 0</inkml:trace>
  <inkml:trace contextRef="#ctx0" brushRef="#br0" timeOffset="209514">5358 8632 24575,'0'66'0,"0"-18"0,0 0 0,0 11 0,15 18 0,-12-44 0,12 0 0,-15-74 0,0-17 0,0-31 0,0 12 0,29 44 0,8 15 0,0 18 0,7 18 0,-40 15 0,10 0 0,16 30 0,-8 21 0,11-10 0,-19-12 0,-14-76 0,0 6 0,0-21 0</inkml:trace>
  <inkml:trace contextRef="#ctx0" brushRef="#br0" timeOffset="209977">5986 8235 24575,'19'37'0,"25"22"0,-22-23 0,25 31 0,-28-1 0,10 0 0,-25 0 0,-4 8 0,7-4 0,1 3 0,-7 13 0,-2-3 0,2-23 0,-2-6 0,-14 8 0,11-43 0,-10-5 0,14-14 0</inkml:trace>
  <inkml:trace contextRef="#ctx0" brushRef="#br0" timeOffset="210344">6251 8864 24575,'51'-19'0,"12"-10"0,-27 25 0,-2-11 0,-20 15 0,-14 0 0,0 0 0</inkml:trace>
  <inkml:trace contextRef="#ctx0" brushRef="#br0" timeOffset="210677">6317 8996 24575,'0'18'0,"15"-3"0,18-44 0,33-8 0,4-15 0,-19 19 0,-21 19 0</inkml:trace>
  <inkml:trace contextRef="#ctx0" brushRef="#br0" timeOffset="214731">7011 8367 24575,'-3'-14'0,"21"10"0,48-11 0,4 1 0,-22 14 0,0-4-1067,21-40 1067,12 37 0,0-38 261,-11 42-261,-19-12 0,-21 30 0,-30-12 0,0 12 0</inkml:trace>
  <inkml:trace contextRef="#ctx0" brushRef="#br0" timeOffset="215260">7375 8334 24575,'0'41'0,"0"18"0,0 4 0,0 6-755,0-9 1,0-3 754,0-7 0,0 0 245,0 5 0,0 0-245,0 33 62,0-18 1,0-26-1,0-44 1</inkml:trace>
  <inkml:trace contextRef="#ctx0" brushRef="#br0" timeOffset="215827">8037 8301 24575,'-52'0'0,"5"30"0,13-23 0,16 37 0,-11-11 0,17 16 0,5 12 0,-2 21 0,0 6 0,2-25 0,0 2 0,6-2 0,13 23 0,6-7 0,-10-26 0,6-11 0,33-8 0,-28-20 0,25-28 0,-37 10 0,23-11 0</inkml:trace>
  <inkml:trace contextRef="#ctx0" brushRef="#br0" timeOffset="216377">8334 8665 24575,'0'48'0,"0"18"0,0 4 0,0-4 0,0-18 0,0-15 0,0-15 0,0-3 0,15-44 0,-11-8 0,10-44 0,1-4 0,-15 34 0,4 3 0,25-7 0,-25-4 0,25 56 0,-10-12 0,14 30 0,0 18 0,-15 18 0,12 15 0,-12-14 0,0-5 0,-3-28 0,-15-19 0,0-4 0,0-11 0</inkml:trace>
  <inkml:trace contextRef="#ctx0" brushRef="#br0" timeOffset="216698">8963 8665 24575,'18'0'0,"26"-15"0,-22 12 0,11-12 0,-18 15 0,-15 0 0</inkml:trace>
  <inkml:trace contextRef="#ctx0" brushRef="#br0" timeOffset="217128">9393 8301 24575,'0'26'0,"14"44"0,-10 22-535,4-28 0,-1-3 535,-7-6 350,0 22-350,0-55 0,0 7 0,0-29 0</inkml:trace>
  <inkml:trace contextRef="#ctx0" brushRef="#br0" timeOffset="217777">9624 8235 24575,'33'0'0,"-14"0"0,10 0 0,-11 15 0,16-11 0,13 40 0,5-22 0,-17 37 0,-4 18 0,-3-7 0,-5 3-906,-4 13 0,-5 1 906,-2-4 0,-9-8 0,-18-5 0,12-8 0,-27-29 0,27-15 0,-12-3 0</inkml:trace>
  <inkml:trace contextRef="#ctx0" brushRef="#br0" timeOffset="218527">10120 8401 24575,'33'18'0,"59"-3"0,0-15 0,-10 0 0,-2 0 0,-3 0 0,-4 0 0,-73 0 0</inkml:trace>
  <inkml:trace contextRef="#ctx0" brushRef="#br0" timeOffset="218911">10418 8301 24575,'-18'15'0,"3"18"0,15 33 0,0-25 0,0 17 0,0-39 0,0-1 0,15 12 0,-12-27 0,12 12 0,-15-15 0</inkml:trace>
  <inkml:trace contextRef="#ctx0" brushRef="#br0" timeOffset="219713">10980 8202 24575,'-18'0'0,"-12"0"0,100-15 0,22 12 0,-2-4 0,4-1-324,-29 0 0,-5 1 324,32 4 0,-78-12 0,-14 15 0</inkml:trace>
  <inkml:trace contextRef="#ctx0" brushRef="#br0" timeOffset="220078">11278 8202 24575,'-7'48'0,"-1"0"0,4 40 0,-3-38 0,0-1 0,7 17 0,0-3 0,0-41 0,0 22 0,14-41 0,-10 12 0,11-15 0</inkml:trace>
  <inkml:trace contextRef="#ctx0" brushRef="#br0" timeOffset="220677">11840 8169 24575,'-18'0'0,"-12"0"0,12 29 0,-15-7 0,15 41 0,3 3-583,0 19 583,11-1 72,-3-35 0,0-2-72,7 8 0,14 7 0,-10-43 0,26-5 0,-27-14 0,12 0 0,-15 0 0</inkml:trace>
  <inkml:trace contextRef="#ctx0" brushRef="#br0" timeOffset="221327">11972 8467 24575,'-18'18'0,"3"26"0,1-7 0,11 8 0,2 5 0,-14 39 0,15-20 0,0-24 0,0-45 0,0-30 0,15-7 0,-11-29 0,10 0 0,1 29 0,-11-7 0,10 41 0,16-27 0,-8 27 0,26 3 0,-15 18 0,0 15 0,0 15 0,-15-12 0,12 12 0,-27-29 0,12 10 0,-15-11 0,0 1 0,0-5 0</inkml:trace>
  <inkml:trace contextRef="#ctx0" brushRef="#br0" timeOffset="222245">12502 8632 24575,'55'0'0,"3"0"0,-24 0 0,2 0 0,-3-15 0,-18 12 0,-15-12 0</inkml:trace>
  <inkml:trace contextRef="#ctx0" brushRef="#br0" timeOffset="223394">12932 8367 24575,'-19'-14'0,"19"-5"0,33 1 0,-11 3 0,22 15 0,-11 0 0,19 15 0,-1 3 0,-3 15 0,-30 1 0,-3-16 0,-30 11 0,-18 19 0,-33 7 0,26 11 0,-19-33 0,55-3 0,-10-12 0,28 1 0,-10-5 0,25-14 0,-10-14 0,29 10 0,-12-11 0,27 15 0,-26 0 0,-4 0 0,-19 0 0,-14 0 0</inkml:trace>
  <inkml:trace contextRef="#ctx0" brushRef="#br0" timeOffset="224027">13328 8169 24575,'33'0'0,"-14"0"0,25 29 0,-37-21 0,27 29 0,6 14 0,-19-2 0,-2 5 0,15 29 0,-2 3-1264,-12-16 1,-7 0 1263,-3 3 0,-5-7 0,-5-11 0,-15 22 0,-3-54 0,-15 21 0,-15-41 0,11 12 0,4-15 0,19 0 0</inkml:trace>
  <inkml:trace contextRef="#ctx0" brushRef="#br0" timeOffset="226449">4399 10385 24575,'29'-18'0,"8"-12"0,44 26 0,-11-10 0,-19 14 0,-22 0 0</inkml:trace>
  <inkml:trace contextRef="#ctx0" brushRef="#br0" timeOffset="227162">4432 10418 24575,'0'33'0,"0"30"0,0 6 0,7-12 0,0 0 0,-3 17 0,11 3 0,-15-44 0,0 0 0,0-15 0,0 12 0,0-26 0,0 10 0</inkml:trace>
  <inkml:trace contextRef="#ctx0" brushRef="#br0" timeOffset="227862">5259 10286 24575,'-19'0'0,"5"0"0,-1 0 0,11 14 0,-40 5 0,22 43 0,-2-8 0,0 6 0,13 8 0,4 4-577,-2 4 1,3-2 576,4-14 0,4-6 0,13 27 0,18-15 0,13-45 0,3-5 0,-1 13 0,26-29 0</inkml:trace>
  <inkml:trace contextRef="#ctx0" brushRef="#br0" timeOffset="228481">5755 10550 24575,'-19'15'0,"5"3"0,14 30 0,0 18 0,0-25 0,0 17 0,0-69 0,0-7 0,0-33 0,29-1 0,-22 4 0,37 30 0,-25 18 0,14 18 0,0 30 0,-15-11 0,12 11 0,-27-15 0,12-15 0,0-3 0,-12-15 0,12 0 0</inkml:trace>
  <inkml:trace contextRef="#ctx0" brushRef="#br0" timeOffset="228794">6218 10583 24575,'18'15'0,"-3"-11"0,14 10 0,-7-14 0,26-14 0,-15 10 0,0-11 0,-14 15 0,-5 0 0</inkml:trace>
  <inkml:trace contextRef="#ctx0" brushRef="#br0" timeOffset="229144">6582 10451 24575,'0'48'0,"14"3"0,-10-14 0,11 7 0,-15-40 0,0 25 0,0-25 0,0 11 0</inkml:trace>
  <inkml:trace contextRef="#ctx0" brushRef="#br0" timeOffset="229528">6813 10253 24575,'0'11'0,"0"-4"0,44 70 0,-33-36 0,11 5 0,0-1 0,-7-4 0,-11 36 0,10-26 0,-14 1 0,-14-4 0,-5-15 0,1-15 0,3-3 0</inkml:trace>
  <inkml:trace contextRef="#ctx0" brushRef="#br0" timeOffset="230027">7508 10319 24575,'33'0'0,"0"0"0,-15 0 0,-3 0 0</inkml:trace>
  <inkml:trace contextRef="#ctx0" brushRef="#br0" timeOffset="230197">7474 10517 24575,'52'-18'0,"10"-12"0,-40 27 0,8-12 0</inkml:trace>
  <inkml:trace contextRef="#ctx0" brushRef="#br0" timeOffset="231327">8037 10120 24575,'47'-18'0,"20"3"0,2 1-405,-21 12 0,0 0 405,22-13 0,-14 7 0,-2 1 0,-10 4 0,15-12 0</inkml:trace>
  <inkml:trace contextRef="#ctx0" brushRef="#br0" timeOffset="231731">8467 10054 24575,'-19'0'0,"5"15"0,14 18 0,0 18 0,0 30 0,0 4-593,0-28 1,0 0 592,0 31 144,0-24 1,0-3-145,0-2 0,0 18 0,0-59 0,0-3 0</inkml:trace>
  <inkml:trace contextRef="#ctx0" brushRef="#br0" timeOffset="232219">9029 10220 24575,'0'-19'0,"-15"4"0,12 15 0,-42 30 0,38-8 0,-37 26 0,26 14 0,-15 23 0,21-20 0,5 2 0,5-12 0,4-3 0,17 28 0,-1-50 0,11-30 0,19 0 0,-22 0 0,18 0 0</inkml:trace>
  <inkml:trace contextRef="#ctx0" brushRef="#br0" timeOffset="232761">9293 10418 24575,'0'33'0,"0"0"0,0 0 0,0 0 0,0-14 0,0-49 0,0 5 0,15-23 0,4 18 0,14 12 0,0 0 0,-15 3 0,11 44 0,-25-21 0,26 36 0,-27-26 0,12 30 0,-15-11 0,0-4 0,0-4 0,0-25 0,0 10 0,0-14 0</inkml:trace>
  <inkml:trace contextRef="#ctx0" brushRef="#br0" timeOffset="233127">9624 10550 24575,'66'0'0,"1"-14"0,-16 10 0,-18-11 0,-4 15 0,-25 0 0,11 0 0</inkml:trace>
  <inkml:trace contextRef="#ctx0" brushRef="#br0" timeOffset="233827">10054 10319 24575,'0'-19'0,"0"-10"0,15 25 0,18-10 0,4 14 0,10 0 0,-13 29 0,-16 8 0,-18 29 0,-18-15 0,-16 12 0,16-12 0,-11 1 0,25-19 0,4-19 0,18-28 0,30-5 0,-11 1 0,11 3 0,-30 15 0,-3 0 0</inkml:trace>
  <inkml:trace contextRef="#ctx0" brushRef="#br0" timeOffset="234394">10385 10054 24575,'48'15'0,"-26"-11"0,22 25 0,-41 4 0,27 18 0,-26 1 0,-4 7 0,8 0 0,-2 3 0,-10 14 0,-6-1 0,-5-14 0,-4-5 0,-17 25 0,-12-48 0,30-18 0,3-15 0,15 0 0</inkml:trace>
  <inkml:trace contextRef="#ctx0" brushRef="#br0" timeOffset="235697">10914 10319 24575,'48'0'0,"33"0"0,-23-7 0,1-1 0,33 4 0,-15-10 0,-62 14 0</inkml:trace>
  <inkml:trace contextRef="#ctx0" brushRef="#br0" timeOffset="236194">11079 10186 24575,'-14'19'0,"10"25"0,-11-22 0,1 40 0,10-10 0,-11-1 0,15-18 0,0-18 0,0-15 0</inkml:trace>
  <inkml:trace contextRef="#ctx0" brushRef="#br0" timeOffset="236961">11708 9988 24575,'-19'0'0,"49"0"0,10 0 0,41 0 0,-26-7 0,0-1 0,37 5 0,-33-5 0,-4 1 0,-3 7 0,-23 0 0,-29 0 0</inkml:trace>
  <inkml:trace contextRef="#ctx0" brushRef="#br0" timeOffset="237297">12005 10021 24575,'-33'29'0,"15"8"0,2 9 0,3 4 0,9 23 0,-4-25 0,1 0 0,7 18 0,0-15 0,0-18 0,0-3 0,0-26 0,0 10 0,0-14 0</inkml:trace>
  <inkml:trace contextRef="#ctx0" brushRef="#br0" timeOffset="237906">12568 9955 24575,'-52'51'0,"4"12"0,30-17 0,3 3 0,-2 4 0,1 1 0,6-3 0,2 1 0,-2 3 0,5-4 0,20 5 0,-11-5 0,25-7 0,-25-40 0,25 10 0,-11-14 0,1 0 0,-4 0 0</inkml:trace>
  <inkml:trace contextRef="#ctx0" brushRef="#br0" timeOffset="238615">12700 10220 24575,'-18'14'0,"-12"34"0,27-8 0,-12 38 0,15-42 0,0 12 0,0-30 0,0-3 0,15-88 0,-12 10 0,17 5 0,4 2 0,-2 5 0,26 7 0,-15 40 0,-14-11 0,10 15 0,-25 0 0,25 0 0,-25 15 0,25 18 0,-25 33 0,11 4 0,-15-4 0,0-18 0,0-30 0,0-3 0,14-15 0,-10 0 0,11 0 0</inkml:trace>
  <inkml:trace contextRef="#ctx0" brushRef="#br0" timeOffset="238948">13262 10319 24575,'33'0'0,"0"0"0,-14 0 0,10 0 0,-10 0 0,-1 0 0,-3 0 0</inkml:trace>
  <inkml:trace contextRef="#ctx0" brushRef="#br0" timeOffset="239714">13593 10186 24575,'15'-18'0,"-12"-11"0,27 10 0,-12 1 0,15 3 0,-14 30 0,-5 3 0,-14 15 0,-29 30 0,22-37 0,-23 18 0,30-30 0,-15-10 0,56-4 0,-30-4 0,37-10 0,-19 14 0,-11 14 0,1 5 0,-5 14 0,-28-15 0,-5 12 0,-14-12 0,0 0 0,15-3 0,-12-15 0,27 0 0,-12 0 0</inkml:trace>
  <inkml:trace contextRef="#ctx0" brushRef="#br0" timeOffset="240317">13824 9955 24575,'34'0'0,"-16"0"0,41 29 0,-19 37 0,-13-9 0,-2 4 0,-8 0 0,-5-1-1033,-9-2 0,-6-2 1033,-3-6 0,-3-4 0,-9 24 496,-15 10-496,-30-13 0,-6-16 0,13-18 0,12-18 0</inkml:trace>
  <inkml:trace contextRef="#ctx0" brushRef="#br0" timeOffset="243496">9757 11013 24575,'-19'0'0,"4"0"0,15 0 0</inkml:trace>
  <inkml:trace contextRef="#ctx0" brushRef="#br0" timeOffset="243694">9757 11708 24575,'-19'0'0,"4"0"0,15 0 0</inkml:trace>
  <inkml:trace contextRef="#ctx0" brushRef="#br0" timeOffset="243864">9757 12502 24575,'0'18'0,"0"-3"0</inkml:trace>
  <inkml:trace contextRef="#ctx0" brushRef="#br0" timeOffset="244030">9723 12700 24575,'0'33'0,"-14"0"0,10-14 0,-11 10 0,15-25 0,0 10 0,0-14 0</inkml:trace>
  <inkml:trace contextRef="#ctx0" brushRef="#br0" timeOffset="245211">13295 11179 24575,'0'-19'0,"0"-10"0,0 40 0,0-22 0,0 26 0</inkml:trace>
  <inkml:trace contextRef="#ctx0" brushRef="#br0" timeOffset="245394">13295 11675 24575,'0'33'0,"0"-15"0,0-3 0</inkml:trace>
  <inkml:trace contextRef="#ctx0" brushRef="#br0" timeOffset="245577">13229 12270 24575,'0'0'0</inkml:trace>
  <inkml:trace contextRef="#ctx0" brushRef="#br0" timeOffset="245730">13163 12568 24575,'-18'0'0,"3"0"0</inkml:trace>
  <inkml:trace contextRef="#ctx0" brushRef="#br0" timeOffset="283155">24507 5292 24575,'33'0'0,"-15"0"0,12 14 0,18-10 0,36 25 0,-33-26 0,1-2-1294,5 7 0,0-1 1294,-1-6 0,2-2-75,9 1 1,-2 0 74,27 0 0,-15 0 0,-62 0 0</inkml:trace>
  <inkml:trace contextRef="#ctx0" brushRef="#br0" timeOffset="284656">23779 5358 24575,'19'0'0,"-5"15"0,-14 3 0,-14 44 0,10-21 0,-11 36 0,15-55 0,0 7 0</inkml:trace>
  <inkml:trace contextRef="#ctx0" brushRef="#br0" timeOffset="286056">21630 8103 24575,'92'0'0,"-1"0"0,-20 0 0,-6 0 0,-6-2 0,-7 4 0,-1 13 0,-3-12 0,-30 12 0,-3-15 0</inkml:trace>
  <inkml:trace contextRef="#ctx0" brushRef="#br0" timeOffset="287273">20505 8235 24575,'-14'-18'0,"10"-12"0,-11 27 0,15-27 0,15 12 0,3 0 0,15 3 0,15 44 0,4-7 0,-1 55 0,-24-23 0,-6 6 0,-14 15 0,-11 5 0,-6 12 0,-13-1 0,-15-11 0,-8-9-332,3-16 1,-2-11 331,2-16 0,5-8 0,5-5 0,3-15 0,-3-59 0,26 44 0,-19-58 0,56 69 663,-12-11-663,30 60 0,-3-19 0,5 3 0,3 12 0,1 2 0,5-1 0,-1-3 0,-15-12 0,-5-3 0,10 10 0,-15-5 0,15-25 0,-11-19 0,-4 8 0,-19-23 0</inkml:trace>
  <inkml:trace contextRef="#ctx0" brushRef="#br0" timeOffset="289111">19348 11311 24575,'81'-33'0,"-13"15"0,7 3 0,-4 4 0,1 3 0,13 0 0,-5 2 0,5 6 0,-26 29 0,-56-22 0,12 23 0</inkml:trace>
  <inkml:trace contextRef="#ctx0" brushRef="#br0" timeOffset="290077">17959 11311 24575,'0'-18'0,"0"-12"0,14 26 0,-10 4 0,11 34 0,-15 17 0,-1-5 0,2 4 0,6 0 0,0 2 0,-5 8 0,0-2 0,13 27 0,-15-38 0,14-32 0,64-30 0,-21 7 0,7-2 0,21-14 0,-1 0 0,-28 13 0,-6 0 0,24-18 0</inkml:trace>
  <inkml:trace contextRef="#ctx0" brushRef="#br0" timeOffset="290325">18554 11609 24575,'-18'55'0,"8"7"0,5 12 0,3-4 0,3 7 0,0 0-463,-2 2 0,1 1 0,1-4 463,6 20 0,1-12 0,-5 1 0,12-41 0</inkml:trace>
  <inkml:trace contextRef="#ctx0" brushRef="#br0" timeOffset="291641">18752 14354 24575,'19'0'0,"10"-15"0,63-3 0,-26-16 0,4 24 0,0 2 0,-15-7 0,-7 15 0,-34 0 0</inkml:trace>
  <inkml:trace contextRef="#ctx0" brushRef="#br0" timeOffset="292892">17793 14056 24575,'-33'48'0,"0"18"0,22-18 0,4 3 0,-2 0 0,3 1-734,5 5 0,2 0 734,-2-7 0,2-1 238,4 9 1,5-2-239,6-11 0,1-2 121,-8 8 1,4-6-122,31-8 0,-40 7 0,25-41 748,-25 12-748,25-15 0,-25-15 0,25 12 0,-25-27 0,25 27 0,-10-42 0,-1 9 0,-3-45 0,-15 26 0,0-8 0,-15 45 0,-3 3 0,-45 15 0,8 30 0,-11 21 0,33 19 0,18-4 0,15-33 0,0-18 0</inkml:trace>
  <inkml:trace contextRef="#ctx0" brushRef="#br0" timeOffset="294339">18091 17033 24575,'67'0'0,"1"0"0,-1 0 0,13 14 0,-9 1 0,10-8 0,-52 23 0</inkml:trace>
  <inkml:trace contextRef="#ctx0" brushRef="#br0" timeOffset="295307">17529 17033 24575,'-4'-15'0,"-7"11"0,40-11 0,-10 15 0,14 0 0,0 0 0,0 0 0,0 15 0,-15 4 0,12 14 0,-27 14 0,12 5 0,-15 14 0,0 15 0,-29-11 0,7 11 0,-26-30 0,15-18 0,29-18 0,8-15 0,14 0 0,12 0 0,-12 0 0,30 0 0,33-15 0,-8 11 0,-7-10 0,-36 14 0,-30 0 0</inkml:trace>
  <inkml:trace contextRef="#ctx0" brushRef="#br0" timeOffset="308457">22556 14883 24575,'-15'62'0,"7"-14"0,-2 4 0,-5 7 0,-3 3-1439,-6 4 0,0 0 1439,6-2 0,-1 1 0,-12 14 0,0 3 319,11-2 0,3-2-319,-1 1 0,3-7 0,0 9 134,15-37 0,0-40 0,0 10 0</inkml:trace>
  <inkml:trace contextRef="#ctx0" brushRef="#br0" timeOffset="309523">22357 16040 24575,'-33'0'0,"0"44"0,15-33 0,3 48 0,15-26 0,0 34 0,0 17 0,6-34 0,3-1 0,9 36 0,15-19 0,15-33 0,3-18 0,2-32 0,5-10 0,3 1 0,-1-4 0,-13-5 0,-2 1 0,5 9 0,-12 2 0,-34-7 0,10 12 0,-28-30 0,-19-18 0,11 11 0,-23-7 0,-17 14 0,3 26 0,-2 2 0,-3 10 0,18 29 0,4 6 0,-28 1 0,26 22 0,44-33 0</inkml:trace>
  <inkml:trace contextRef="#ctx0" brushRef="#br0" timeOffset="310773">22886 14751 24575,'0'33'0,"0"-15"0,0 41 0,15-19 0,-14 7 0,2 2 0,41 21 0,-33-11 0,0 6 0,18 7 0,4 7 0,-9 4 0,-1 8 0,-3-4-1562,-7-22 1,-1-4 0,3 0 1561,10 9 0,3 0 0,-7-7 0,-17-13 0,-1-5 1060,26 25-1060,-19-15 0,-5 0 0,-1 4 0,10 3 0,-14-47 0,0-15 0</inkml:trace>
  <inkml:trace contextRef="#ctx0" brushRef="#br0" timeOffset="311425">23316 16371 24575,'-18'15'0,"-11"3"0,25 15 0,-25 0 0,25 0 0,-11 0 0,15 1 0,0-1 0,15 0 0,47-15 0,27-3 0,-1-15 0,-11-30 0,-59 23 0,12-37 0,-27 26 0,12-30 0,-44-4 0,21-14 0,-50 15 0,26 10 0,-3 5 0,-53 10 0,38-1 0,1 10 0,-17 46 0,33-22 0,18 23 0</inkml:trace>
  <inkml:trace contextRef="#ctx0" brushRef="#br0" timeOffset="312656">23978 14949 24575,'0'-18'0,"0"3"0</inkml:trace>
  <inkml:trace contextRef="#ctx0" brushRef="#br0" timeOffset="313176">24044 14883 24575,'15'-19'0,"-12"5"0,-3 14 0,-3 14 0,-27 5 0,27 29 0,-27-12 0,13 14 0,1 7 0,-2-11 0,-1 0 0,1 13 0,3-1 0,1 23 0,14-33 0,-15-15 0,11-15 0,-10 12 0,14-27 0,0 12 0,0-15 0</inkml:trace>
  <inkml:trace contextRef="#ctx0" brushRef="#br0" timeOffset="313806">23812 15776 24575,'-33'14'0,"15"5"0,3 14 0,15 0 0,-14 29 0,10-21 0,-11 21 0,30-43 0,3-5 0,30-14 0,-11 0 0,25-29 0,-25-22 0,-18-4 0,-5-4 0,1-33 0,-19 41 0,-7 6 0,-7 12 0,-30 4 0,-18 25 0,25-11 0,-3 15 0</inkml:trace>
  <inkml:trace contextRef="#ctx0" brushRef="#br0" timeOffset="314923">24507 14916 24575,'0'-18'0,"15"32"0,-12 23 0,42 29 0,-34 6 0,0 10 0,20 5 0,0 3-1157,-21-23 0,-5 3 1,2-1 1156,6-4 0,3-1 0,-1-2 0,0 14 0,3-5 0,7-18 0,2 0 404,-2 19 0,1-4-404,22 5 0,-30 8 0,-3-48 0,-15-33 0,0-3 0,0-12 0</inkml:trace>
  <inkml:trace contextRef="#ctx0" brushRef="#br0" timeOffset="315390">24937 16338 24575,'-18'18'0,"-12"12"0,12-12 0,-1 1 0,-25 39 0,37 12 0,-15-20 0,0 3 0,19-1 0,2-5 0,-13 5 0,43-23 0,22-29 0,4-18 0,4-8 0,-4 1 0,-3-5 0,-7-10 0,-6-5 0,-4 5 0,-11 0 0,-20-27 0,-4 31 0,-19-8 0,-58 40 0,12 3 0,-2 2 0,17 0 0,1 2 0,-10 5 0,11-2 0,34-6 0</inkml:trace>
  <inkml:trace contextRef="#ctx0" brushRef="#br0" timeOffset="318207">16669 16966 24575,'0'-33'0,"0"15"0,-15 3 0,11 15 0,-25 0 0,-4 0 0,-4 15 0,4 3 0,18 15 0,15-14 0,15 10 0,3-25 0,30 40 0,18-22 0,-17 8 0,2 2 0,-6-12 0,-2-3 0,23 16 0,-22-18 0,-40 14 0,10-7 0,-28 26 0,-19-15 0,-4-14 0,4 10 0,18-25 0,0 10 0,12-28 0,-12-19 0,44-48 0,-7 7 0,14 18 0,6 2 0,13-16 0,-4 4 0,-21 18 0,-30 30 0,0 3 0,0 15 0</inkml:trace>
  <inkml:trace contextRef="#ctx0" brushRef="#br0" timeOffset="321926">4134 15147 24575,'-33'-14'0,"15"10"0,3-25 0,15 10 0,15 1 0,3-12 0,15 27 0,15-12 0,-11 15 0,10 59 0,-28-15 0,-8 2 0,-8 4 0,-32 30 0,13-18 0,-5 5 0,-16 10 0,-7 0 0,3 2 0,-2-3-342,0-7 1,1-10 341,-9-7 0,7-23 0,11-14 0,11-26 0,-22 7 0,40-29 0,4 15 683,4-12-683,25 27 0,-11 3 0,16 33 0,-16 3 0,11-2 0,-25-20 0,40 1 0,-22-11 0,26 10 0,0-28 0,-26 10 0,7-11 0</inkml:trace>
  <inkml:trace contextRef="#ctx0" brushRef="#br0" timeOffset="322956">4531 14817 24575,'-18'0'0,"-12"0"0,12 14 0,-15 5 0,14 29 0,5 32 0,14-6 0,14-8 0,-10-22 0,25-40 0,5 10 0,2-28 0,12-34 0,-30 8 0,-3-38 0,-15 56 0,-15-36 0,-3 36 0,-15-12 0,0 20 0,0 14 0,14 14 0,-10 20 0,25-12 0,-10 7 0</inkml:trace>
  <inkml:trace contextRef="#ctx0" brushRef="#br0" timeOffset="323739">5192 15710 24575,'0'-37'0,"-14"7"0,10 16 0,-11 10 0,1-11 0,25 15 0,7 0 0,30 1 0,14-2 0,13-5 0,5-2 0,7-1 0,-2-1 0,-14 1 0,-9 0 0,0-6 0,-47 15 0,-15 0 0</inkml:trace>
  <inkml:trace contextRef="#ctx0" brushRef="#br0" timeOffset="324092">5556 15379 24575,'0'-18'0,"0"32"0,0 8 0,-14 55 0,4-29 0,1 4 0,1 15 0,-2 2 0,-6-7 0,2-3 0,11 22 0,-12-37 0,15-40 0,0 10 0,0-14 0,0 0 0</inkml:trace>
  <inkml:trace contextRef="#ctx0" brushRef="#br0" timeOffset="324956">6383 15313 24575,'-15'33'0,"12"-15"0,-12-3 0,0-30 0,12-3 0,-12-1 0,30 5 0,3 14 0,15 0 0,0 0 0,0 0 0,0 29 0,-14 23 0,-35 16 0,-12 7 0,8-18 0,-5 0-615,-20 17 1,-5-5 614,17-26 0,0-5 0,-7-2 0,-1-6 0,-29 7 0,19-8 0,21-29 0,30-14 0,30-34 1229,6 7-1229,16-21 0,10 88 0,-40-15 0,8 66 0,-30-40 0,0 25 0,14-40 0,34 8 0,37-60 0,-12 8-176,-16-8 1,-7-2 0,-24 10 0,18-8-1</inkml:trace>
  <inkml:trace contextRef="#ctx0" brushRef="#br0" timeOffset="325677">6648 14883 24575,'0'62'0,"0"23"0,0 3 0,0-30 0,0-6 0,0-11 0,0 3 0</inkml:trace>
  <inkml:trace contextRef="#ctx0" brushRef="#br0" timeOffset="326409">7144 15643 24575,'18'0'0,"41"-14"0,-4-5 0,-5 10 0,-1 0 0,6-6 0,-11 15 0,-44 0 0</inkml:trace>
  <inkml:trace contextRef="#ctx0" brushRef="#br0" timeOffset="326694">7342 15412 24575,'0'48'0,"15"3"0,-11 15 0,10 0 0,-14 1 0,0-16 0,0-3 0,0-30 0,0-3 0,0-15 0</inkml:trace>
  <inkml:trace contextRef="#ctx0" brushRef="#br0" timeOffset="327940">8301 15313 24575,'-14'-4'0,"10"-7"0,-25 26 0,25-15 0,-11-15 0,15-3 0,0-1 0,0-10 0,0 25 0,15-10 0,-11 14 0,40 0 0,-22 29 0,25-7 0,-28 26 0,-4 0 0,-45 18 0,6-18 0,-3 3 0,-6 8 0,-4-1 0,-11-5 0,0-3 0,22-7 0,-3-5 0,-22-11 0,-4-6 0,11-3 0,-1-3 0,-14-5 0,1-2 0,-12 7 0,26-30 0,59-3 0,3-15 0,30 15 0,18 3 0,4 15 0,-4 29 0,-33-21 0,-4 36 0,-25-41 0,25 27 0,-25-26 0,25 10 0,34-14 0,-34-14 0,30-5 0,-44 1 0,-11-12 0,25-3 0,-25 11 0,10-7 0</inkml:trace>
  <inkml:trace contextRef="#ctx0" brushRef="#br0" timeOffset="329907">8830 14850 24575,'-18'0'0,"-11"0"0,25-15 0,-11 11 0,15-25 0,15 25 0,3-10 0,15 28 0,-14 5 0,10 14 0,-25 0 0,11 15 0,-15 3 0,-30 15 0,8-14 0,-26-19 0,15-19 0,0 1 0,0-11 0,15 10 0,3-28 0,30 10 0,3-11 0,15 15 0,-14 0 0,-5 0 0,-14 15 0,15 3 0,3 16 0,1-16 0,10 11 0,-10-25 0,14 11 0,-15-15 0,11 0 0,-25-15 0,11 11 0,-15-10 0</inkml:trace>
  <inkml:trace contextRef="#ctx0" brushRef="#br0" timeOffset="336025">9128 15677 24575,'63'0'0,"21"0"0,4-15 0,-22 11 0,-36-11 0</inkml:trace>
  <inkml:trace contextRef="#ctx0" brushRef="#br0" timeOffset="336324">9260 15577 24575,'0'33'0,"0"30"0,0 7 0,0 14 0,-7-35 0,0-2 0,3 8 0,-11-7 0,15-34 0,0-14 0</inkml:trace>
  <inkml:trace contextRef="#ctx0" brushRef="#br0" timeOffset="337175">10253 14982 24575,'-19'0'0,"-25"0"0,37 0 0,-37 0 0,40 0 0,-25 0 0,25 0 0,-11-15 0,30 12 0,-11-12 0,25 15 0,-11 0 0,15 0 0,1 44 0,-16 11 0,-22 0 0,-7 4 0,-11 29-475,-8-31 0,-2-3 475,-5 15 0,6-19 0,-1-4 0,-4-6 0,-12 4 0,30-44 0,3-29 0,30 7 950,3-11-950,0 18 0,12 30 0,-12 3 0,0 15 0,27 15 0,-23-26 0,11 22 0,-4-40 0,-25 11 0,10-30 0,1 11 0,-11-25 0,11 25 0,-15-11 0</inkml:trace>
  <inkml:trace contextRef="#ctx0" brushRef="#br0" timeOffset="337976">10253 14486 24575,'33'-18'0,"0"3"0,0 30 0,-15 3 0,-3 30 0,-30-12 0,12 12 0,-27-29 0,12-5 0,-1 1 0,-10-11 0,25-4 0,19-19 0,-8 1 0,37 3 0,-25 15 0,14 0 0,0 0 0,-15 15 0,-3 3 0,-15 1 0,0 10 0,-29-11 0,7 16 0,-41-1 0,26-15 0,4-3 0,19-15 0,14 0 0</inkml:trace>
  <inkml:trace contextRef="#ctx0" brushRef="#br0" timeOffset="338807">10683 15247 24575,'75'9'0,"0"0"0,-21-1 0,-5-1 0,28-7 0,-58 0 0,-5 0 0</inkml:trace>
  <inkml:trace contextRef="#ctx0" brushRef="#br0" timeOffset="339026">10848 15114 24575,'0'63'0,"0"-15"0,0 3 0,0 41 0,-7-34 0,-1-6 0,5-15 0,-12-8 0</inkml:trace>
  <inkml:trace contextRef="#ctx0" brushRef="#br0" timeOffset="339789">11675 15015 24575,'0'-18'0,"0"-12"0,0 27 0,0-27 0,14 27 0,-10-12 0,11 15 0,-15 0 0,15 29 0,18 23 0,-11 18 0,7-4 0,-29-19 0,-44 31 0,-11-5 0,5-30 0,1-1 0,-7 20 0,12-44 0,44-17 0,0-5 0,0-26 0,0 12 0,30-15 0,7 15 0,-1 3 0,-6 30 0,-16 3 0,5 15 0,-1-15 0,-3 12 0,0-27 0,-12-2 0,27-5 0,-27-11 0,12 15 0</inkml:trace>
  <inkml:trace contextRef="#ctx0" brushRef="#br0" timeOffset="340393">11939 14651 24575,'0'-18'0,"0"33"0,-14 7 0,10 11 0,-11 11 0,15-37 0,0 52 0,0-52 0,15 23 0,33-30 0,7 0 0,11 0 0,-18 0 0,-15 0 0,-15 0 0,-3 0 0,-15 0 0</inkml:trace>
  <inkml:trace contextRef="#ctx0" brushRef="#br0" timeOffset="340624">12105 14784 24575,'0'77'0,"-15"-18"0,13-4 0,0 0 0,-12 0 0,28-7 0,-10-34 0,11-14 0</inkml:trace>
  <inkml:trace contextRef="#ctx0" brushRef="#br0" timeOffset="342390">15577 17330 24575,'-18'0'0,"3"0"0,1 0 0,25 0 0,7 15 0,23-12 0,14-2 0,29 12 0,12 3-345,-19-9 1,4-1 0,-1-1 344,2 1 0,0 1 0,-7-1 0,6 2 0,-11-2 0,3-6 0,-73 0 0</inkml:trace>
  <inkml:trace contextRef="#ctx0" brushRef="#br0" timeOffset="342889">16371 17264 24575,'37'37'0,"22"7"0,-37-26 0,25 15 0,-28 0 0,-34 15 0,-7-26 0,-26 22 0,15-25 0,0-1 0,0 11 0,15-25 0,3 11 0</inkml:trace>
  <inkml:trace contextRef="#ctx0" brushRef="#br0" timeOffset="351522">12667 15180 24575,'29'-18'0,"23"3"0,32 15 0,-29 0 0,4 0 0,16 0 0,-3 0 0,-23 0 0,-2 0 0,45 0 0,-78 0 0</inkml:trace>
  <inkml:trace contextRef="#ctx0" brushRef="#br0" timeOffset="351689">12965 15379 24575,'60'-22'0,"1"0"0,-21 11 0,12-11 0,-1 0 0</inkml:trace>
  <inkml:trace contextRef="#ctx0" brushRef="#br0" timeOffset="359859">13758 15114 24575,'4'-14'0,"22"10"0,-8-11 0,4 15 0,22 0 0,-40 0 0,25 0 0,-10 15 0,-1 3 0,-3 59 0,-45-18 0,21-11 0,-4 0 0,-49 18 0,10 0 0,-14 0 0,19-31 0,-1-4 0,-11 6 0,-18-7 0,58-30 0,5-15 0,14-48 0,14 19 0,5-18 0,29 91 0,-12 41 0,12 4 0,-15 3 0,0-59 0,-14-3 0,10-15 0,-25 0 0,10 0 0</inkml:trace>
  <inkml:trace contextRef="#ctx0" brushRef="#br0" timeOffset="361223">14056 14751 24575,'0'33'0,"0"0"0,0 0 0,0 0 0,0-15 0,0 12 0,0-71 0,0 30 0,15-51 0,-12 43 0,12-10 0,0 11 0,3-1 0,15 4 0,0 15 0,-14 0 0,10 15 0,-25 4 0,25 14 0,-25-15 0,10 11 0,-14-10 0,0-1 0,0 12 0,0-27 0,0 27 0,-14-27 0,10 12 0,-11 0 0,15-12 0,0 12 0</inkml:trace>
  <inkml:trace contextRef="#ctx0" brushRef="#br0" timeOffset="361527">14552 14850 24575,'33'0'0,"0"0"0,-14 0 0,-5 0 0</inkml:trace>
  <inkml:trace contextRef="#ctx0" brushRef="#br0" timeOffset="361806">14552 14784 24575,'0'33'0,"-15"0"0,12 0 0,-12-15 0,15 12 0,0-27 0,0 12 0,0-15 0</inkml:trace>
  <inkml:trace contextRef="#ctx0" brushRef="#br0" timeOffset="362090">14717 14751 24575,'19'14'0,"-19"19"0,-4 4 0,-11 11 0,15 0 0,0-12 0,0-3 0,0-18 0</inkml:trace>
  <inkml:trace contextRef="#ctx0" brushRef="#br0" timeOffset="362740">15180 15346 24575,'-18'0'0,"77"15"0,-41-12 0,56 12 0</inkml:trace>
  <inkml:trace contextRef="#ctx0" brushRef="#br0" timeOffset="363046">15710 15147 24575,'0'59'0,"0"0"0,0-1 0,0-2 0,0 28 0,0-32 0,0-23 0</inkml:trace>
  <inkml:trace contextRef="#ctx0" brushRef="#br0" timeOffset="364123">12435 16933 24575,'48'-18'0,"-11"3"0,11 1 0,-15 10 0,-15 4 0,-3 4 0,-15 10 0</inkml:trace>
  <inkml:trace contextRef="#ctx0" brushRef="#br0" timeOffset="364273">12535 17066 24575,'51'0'0,"-3"0"0,-30 0 0,-3 0 0</inkml:trace>
  <inkml:trace contextRef="#ctx0" brushRef="#br0" timeOffset="373438">13097 16702 24575,'18'0'0,"-3"0"0</inkml:trace>
  <inkml:trace contextRef="#ctx0" brushRef="#br0" timeOffset="374324">13163 16669 24575,'15'-19'0,"-12"5"0,12-1 0,-15 11 0,-15-10 0,12 43 0,-27 8 0,27 14 0,-27 12 0,27-12 0,-12 30 0,15 3 0,15-14 0,18-7 0,3-45 0,12-3 0,-29 0 0,10-12 0,-25 12 0,10-30 0,1 12 0,3-27 0,15 26 0,1-25 0,-16 11 0,-3-15 0,-15 0 0,0-15 0,14 11 0,-10-40 0,11 22 0,-15 3 0,0 8 0,0 41 0,0-27 0,0 12 0,0-15 0,0 0 0,0 14 0,0 5 0,-15-1 0,-3 11 0,-15-25 0,14 25 0,4-11 0,-14 15 0,7 0 0,-26 0 0,0 0 0,-18 30 0,26-23 0,-4 23 0</inkml:trace>
  <inkml:trace contextRef="#ctx0" brushRef="#br0" timeOffset="375794">13824 16404 24575,'0'-18'0,"-14"3"0,-5 15 0,1 0 0,-11 29 0,10-6 0,-4 18 0,-2 9 0,0 7 0,-1 4 0,-8 13 0,2 6-436,12-13 1,3 4 0,2 1 435,2 0 0,2 2 0,2-3 0,-1 17 0,6 0 0,9-13 0,5 2 0,4-12 0,23 16 0,-14-23 0,5-10 0,35-29 0,-12-5 0,-14-14 0,-8 0 0</inkml:trace>
  <inkml:trace contextRef="#ctx0" brushRef="#br0" timeOffset="376839">14056 16801 24575,'0'-18'0,"0"-12"0,15 27 0,3-12 0,15 15 0,0 0 0,-14 0 0,-5 15 0,1 18 0,-11 18 0,10 30 0,-43-11 0,7-4 0,-11-33 0,3-4 0,12-10 0,-15-1 0,15 12 0,-12-27 0,27 12 0,3-15 0,47 0 0,8-15 0,6 13 0,3 1 0,28-14 0,-7 0 0,-41 11 0,-44-10 0</inkml:trace>
  <inkml:trace contextRef="#ctx0" brushRef="#br0" timeOffset="377990">14321 16503 24575,'0'11'0,"0"-3"0,0 54 0,0-25 0,0 11 0,0-59 0,0 3 0,0-25 0,0 4 0,0 25 0,0-25 0,0 25 0,29-11 0,-7 1 0,11 10 0,-4-11 0,-10 15 0,-1 0 0,12 0 0,-27 15 0,27 3 0,-27 16 0,12-16 0,-15 11 0,0-10 0,0-1 0,0 11 0,0-10 0,15-1 0,-12-3 0,12-15 0</inkml:trace>
  <inkml:trace contextRef="#ctx0" brushRef="#br0" timeOffset="378623">14916 16272 24575,'15'26'0,"18"14"0,-7 20 0,-1 9 0,-6-9 0,-1 1-1095,6 5 1,-4 0 1094,-17-9 0,-2 0 351,6 8 0,0-1-351,-6-11 0,-2 0 181,2 19 0,-2 0-181,-5-20 0,-2-1 0,0-2 0,-3 1 0,-4 0 0,-3-5 0,-15 10 281,0 8 0,15-45 0,3-3 1</inkml:trace>
  <inkml:trace contextRef="#ctx0" brushRef="#br0" timeOffset="513341">8698 5986 24575,'19'0'0,"10"0"0,-11 0 0,59-15 0,12-3 0,-30 9 0,-1 0 0,12-6 0,-26 15 0,-44 0 0,0 0 0</inkml:trace>
  <inkml:trace contextRef="#ctx0" brushRef="#br0" timeOffset="516659">9492 5622 24575,'-18'0'0,"3"15"0,0-11 0,11 10 0,-10 1 0,14-11 0,-15 25 0,11-25 0,-10 25 0,14-10 0,-15 14 0,11 0 0,-10-15 0,14 26 0,0-22 0,14 26 0,-10-15 0,25 0 0,-25-14 0,11 10 0,-15-25 0,14 25 0,5-25 0,-1 10 0,12-14 0,-27 15 0,27-11 0,-27 25 0,12-25 0,0 11 0,3-30 0,15-3 0,-14-1 0,10-10 0,-25 25 0,25-40 0,-25 22 0,25-26 0,-25 30 0,11-26 0,-15 22 0,0-26 0,0 15 0,0 14 0,0 5 0,0-1 0,0-3 0,0-1 0,0-10 0,-15 11 0,11-1 0,-25-10 0,25 10 0,-25 1 0,25 3 0,-11 1 0,1 10 0,-5-25 0,1 25 0,3-11 0,0 15 0,12 0 0,-27 0 0,12 0 0,0 0 0,-12 0 0,27 0 0,-12 0 0,15 0 0,-15 15 0,11 3 0,-10 1 0,14 10 0,0-25 0,0 40 0,0-22 0,14 11 0,-10-4 0,11-25 0,0 11 0,-12-1 0,27-10 0,-27 11 0,12-1 0,0-10 0,-12 11 0,12-30 0,0 11 0,3-10 0,15 14 0,-14 0 0,-5 0 0,-14 0 0</inkml:trace>
  <inkml:trace contextRef="#ctx0" brushRef="#br0" timeOffset="517679">10054 5556 24575,'-18'0'0,"-12"0"0,27 15 0,-12 3 0,15 1 0,0 25 0,0-7 0,-7 7 0,-1 7 0,6 7 0,1 2 0,-8 1 0,3-1 0,12-8 0,3-5 0,-6 1 0,12-33 0,-15-15 0,15 0 0,-12 0 0,12 0 0,-15 0 0,0 0 0</inkml:trace>
  <inkml:trace contextRef="#ctx0" brushRef="#br0" timeOffset="518363">10286 5655 24575,'14'34'0,"-10"-1"0,11 29 0,-15-7 0,0 11 0,0-33 0,0-3 0,0-27 0,0 12 0,0-15 0</inkml:trace>
  <inkml:trace contextRef="#ctx0" brushRef="#br0" timeOffset="518959">10517 5490 24575,'19'15'0,"10"18"0,-11 4 0,15 10 0,0 1 0,-14 18 0,-4-11 0,-30-7 0,11-18 0,-40-12 0,22 15 0,-11 0 0,18-15 0,15-3 0</inkml:trace>
  <inkml:trace contextRef="#ctx0" brushRef="#br0" timeOffset="581109">13924 15776 17131,'44'-82'0,"0"0"0,0 0 0,-2 8 0,1 2 0,4-3-1228,0 4 0,3-3 1,3 1-1,3 4 1228,0 9 0,2 4 0,3 1 0,3-1-310,-2 1 0,3-3 0,2 1 1,1 2-1,1 4 310,-5 7 0,1 3 0,1 2 0,2 1 0,3-2 0,2-1 0,4-1 0,3 0 0,-1 0 0,-6 4 0,-7 4 0,9-4 0,-9 6 0,3-1 0,14-6 0,0 0 0,1 0 0</inkml:trace>
  <inkml:trace contextRef="#ctx0" brushRef="#br0" timeOffset="584793">17793 5689 24575,'-18'-19'0,"3"19"0,30 19 0,47 14 0,-1-22 0,11-4 0,0-1 0,7-1 0,1-1-1438,6-3 1,1-2 0,-3 1 1437,-8 0 0,-1 0 0,-5 0 0,15 0 0,-12 0 984,-7 0-984,-18 0 0,-30 0 0,-3 0 0</inkml:trace>
  <inkml:trace contextRef="#ctx0" brushRef="#br0" timeOffset="585726">17992 5887 24575,'-19'15'0,"34"-12"0,36 12 0,3-13 0,6-4 0,16 1 0,-1 2 0,-19 6 0,-2 1 0,10-7 0,-6 1 0,-7 13 0,0 0 0,-18-12 0,-18 12 0</inkml:trace>
  <inkml:trace contextRef="#ctx0" brushRef="#br0" timeOffset="620607">17496 7309 24575,'0'-18'0,"0"3"0,0 15 0,-30 29 0,23-7 0,-37 12 0,40 10 0,-11 37 0,14-22 0,2 3 0,-2-1 0,2-1 0,4-2 0,5-6 0,23 0 0,4-19 0,11-4 0,-15-25 0,0-4 0,-15-4 0,12-40 0,-12 22 0,0-40 0,12 25 0,-12-40 0,15-8 0,-14-3 0,-11 38 0,-2 4 0,-6 10 0,0 6 0,0 30 0,0-14 0,-14-5 0,10-14 0,-11 0 0,0 15 0,12 3 0,-41 15 0,22 15 0,-11-12 0,3 12 0,26 0 0,-10 3 0,14 15 0,-15-14 0,11 25 0,4-22 0,33 11 0,34-63 0,-12-10 0,-7-11 0,-34 21 0</inkml:trace>
  <inkml:trace contextRef="#ctx0" brushRef="#br0" timeOffset="621638">16603 7772 24575,'-52'15'0,"-10"33"0,40-23 0,-22 19 0,40-29 0,-11-11 0,15 25 0,15-25 0,3 11 0,15-15 0,-14 14 0,10-10 0,-25 25 0,10-10 0,-14-1 0,0 11 0,0-25 0,0 11 0</inkml:trace>
  <inkml:trace contextRef="#ctx0" brushRef="#br0" timeOffset="621889">16437 8268 24575,'19'15'0,"25"-11"0,-37 10 0,22-14 0</inkml:trace>
  <inkml:trace contextRef="#ctx0" brushRef="#br0" timeOffset="623255">18587 7243 24575,'-18'0'0,"3"0"0,0 15 0,-3 3 0,-15 0 0,14 12 0,-25-12 0,37 1 0,-22-5 0,29-14 0,14 0 0,19 0 0,19 0 0,14 15 0,-15 3 0,-18 1 0,-18-5 0</inkml:trace>
  <inkml:trace contextRef="#ctx0" brushRef="#br0" timeOffset="623457">18488 7706 24575,'18'0'0,"12"0"0,3 0 0,-11 0 0,7 0 0,-29 0 0</inkml:trace>
  <inkml:trace contextRef="#ctx0" brushRef="#br0" timeOffset="624692">19050 7144 24575,'-15'25'0,"12"-14"0,-12 29 0,0 12 0,12-3 0,3 2 0,-8 1 0,1 2 0,6 5 0,2-4 0,-1 11 0,0-33 0,0-3 0,0-27 0,0-3 0,-15-18 0,11 0 0,-10-12 0,14 27 0,0-27 0,29-18 0,-21 23 0,36-19 0,-41 29 0,27 11 0,-12-11 0,15 15 0,0 0 0,-14 0 0,10 0 0,-25 45 0,10-5 0,-28 26 0,-5-18 0,1-30 0,-11-3 0,10 0 0,-14-12 0,15 12 0,3-15 0,15 0 0</inkml:trace>
  <inkml:trace contextRef="#ctx0" brushRef="#br0" timeOffset="626206">14916 8235 24575,'-18'-18'0,"3"3"0,15 30 0,-30-12 0,23 56 0,-37-18 0,55 40 0,-22-45 0,40-6 0,-25-30 0,25 0 0,5-44 0,2-41 0,-18 38 0,-3 2 0,0-6 0,-15 43 0,0 56 0,0-15 0,15 0 0,-12 0 0,27 0 0,-12-14 0,45-34 0,-8-22 0,-4 1 0,-21 6 0</inkml:trace>
  <inkml:trace contextRef="#ctx0" brushRef="#br0" timeOffset="636541">15610 7904 24575,'0'-18'0,"-14"3"0,10 15 0,-11 0 0,1 15 0,10 3 0,-11 15 0,15 1 0,0-16 0,0 11 0,0 19 0,0 7 0,0 11 0,0-33 0,15-18 0,-11 0 0,40-11 0,-22 10 0,26-28 0,-15 10 0,0-26 0,0 12 0,-15-30 0,12-18 0,-27-4-458,4 22 0,1 1 458,7-8 0,-12-37 0,-3 51 0,-18-6 0,-15 32 0,14 15 0,-10 0 916,25 29-916,-10-7 0,14 26 0,0-29 0,0-5 0</inkml:trace>
  <inkml:trace contextRef="#ctx0" brushRef="#br0" timeOffset="637060">16305 7574 24575,'-51'0'0,"17"14"0,20 5 0,-1 14 0,-3 44 0,2-27 0,-1 3 0,-1 7 0,3 1 0,5-1 0,1-6 0,-6-2 0,15-23 0,30-29 0,-8 0 0,11 0 0,-18 0 0,-15 0 0</inkml:trace>
  <inkml:trace contextRef="#ctx0" brushRef="#br0" timeOffset="637741">15610 7904 24575,'-18'45'0,"3"39"0,25-37 0,10-2 0,8 0 0,10-9 0,18-14 0,5-15 0,-6-17 0,-3-9-274,-1-4 1,-6-6 273,2-41 67,-35 8 1,-5 0-68,7-1 0,-28-14 0,-5 92 0,-43 21 0,33 8 0,3 8 0,-9 6 0,4 1 0,8-4 0,13-3 412,39 29-412,-3-52 0,21-29 0,-32 0 0</inkml:trace>
  <inkml:trace contextRef="#ctx0" brushRef="#br0" timeOffset="639007">15577 7375 24575,'0'48'0,"0"-11"0,0 11 0,0-30 0,0-3 0,0-74 0,15-15 0,8-5 0,2-3 0,-14 32 0,4 4 0,16-5 0,-4 10 0,-23 27 0,25 14 0,-10 14 0,-1 5 0,12 14 0,-27 14 0,12-10 0,-15-4 0,0-3 0,0-27 0,15 12 0,-12-15 0,12 0 0</inkml:trace>
  <inkml:trace contextRef="#ctx0" brushRef="#br0" timeOffset="640924">19447 7342 24575,'33'-18'0,"-15"-12"0,-3 12 0,-15 14 0,0 8 0,0 14 0,0 12 0,0-27 0,0 27 0,0-26 0,0 10 0,0-14 0,0-14 0,0-20 0,0-17 0,0 0 0,15 3 0,-12 29 0,12 5 0,-15-1 0,29 11 0,-21-10 0,36 28 0,-26 5 0,1 29 0,-5-12 0,-14 41 0,0-51 0,0 33 0,15-55 0,-11 10 0,10-14 0</inkml:trace>
  <inkml:trace contextRef="#ctx0" brushRef="#br0" timeOffset="641591">18818 8037 24575,'57'-15'0,"0"0"0,32 8 0,-9-22 0,-46 29 0,-20 0 0</inkml:trace>
  <inkml:trace contextRef="#ctx0" brushRef="#br0" timeOffset="641741">18984 8103 24575,'66'-33'0,"15"14"0,-26 5 0,-7 14 0,-34 0 0</inkml:trace>
  <inkml:trace contextRef="#ctx0" brushRef="#br0" timeOffset="1.02409E6">14176 3132 24575,'-9'45'0,"3"7"0,18 18 0,-9-3 0,9-2 0,-12 2 0,0 1 0,0-7 0,0-20 0,6-18 0,-4-10 0,5-13 0</inkml:trace>
  <inkml:trace contextRef="#ctx0" brushRef="#br0" timeOffset="1.02479E6">14234 3129 24575,'11'0'0,"22"0"0,14-6 0,5-1 0,37 3 0,-3-10 0,-41 14 0,-37 7 0,-1-6 0,-7 6 0</inkml:trace>
  <inkml:trace contextRef="#ctx0" brushRef="#br0" timeOffset="1.02503E6">14310 3352 24575,'23'0'0,"4"0"0,-10 0 0,-3 0 0,-7 0 0</inkml:trace>
  <inkml:trace contextRef="#ctx0" brushRef="#br0" timeOffset="1.02841E6">14487 3776 24575,'0'-21'0,"0"4"0,7 27 0,-6 26 0,6 45 0,-7-20 0,0 3 0,-7-41 0,6-32 0,-6-26 0,22-43 0,-11-15 0,29 11 0,-21 23 0,27 33 0,-12 39 0,9 0 0,-18 15 0,8-2 0,-23 10 0,3 5 0,-7-3 0,-6-10 0,7-33 0,18-9 0,-14-3 0,14-1 0</inkml:trace>
  <inkml:trace contextRef="#ctx0" brushRef="#br0" timeOffset="1.02958E6">15181 3228 24575,'13'9'0,"-3"4"0,11-11 0,-6 11 0,6-2 0,13 9 0,-8-8 0,13 7 0,-22-11 0,4 0 0,-12 6 0,-11 0 0,-7 3 0,-14 13 0,6-13 0,-10 9 0,-1 0 0,-20 14 0,3 0 0,2-3 0,29-20 0,27-28 0,-2 6 0,7-13 0</inkml:trace>
  <inkml:trace contextRef="#ctx0" brushRef="#br0" timeOffset="1.03E6">15495 3458 24575,'-23'26'0,"2"-3"0,-6 4 0,-40 33 0,26-28 0,-1-1 0,-27 26 0,17-24 0</inkml:trace>
  <inkml:trace contextRef="#ctx0" brushRef="#br0" timeOffset="1.0315E6">16108 3050 24575,'-43'31'0,"5"8"0,7 12 0,13 9 0,18-28 0,7 3 0,7-11 0,20-16 0,31 1 0,-14-6 0,3-6 0,-1-13 0,-1-5 0,35-7 0,-36-27 0,-43 20 0,1-5 0,-29-16 0,-11 15 0,-44-10 0,24 39 0,-6 0 0,42 19 0,15 7 0,2-4 0,5 3 0</inkml:trace>
  <inkml:trace contextRef="#ctx0" brushRef="#br0" timeOffset="1.03198E6">16262 2765 24575,'-6'-9'0,"-8"26"0,4 59 0,4-13 0,0 8 0,5-5 0,2 6 0,-1-3-1213,1 16 0,-2-3 1213,-6 7 0,-1-6 0,4 9 448,-11 0-448,8-41 0,6-6 0,-13-37 0,12-8 0,-4-1 0,6-6 0</inkml:trace>
  <inkml:trace contextRef="#ctx0" brushRef="#br0" timeOffset="1.03575E6">16610 2511 24575,'-7'9'0,"6"4"0,-6 2 0,7 8 0,0 6 0,0 1 0,0-1 0,0 6 0,0-10 0,0-11 0,-9-28 0,7-24 0,0-7 0,11 1 0,17 3 0,20-5 0,0 15 0,1 1 0,-13 24 0,-24 29 0,9-17 0,-17 60 0,11-42 0,-11 47 0,5-26 0,-7 0 0,0-9 0,0-15 0,0-6 0,6-13 0,-4 3 0,5-12 0</inkml:trace>
  <inkml:trace contextRef="#ctx0" brushRef="#br0" timeOffset="1.04496E6">17181 3101 24575,'13'-4'0,"-3"2"0,42 16 0,22-7 0,-16-7 0,3 0 0,-54 0 0</inkml:trace>
  <inkml:trace contextRef="#ctx0" brushRef="#br0" timeOffset="1.04627E6">17985 2801 24575,'-7'-8'0,"-1"-6"0,-20 12 0,3-4 0,-14 25 0,7 6 0,13 23 0,-17 6 0,30 0 0,-15 17 0,45-13 0,19-6 0,25-25 0,1-19 0,-4-8 0,-10-18 0,-18-17 0,-11-3 0,-19-3 0,-20 18 0,3 7 0,-18-2 0,6 9 0,-14 0 0,12 9 0,-4 0 0,26 7 0,4-5 0,32 4 0,5-6 0,6 0 0,-9 0 0,-21 20 0,-8-2 0,-16 17 0,-7 40 0,4-23 0,-2 36 0,5-45 0,7 4 0,-6-23 0,8 4 0,13-35 0,-10 10 0,10-18 0</inkml:trace>
  <inkml:trace contextRef="#ctx0" brushRef="#br0" timeOffset="1.04707E6">18484 3071 24575,'-8'-6'0,"-12"4"0,10-5 0,-11 14 0,6 8 0,-2 8 0,8 6 0,1 0 0,8-6 0,0-2 0,28 9 0,-2-18 0,41-19 0,-31-13 0,0-24 0,-6 0 0,-25-35 0,16 23 0,-56-12 0,14 53 0,-37 8 0,33 7 0,-4 13 0,20 10 0,7 2 0,4 9 0,28-24 0,-11 2 0,34-12 0,18-28 0,10-8 0,-40 10 0,-2-2 0,19-30 0,-37 10 0,0 5 0,-19 3 0,6 18 0,-14 0 0,-9 23 0,-2 1 0,3 15 0,-1 4 0,12 14 0,-5 33 0,8 17 0,0-12 0,8-9 0,-5-42 0,18-7 0,-9 4 0,16-15 0,9-9 0,8-17 0,-14 0 0,-5 5 0</inkml:trace>
  <inkml:trace contextRef="#ctx0" brushRef="#br0" timeOffset="1.0479E6">19253 2937 24575,'8'-7'0,"-1"-1"0,-14 0 0,-1-6 0,-7 12 0,-6-4 0,4 6 0,-4 0 0,6 6 0,0 10 0,-1 7 0,8 7 0,8-13 0,2 3 0,28-18 0,-17 5 0,19-7 0,-10-14 0,6-14 0,11-32 0,-16 12 0,-2-3 0,-39 61 0,7-3 0,-8 32 0,12-23 0,7 6 0,0-7 0,0 7 0,7 1 0,7-7 0,9-3 0,0-13 0,-2 0 0,3-13 0,-5-3 0,5-7 0,-14 2 0,-3 0 0,-7 4 0,0-4 0,0 13 0,0 1 0</inkml:trace>
  <inkml:trace contextRef="#ctx0" brushRef="#br0" timeOffset="1.04838E6">19422 2705 24575,'-7'-15'0,"5"-1"0,-5-12 0,1 10 0,4-16 0,-5 17 0,7-4 0,0 6 0,0 0 0,0 13 0,0 28 0,-6 18 0,-2 7 0,7-3 0,-1 1-221,-12 16 0,0-2 221,10 15 0,-10-17 0,14-26 0,0-7 0,7-32 0,8 7 0,-5-16 0,2 13 0</inkml:trace>
  <inkml:trace contextRef="#ctx0" brushRef="#br0" timeOffset="1.04912E6">19543 3025 24575,'21'0'0,"3"-6"0,-1-3 0,-8-6 0,-2 7 0,-11-23 0,5 12 0,-14-14 0,-1 18 0,-14 17 0,-6 18 0,4 6 0,5 21 0,12-20 0,14 7 0,-6-19 0,30-6 0,-18 4 0,26-11 0,-16-9 0,9-16 0,-14-8 0,18-20 0,-31 18 0,16-11 0,-21 35 0,0 11 0,0 32 0,0 8 0,0 1 0,0-3 0,0-17 0,0-2 0,13-21 0,8-13 0,14-18 0,6-10 0,-1 1 0,7-1 0,-23 32 0,1 7 0,-13 42 0,-9-8 0,15 14 0,-3-28 0,26 2 0,3-32 0,16-3 0,-2-21 0,-27 19 0,-3-4 0</inkml:trace>
  <inkml:trace contextRef="#ctx0" brushRef="#br0" timeOffset="1.05043E6">20993 2686 24575,'-8'26'0,"1"6"0,7 26 0,0-19 0,0-60 0,12-8 0,-9-48 0,30 19 0,-19 14 0,16 6 0,-7 23 0,1 9 0,-1 19 0,5-1 0,-18 4 0,3-8 0</inkml:trace>
  <inkml:trace contextRef="#ctx0" brushRef="#br0" timeOffset="1.05105E6">21400 2601 24575,'-15'-8'0,"-6"1"0,-1 31 0,-9 1 0,6 30 0,-1-4 0,16-12 0,14-11 0,6-15 0,30-20 0,4-15 0,1-41 0,7 7 0,-35-9 0,0 37 0,-23 20 0,-4 29 0,1 18 0,7-1 0,4-3 0,28-27 0,-10 5 0,22-24 0,-8-11 0,-2-45 0,-12-6 0,-8-7 0,-12 15 0,0 28 0,-21 47 0,16 16 0,-29 50 0,30-9 0,-4-17 0,2 3 0,15-2 0,3-1 0,2 42 0,16-35 0,-7-38 0,-13-19 0,4 0 0</inkml:trace>
  <inkml:trace contextRef="#ctx0" brushRef="#br0" timeOffset="1.05135E6">21580 2733 24575,'66'-14'0,"1"-1"0,-17 6 0,-3 1 0,31-4 0,-44 12 0,-20-7 0,-7 19 0,-7-9 0,0 31 0,0-3 0,0 0 0,0-3 0,13-19 0,3-3 0,0-6 0,-3 0 0</inkml:trace>
  <inkml:trace contextRef="#ctx0" brushRef="#br0" timeOffset="1.05147E6">22175 2581 24575,'-21'0'0,"2"13"0,4 3 0,7 0 0,8-3 0</inkml:trace>
  <inkml:trace contextRef="#ctx0" brushRef="#br0" timeOffset="1.05175E6">22245 2654 24575,'-16'13'0,"-10"5"0,23 6 0,12 5 0,22-19 0,16 3 0,-16-26 0,-5 3 0,-24-11 0,4-13 0,-47-9 0,7 10 0,-21 12 0,-6 13 0,-13 32 0,-4-4 0,45 8 0,33-16 0</inkml:trace>
  <inkml:trace contextRef="#ctx0" brushRef="#br0" timeOffset="1.0527E6">20066 4036 24575,'0'10'0,"0"8"0,0 28 0,0 10 0,0 22 0,0-27 0,0-3 0,0 0 0,0-27 0,0-14 0</inkml:trace>
  <inkml:trace contextRef="#ctx0" brushRef="#br0" timeOffset="1.05285E6">20259 4252 24575,'24'9'0,"-18"-3"0,18-6 0</inkml:trace>
  <inkml:trace contextRef="#ctx0" brushRef="#br0" timeOffset="1.05335E6">20882 3869 24575,'-22'-8'0,"-12"1"0,0 27 0,-2-3 0,7 30 0,17 7 0,-2-10 0,2 3 0,9 40 0,2-11 0,10-37 0,19-30 0,-5-9 0,11-18 0,7-34 0,-17 2 0,-37-3 0,-20 46 0,-23 18 0,29 10 0,8 3 0,17-14 0,-5 3 0</inkml:trace>
  <inkml:trace contextRef="#ctx0" brushRef="#br0" timeOffset="1.05408E6">19913 3859 24575,'-32'12'0,"4"10"0,8 17 0,0 9 0,-3-3 0,3 4-1841,9 25 0,4 5 1841,-6-3 0,2 2-851,8 11 0,6 1 851,1-4 0,9-1 0,7-18 0,5 1 0,-2-8 0,-7-12 0,1-6 0,15 2 0,0-1 0</inkml:trace>
  <inkml:trace contextRef="#ctx0" brushRef="#br0" timeOffset="1.05472E6">21512 3459 24575,'-8'24'0,"22"9"0,7 44 0,-8-31 0,-1 5-543,-3 13 1,-2 9-1,-8-1 543,-11-5 0,-7 0 0,1-1-559,6 4 0,1-1 1,-6-5 558,-24 12 0,-2-18 0,8-24 0,7-13 0</inkml:trace>
  <inkml:trace contextRef="#ctx0" brushRef="#br0" timeOffset="1.05545E6">21869 3511 24575,'-8'-7'0,"1"18"0,7 22 0,0 13 0,0 21 0,-12-13 0,9-11 0,-9-10 0,12-31 0,0-35 0,12-13 0,-9-21 0,21 13 0,-14-6 0,23 20 0,-13 20 0,10 27 0,-6 18 0,-4 3 0,4-4 0,-5 18 0,-8-3 0,-3-2 0,-8-15 0,0-16 0</inkml:trace>
  <inkml:trace contextRef="#ctx0" brushRef="#br0" timeOffset="1.0564E6">19049 4282 24575,'82'-11'0,"-28"2"0,-34 9 0</inkml:trace>
  <inkml:trace contextRef="#ctx0" brushRef="#br0" timeOffset="1.05655E6">19075 4398 24575,'54'0'0,"24"0"0,-42 0 0,11 0 0</inkml:trace>
  <inkml:trace contextRef="#ctx0" brushRef="#br0" timeOffset="1.05982E6">19415 3701 24575,'-9'-15'0,"3"-1"0,6 1 0,-7 0 0,-2 7 0,-6 1 0,0 7 0,-11 18 0,-6 21 0,2-5 0,7 15 0,16-15 0,-7 43 0,11-12 0,2 8 0,4-38 0,23-25 0,-10 4 0,7-13 0,23 6 0,-25-7 0,18-7 0,-24 6 0,-6-19 0,10 8 0,2-27 0,9-13 0,-19 7 0,-1-2 0,10-18 0,-18-21 0,7 55 0,-16-16 0,-1 16 0,-7 1 0,6 8 0,-4 14 0,4 1 0,-6 14 0,0 1 0,-2 13 0,8-4 0,1 4 0,8 1 0,0-5 0,6 11 0,20-6 0,-7-6 0,20-4 0,-22-12 0,4 0 0,0-9 0,-4 7 0,4-13 0,-13 13 0,-1-5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FEF9-1000-D5B5-1551-C920CF3790A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966A7E2-C265-209A-5AA0-5504B1230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87B1FE6-211C-8A15-082A-398A542A0242}"/>
              </a:ext>
            </a:extLst>
          </p:cNvPr>
          <p:cNvSpPr>
            <a:spLocks noGrp="1"/>
          </p:cNvSpPr>
          <p:nvPr>
            <p:ph type="dt" sz="half" idx="10"/>
          </p:nvPr>
        </p:nvSpPr>
        <p:spPr/>
        <p:txBody>
          <a:bodyPr/>
          <a:lstStyle/>
          <a:p>
            <a:fld id="{C6DB1490-A52A-3942-85F8-F1C4B66E70D3}" type="datetimeFigureOut">
              <a:rPr lang="en-US" smtClean="0"/>
              <a:t>7/13/23</a:t>
            </a:fld>
            <a:endParaRPr lang="en-US"/>
          </a:p>
        </p:txBody>
      </p:sp>
      <p:sp>
        <p:nvSpPr>
          <p:cNvPr id="5" name="Footer Placeholder 4">
            <a:extLst>
              <a:ext uri="{FF2B5EF4-FFF2-40B4-BE49-F238E27FC236}">
                <a16:creationId xmlns:a16="http://schemas.microsoft.com/office/drawing/2014/main" id="{C27133E0-86D6-ACC4-4143-321A1E5A3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463D-BA3A-5D12-3907-1C076F0A8C92}"/>
              </a:ext>
            </a:extLst>
          </p:cNvPr>
          <p:cNvSpPr>
            <a:spLocks noGrp="1"/>
          </p:cNvSpPr>
          <p:nvPr>
            <p:ph type="sldNum" sz="quarter" idx="12"/>
          </p:nvPr>
        </p:nvSpPr>
        <p:spPr/>
        <p:txBody>
          <a:bodyPr/>
          <a:lstStyle/>
          <a:p>
            <a:fld id="{4945E84E-BFCA-B74C-A36A-5B745F26B820}" type="slidenum">
              <a:rPr lang="en-US" smtClean="0"/>
              <a:t>‹#›</a:t>
            </a:fld>
            <a:endParaRPr lang="en-US"/>
          </a:p>
        </p:txBody>
      </p:sp>
    </p:spTree>
    <p:extLst>
      <p:ext uri="{BB962C8B-B14F-4D97-AF65-F5344CB8AC3E}">
        <p14:creationId xmlns:p14="http://schemas.microsoft.com/office/powerpoint/2010/main" val="299423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45C5-D0B8-0BBD-45BA-F834273E9E7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3CF73AF-691F-780B-27BD-989C581145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96B250-75CC-4AAE-4CEE-DECE2984C875}"/>
              </a:ext>
            </a:extLst>
          </p:cNvPr>
          <p:cNvSpPr>
            <a:spLocks noGrp="1"/>
          </p:cNvSpPr>
          <p:nvPr>
            <p:ph type="dt" sz="half" idx="10"/>
          </p:nvPr>
        </p:nvSpPr>
        <p:spPr/>
        <p:txBody>
          <a:bodyPr/>
          <a:lstStyle/>
          <a:p>
            <a:fld id="{C6DB1490-A52A-3942-85F8-F1C4B66E70D3}" type="datetimeFigureOut">
              <a:rPr lang="en-US" smtClean="0"/>
              <a:t>7/13/23</a:t>
            </a:fld>
            <a:endParaRPr lang="en-US"/>
          </a:p>
        </p:txBody>
      </p:sp>
      <p:sp>
        <p:nvSpPr>
          <p:cNvPr id="5" name="Footer Placeholder 4">
            <a:extLst>
              <a:ext uri="{FF2B5EF4-FFF2-40B4-BE49-F238E27FC236}">
                <a16:creationId xmlns:a16="http://schemas.microsoft.com/office/drawing/2014/main" id="{05D3BDFE-9F9D-61D4-8BF9-60E63600A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5CE4D-C97C-BB5A-8677-F363F5E1743B}"/>
              </a:ext>
            </a:extLst>
          </p:cNvPr>
          <p:cNvSpPr>
            <a:spLocks noGrp="1"/>
          </p:cNvSpPr>
          <p:nvPr>
            <p:ph type="sldNum" sz="quarter" idx="12"/>
          </p:nvPr>
        </p:nvSpPr>
        <p:spPr/>
        <p:txBody>
          <a:bodyPr/>
          <a:lstStyle/>
          <a:p>
            <a:fld id="{4945E84E-BFCA-B74C-A36A-5B745F26B820}" type="slidenum">
              <a:rPr lang="en-US" smtClean="0"/>
              <a:t>‹#›</a:t>
            </a:fld>
            <a:endParaRPr lang="en-US"/>
          </a:p>
        </p:txBody>
      </p:sp>
    </p:spTree>
    <p:extLst>
      <p:ext uri="{BB962C8B-B14F-4D97-AF65-F5344CB8AC3E}">
        <p14:creationId xmlns:p14="http://schemas.microsoft.com/office/powerpoint/2010/main" val="240075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6C4D4F-4205-9A28-612B-D1C7B356BD1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3D27306-56A1-DE7E-F9F9-573F14D212B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5EB935-BD46-85B8-CAA4-C71DF92203A3}"/>
              </a:ext>
            </a:extLst>
          </p:cNvPr>
          <p:cNvSpPr>
            <a:spLocks noGrp="1"/>
          </p:cNvSpPr>
          <p:nvPr>
            <p:ph type="dt" sz="half" idx="10"/>
          </p:nvPr>
        </p:nvSpPr>
        <p:spPr/>
        <p:txBody>
          <a:bodyPr/>
          <a:lstStyle/>
          <a:p>
            <a:fld id="{C6DB1490-A52A-3942-85F8-F1C4B66E70D3}" type="datetimeFigureOut">
              <a:rPr lang="en-US" smtClean="0"/>
              <a:t>7/13/23</a:t>
            </a:fld>
            <a:endParaRPr lang="en-US"/>
          </a:p>
        </p:txBody>
      </p:sp>
      <p:sp>
        <p:nvSpPr>
          <p:cNvPr id="5" name="Footer Placeholder 4">
            <a:extLst>
              <a:ext uri="{FF2B5EF4-FFF2-40B4-BE49-F238E27FC236}">
                <a16:creationId xmlns:a16="http://schemas.microsoft.com/office/drawing/2014/main" id="{6235A04C-2402-F8C0-90EF-061811AF7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9721C-9615-55AF-661F-CF8DD43A78BD}"/>
              </a:ext>
            </a:extLst>
          </p:cNvPr>
          <p:cNvSpPr>
            <a:spLocks noGrp="1"/>
          </p:cNvSpPr>
          <p:nvPr>
            <p:ph type="sldNum" sz="quarter" idx="12"/>
          </p:nvPr>
        </p:nvSpPr>
        <p:spPr/>
        <p:txBody>
          <a:bodyPr/>
          <a:lstStyle/>
          <a:p>
            <a:fld id="{4945E84E-BFCA-B74C-A36A-5B745F26B820}" type="slidenum">
              <a:rPr lang="en-US" smtClean="0"/>
              <a:t>‹#›</a:t>
            </a:fld>
            <a:endParaRPr lang="en-US"/>
          </a:p>
        </p:txBody>
      </p:sp>
    </p:spTree>
    <p:extLst>
      <p:ext uri="{BB962C8B-B14F-4D97-AF65-F5344CB8AC3E}">
        <p14:creationId xmlns:p14="http://schemas.microsoft.com/office/powerpoint/2010/main" val="628022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8529-0B21-EC13-01B9-DAD1A18CF71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559C9A-230C-E368-6A81-A65E6E5D60F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F63188-10A6-0C01-31D9-DB8300E12E41}"/>
              </a:ext>
            </a:extLst>
          </p:cNvPr>
          <p:cNvSpPr>
            <a:spLocks noGrp="1"/>
          </p:cNvSpPr>
          <p:nvPr>
            <p:ph type="dt" sz="half" idx="10"/>
          </p:nvPr>
        </p:nvSpPr>
        <p:spPr/>
        <p:txBody>
          <a:bodyPr/>
          <a:lstStyle/>
          <a:p>
            <a:fld id="{C6DB1490-A52A-3942-85F8-F1C4B66E70D3}" type="datetimeFigureOut">
              <a:rPr lang="en-US" smtClean="0"/>
              <a:t>7/13/23</a:t>
            </a:fld>
            <a:endParaRPr lang="en-US"/>
          </a:p>
        </p:txBody>
      </p:sp>
      <p:sp>
        <p:nvSpPr>
          <p:cNvPr id="5" name="Footer Placeholder 4">
            <a:extLst>
              <a:ext uri="{FF2B5EF4-FFF2-40B4-BE49-F238E27FC236}">
                <a16:creationId xmlns:a16="http://schemas.microsoft.com/office/drawing/2014/main" id="{3E440E34-AC61-7AD5-97A3-FB988474E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4D05D-C365-49D1-1FFA-6963409A4B9F}"/>
              </a:ext>
            </a:extLst>
          </p:cNvPr>
          <p:cNvSpPr>
            <a:spLocks noGrp="1"/>
          </p:cNvSpPr>
          <p:nvPr>
            <p:ph type="sldNum" sz="quarter" idx="12"/>
          </p:nvPr>
        </p:nvSpPr>
        <p:spPr/>
        <p:txBody>
          <a:bodyPr/>
          <a:lstStyle/>
          <a:p>
            <a:fld id="{4945E84E-BFCA-B74C-A36A-5B745F26B820}" type="slidenum">
              <a:rPr lang="en-US" smtClean="0"/>
              <a:t>‹#›</a:t>
            </a:fld>
            <a:endParaRPr lang="en-US"/>
          </a:p>
        </p:txBody>
      </p:sp>
    </p:spTree>
    <p:extLst>
      <p:ext uri="{BB962C8B-B14F-4D97-AF65-F5344CB8AC3E}">
        <p14:creationId xmlns:p14="http://schemas.microsoft.com/office/powerpoint/2010/main" val="69347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D918C-501E-58E0-2309-2018B74A5CC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65560CF-7DFC-B6BD-8744-FBE1E326AE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689CD41-CEF9-C070-DE71-7BA005892042}"/>
              </a:ext>
            </a:extLst>
          </p:cNvPr>
          <p:cNvSpPr>
            <a:spLocks noGrp="1"/>
          </p:cNvSpPr>
          <p:nvPr>
            <p:ph type="dt" sz="half" idx="10"/>
          </p:nvPr>
        </p:nvSpPr>
        <p:spPr/>
        <p:txBody>
          <a:bodyPr/>
          <a:lstStyle/>
          <a:p>
            <a:fld id="{C6DB1490-A52A-3942-85F8-F1C4B66E70D3}" type="datetimeFigureOut">
              <a:rPr lang="en-US" smtClean="0"/>
              <a:t>7/13/23</a:t>
            </a:fld>
            <a:endParaRPr lang="en-US"/>
          </a:p>
        </p:txBody>
      </p:sp>
      <p:sp>
        <p:nvSpPr>
          <p:cNvPr id="5" name="Footer Placeholder 4">
            <a:extLst>
              <a:ext uri="{FF2B5EF4-FFF2-40B4-BE49-F238E27FC236}">
                <a16:creationId xmlns:a16="http://schemas.microsoft.com/office/drawing/2014/main" id="{E81A7DDC-EF93-16A0-A126-8425ED06A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6D20A-1A0C-1983-3AA0-2F774DFD820D}"/>
              </a:ext>
            </a:extLst>
          </p:cNvPr>
          <p:cNvSpPr>
            <a:spLocks noGrp="1"/>
          </p:cNvSpPr>
          <p:nvPr>
            <p:ph type="sldNum" sz="quarter" idx="12"/>
          </p:nvPr>
        </p:nvSpPr>
        <p:spPr/>
        <p:txBody>
          <a:bodyPr/>
          <a:lstStyle/>
          <a:p>
            <a:fld id="{4945E84E-BFCA-B74C-A36A-5B745F26B820}" type="slidenum">
              <a:rPr lang="en-US" smtClean="0"/>
              <a:t>‹#›</a:t>
            </a:fld>
            <a:endParaRPr lang="en-US"/>
          </a:p>
        </p:txBody>
      </p:sp>
    </p:spTree>
    <p:extLst>
      <p:ext uri="{BB962C8B-B14F-4D97-AF65-F5344CB8AC3E}">
        <p14:creationId xmlns:p14="http://schemas.microsoft.com/office/powerpoint/2010/main" val="39973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989B7-9DE5-4287-A0F2-11C30BCD9CA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9402FE6-78BA-2453-045E-22C509F20E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6A0840D-A21B-1401-00B5-4F81E37CFBA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6927083-8491-44A7-CBF1-C9572DD210B1}"/>
              </a:ext>
            </a:extLst>
          </p:cNvPr>
          <p:cNvSpPr>
            <a:spLocks noGrp="1"/>
          </p:cNvSpPr>
          <p:nvPr>
            <p:ph type="dt" sz="half" idx="10"/>
          </p:nvPr>
        </p:nvSpPr>
        <p:spPr/>
        <p:txBody>
          <a:bodyPr/>
          <a:lstStyle/>
          <a:p>
            <a:fld id="{C6DB1490-A52A-3942-85F8-F1C4B66E70D3}" type="datetimeFigureOut">
              <a:rPr lang="en-US" smtClean="0"/>
              <a:t>7/13/23</a:t>
            </a:fld>
            <a:endParaRPr lang="en-US"/>
          </a:p>
        </p:txBody>
      </p:sp>
      <p:sp>
        <p:nvSpPr>
          <p:cNvPr id="6" name="Footer Placeholder 5">
            <a:extLst>
              <a:ext uri="{FF2B5EF4-FFF2-40B4-BE49-F238E27FC236}">
                <a16:creationId xmlns:a16="http://schemas.microsoft.com/office/drawing/2014/main" id="{A0162FD6-0604-0F02-5D80-549283807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F549D5-A039-491D-0838-CDA485930062}"/>
              </a:ext>
            </a:extLst>
          </p:cNvPr>
          <p:cNvSpPr>
            <a:spLocks noGrp="1"/>
          </p:cNvSpPr>
          <p:nvPr>
            <p:ph type="sldNum" sz="quarter" idx="12"/>
          </p:nvPr>
        </p:nvSpPr>
        <p:spPr/>
        <p:txBody>
          <a:bodyPr/>
          <a:lstStyle/>
          <a:p>
            <a:fld id="{4945E84E-BFCA-B74C-A36A-5B745F26B820}" type="slidenum">
              <a:rPr lang="en-US" smtClean="0"/>
              <a:t>‹#›</a:t>
            </a:fld>
            <a:endParaRPr lang="en-US"/>
          </a:p>
        </p:txBody>
      </p:sp>
    </p:spTree>
    <p:extLst>
      <p:ext uri="{BB962C8B-B14F-4D97-AF65-F5344CB8AC3E}">
        <p14:creationId xmlns:p14="http://schemas.microsoft.com/office/powerpoint/2010/main" val="256497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428A-C043-1AEA-4DA3-DE340AFD8D7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42C7C7-AB67-1E98-757C-6ED7E2160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8A17B1-621E-F34B-AA67-93BBC7EF978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A0337B9-02D2-60CD-3EBC-9C7087B77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93694A1-325B-AA32-BB33-C2D049EB03F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E9740FA-6F72-C303-6642-525BFD266580}"/>
              </a:ext>
            </a:extLst>
          </p:cNvPr>
          <p:cNvSpPr>
            <a:spLocks noGrp="1"/>
          </p:cNvSpPr>
          <p:nvPr>
            <p:ph type="dt" sz="half" idx="10"/>
          </p:nvPr>
        </p:nvSpPr>
        <p:spPr/>
        <p:txBody>
          <a:bodyPr/>
          <a:lstStyle/>
          <a:p>
            <a:fld id="{C6DB1490-A52A-3942-85F8-F1C4B66E70D3}" type="datetimeFigureOut">
              <a:rPr lang="en-US" smtClean="0"/>
              <a:t>7/13/23</a:t>
            </a:fld>
            <a:endParaRPr lang="en-US"/>
          </a:p>
        </p:txBody>
      </p:sp>
      <p:sp>
        <p:nvSpPr>
          <p:cNvPr id="8" name="Footer Placeholder 7">
            <a:extLst>
              <a:ext uri="{FF2B5EF4-FFF2-40B4-BE49-F238E27FC236}">
                <a16:creationId xmlns:a16="http://schemas.microsoft.com/office/drawing/2014/main" id="{B20DE2CA-3A48-2B2B-6DE6-63181E7AD3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2857B8-011D-66D7-014E-4C553157CD5B}"/>
              </a:ext>
            </a:extLst>
          </p:cNvPr>
          <p:cNvSpPr>
            <a:spLocks noGrp="1"/>
          </p:cNvSpPr>
          <p:nvPr>
            <p:ph type="sldNum" sz="quarter" idx="12"/>
          </p:nvPr>
        </p:nvSpPr>
        <p:spPr/>
        <p:txBody>
          <a:bodyPr/>
          <a:lstStyle/>
          <a:p>
            <a:fld id="{4945E84E-BFCA-B74C-A36A-5B745F26B820}" type="slidenum">
              <a:rPr lang="en-US" smtClean="0"/>
              <a:t>‹#›</a:t>
            </a:fld>
            <a:endParaRPr lang="en-US"/>
          </a:p>
        </p:txBody>
      </p:sp>
    </p:spTree>
    <p:extLst>
      <p:ext uri="{BB962C8B-B14F-4D97-AF65-F5344CB8AC3E}">
        <p14:creationId xmlns:p14="http://schemas.microsoft.com/office/powerpoint/2010/main" val="80886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FAEF9-DACF-C572-A06F-E08620F1676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073A261-BC32-E1FD-A77C-16D3527063BF}"/>
              </a:ext>
            </a:extLst>
          </p:cNvPr>
          <p:cNvSpPr>
            <a:spLocks noGrp="1"/>
          </p:cNvSpPr>
          <p:nvPr>
            <p:ph type="dt" sz="half" idx="10"/>
          </p:nvPr>
        </p:nvSpPr>
        <p:spPr/>
        <p:txBody>
          <a:bodyPr/>
          <a:lstStyle/>
          <a:p>
            <a:fld id="{C6DB1490-A52A-3942-85F8-F1C4B66E70D3}" type="datetimeFigureOut">
              <a:rPr lang="en-US" smtClean="0"/>
              <a:t>7/13/23</a:t>
            </a:fld>
            <a:endParaRPr lang="en-US"/>
          </a:p>
        </p:txBody>
      </p:sp>
      <p:sp>
        <p:nvSpPr>
          <p:cNvPr id="4" name="Footer Placeholder 3">
            <a:extLst>
              <a:ext uri="{FF2B5EF4-FFF2-40B4-BE49-F238E27FC236}">
                <a16:creationId xmlns:a16="http://schemas.microsoft.com/office/drawing/2014/main" id="{2B8BDC09-C2ED-61A2-0CAE-80471BF139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7D26D0-3FD8-86A4-0AC5-EDE94A3773CE}"/>
              </a:ext>
            </a:extLst>
          </p:cNvPr>
          <p:cNvSpPr>
            <a:spLocks noGrp="1"/>
          </p:cNvSpPr>
          <p:nvPr>
            <p:ph type="sldNum" sz="quarter" idx="12"/>
          </p:nvPr>
        </p:nvSpPr>
        <p:spPr/>
        <p:txBody>
          <a:bodyPr/>
          <a:lstStyle/>
          <a:p>
            <a:fld id="{4945E84E-BFCA-B74C-A36A-5B745F26B820}" type="slidenum">
              <a:rPr lang="en-US" smtClean="0"/>
              <a:t>‹#›</a:t>
            </a:fld>
            <a:endParaRPr lang="en-US"/>
          </a:p>
        </p:txBody>
      </p:sp>
    </p:spTree>
    <p:extLst>
      <p:ext uri="{BB962C8B-B14F-4D97-AF65-F5344CB8AC3E}">
        <p14:creationId xmlns:p14="http://schemas.microsoft.com/office/powerpoint/2010/main" val="305874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B6C892-BF79-4CC3-5269-C560C3D40662}"/>
              </a:ext>
            </a:extLst>
          </p:cNvPr>
          <p:cNvSpPr>
            <a:spLocks noGrp="1"/>
          </p:cNvSpPr>
          <p:nvPr>
            <p:ph type="dt" sz="half" idx="10"/>
          </p:nvPr>
        </p:nvSpPr>
        <p:spPr/>
        <p:txBody>
          <a:bodyPr/>
          <a:lstStyle/>
          <a:p>
            <a:fld id="{C6DB1490-A52A-3942-85F8-F1C4B66E70D3}" type="datetimeFigureOut">
              <a:rPr lang="en-US" smtClean="0"/>
              <a:t>7/13/23</a:t>
            </a:fld>
            <a:endParaRPr lang="en-US"/>
          </a:p>
        </p:txBody>
      </p:sp>
      <p:sp>
        <p:nvSpPr>
          <p:cNvPr id="3" name="Footer Placeholder 2">
            <a:extLst>
              <a:ext uri="{FF2B5EF4-FFF2-40B4-BE49-F238E27FC236}">
                <a16:creationId xmlns:a16="http://schemas.microsoft.com/office/drawing/2014/main" id="{22B2BAF6-57BA-F726-C4D2-4EB49AFBC7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B9DD3E-0BBA-3356-EE6A-003ACBBDC968}"/>
              </a:ext>
            </a:extLst>
          </p:cNvPr>
          <p:cNvSpPr>
            <a:spLocks noGrp="1"/>
          </p:cNvSpPr>
          <p:nvPr>
            <p:ph type="sldNum" sz="quarter" idx="12"/>
          </p:nvPr>
        </p:nvSpPr>
        <p:spPr/>
        <p:txBody>
          <a:bodyPr/>
          <a:lstStyle/>
          <a:p>
            <a:fld id="{4945E84E-BFCA-B74C-A36A-5B745F26B820}" type="slidenum">
              <a:rPr lang="en-US" smtClean="0"/>
              <a:t>‹#›</a:t>
            </a:fld>
            <a:endParaRPr lang="en-US"/>
          </a:p>
        </p:txBody>
      </p:sp>
    </p:spTree>
    <p:extLst>
      <p:ext uri="{BB962C8B-B14F-4D97-AF65-F5344CB8AC3E}">
        <p14:creationId xmlns:p14="http://schemas.microsoft.com/office/powerpoint/2010/main" val="156314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6B55-595F-12B0-9E6F-CC44B8849A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C65AE63-F141-EE87-BB43-AA620F953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2E99F26-3523-4D03-F112-19CA1EA10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F6C6E76-1EB3-3F99-632E-882AB16BA3FB}"/>
              </a:ext>
            </a:extLst>
          </p:cNvPr>
          <p:cNvSpPr>
            <a:spLocks noGrp="1"/>
          </p:cNvSpPr>
          <p:nvPr>
            <p:ph type="dt" sz="half" idx="10"/>
          </p:nvPr>
        </p:nvSpPr>
        <p:spPr/>
        <p:txBody>
          <a:bodyPr/>
          <a:lstStyle/>
          <a:p>
            <a:fld id="{C6DB1490-A52A-3942-85F8-F1C4B66E70D3}" type="datetimeFigureOut">
              <a:rPr lang="en-US" smtClean="0"/>
              <a:t>7/13/23</a:t>
            </a:fld>
            <a:endParaRPr lang="en-US"/>
          </a:p>
        </p:txBody>
      </p:sp>
      <p:sp>
        <p:nvSpPr>
          <p:cNvPr id="6" name="Footer Placeholder 5">
            <a:extLst>
              <a:ext uri="{FF2B5EF4-FFF2-40B4-BE49-F238E27FC236}">
                <a16:creationId xmlns:a16="http://schemas.microsoft.com/office/drawing/2014/main" id="{DE8AE777-509D-CEAC-5D44-77BCA6E702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D1256-1C2B-7699-7928-4FE3B6D3E101}"/>
              </a:ext>
            </a:extLst>
          </p:cNvPr>
          <p:cNvSpPr>
            <a:spLocks noGrp="1"/>
          </p:cNvSpPr>
          <p:nvPr>
            <p:ph type="sldNum" sz="quarter" idx="12"/>
          </p:nvPr>
        </p:nvSpPr>
        <p:spPr/>
        <p:txBody>
          <a:bodyPr/>
          <a:lstStyle/>
          <a:p>
            <a:fld id="{4945E84E-BFCA-B74C-A36A-5B745F26B820}" type="slidenum">
              <a:rPr lang="en-US" smtClean="0"/>
              <a:t>‹#›</a:t>
            </a:fld>
            <a:endParaRPr lang="en-US"/>
          </a:p>
        </p:txBody>
      </p:sp>
    </p:spTree>
    <p:extLst>
      <p:ext uri="{BB962C8B-B14F-4D97-AF65-F5344CB8AC3E}">
        <p14:creationId xmlns:p14="http://schemas.microsoft.com/office/powerpoint/2010/main" val="3421400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2AB5-DBBC-A3FE-4CEB-C386044627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BB11BC4-584D-5E18-B8E0-6756EFCD8F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F658F4-42E8-5395-C67B-206E7F89A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27B8F59-0AC5-5CB6-C65C-77811A21B682}"/>
              </a:ext>
            </a:extLst>
          </p:cNvPr>
          <p:cNvSpPr>
            <a:spLocks noGrp="1"/>
          </p:cNvSpPr>
          <p:nvPr>
            <p:ph type="dt" sz="half" idx="10"/>
          </p:nvPr>
        </p:nvSpPr>
        <p:spPr/>
        <p:txBody>
          <a:bodyPr/>
          <a:lstStyle/>
          <a:p>
            <a:fld id="{C6DB1490-A52A-3942-85F8-F1C4B66E70D3}" type="datetimeFigureOut">
              <a:rPr lang="en-US" smtClean="0"/>
              <a:t>7/13/23</a:t>
            </a:fld>
            <a:endParaRPr lang="en-US"/>
          </a:p>
        </p:txBody>
      </p:sp>
      <p:sp>
        <p:nvSpPr>
          <p:cNvPr id="6" name="Footer Placeholder 5">
            <a:extLst>
              <a:ext uri="{FF2B5EF4-FFF2-40B4-BE49-F238E27FC236}">
                <a16:creationId xmlns:a16="http://schemas.microsoft.com/office/drawing/2014/main" id="{B42D735C-5CFD-CB67-0C67-FD23C4720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D05E1-9277-7B0A-FB5B-12D210DD3498}"/>
              </a:ext>
            </a:extLst>
          </p:cNvPr>
          <p:cNvSpPr>
            <a:spLocks noGrp="1"/>
          </p:cNvSpPr>
          <p:nvPr>
            <p:ph type="sldNum" sz="quarter" idx="12"/>
          </p:nvPr>
        </p:nvSpPr>
        <p:spPr/>
        <p:txBody>
          <a:bodyPr/>
          <a:lstStyle/>
          <a:p>
            <a:fld id="{4945E84E-BFCA-B74C-A36A-5B745F26B820}" type="slidenum">
              <a:rPr lang="en-US" smtClean="0"/>
              <a:t>‹#›</a:t>
            </a:fld>
            <a:endParaRPr lang="en-US"/>
          </a:p>
        </p:txBody>
      </p:sp>
    </p:spTree>
    <p:extLst>
      <p:ext uri="{BB962C8B-B14F-4D97-AF65-F5344CB8AC3E}">
        <p14:creationId xmlns:p14="http://schemas.microsoft.com/office/powerpoint/2010/main" val="3778793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C8E235-7066-BF83-B89E-C82DAD283C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B88189B-5B53-E8E2-6F8D-00A32F18B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C561C6-E5E9-F17D-D538-BE1A890D1E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B1490-A52A-3942-85F8-F1C4B66E70D3}" type="datetimeFigureOut">
              <a:rPr lang="en-US" smtClean="0"/>
              <a:t>7/13/23</a:t>
            </a:fld>
            <a:endParaRPr lang="en-US"/>
          </a:p>
        </p:txBody>
      </p:sp>
      <p:sp>
        <p:nvSpPr>
          <p:cNvPr id="5" name="Footer Placeholder 4">
            <a:extLst>
              <a:ext uri="{FF2B5EF4-FFF2-40B4-BE49-F238E27FC236}">
                <a16:creationId xmlns:a16="http://schemas.microsoft.com/office/drawing/2014/main" id="{0544793D-5D7E-6806-132C-4EEDF92A5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A13190-A484-91AC-8395-DA95D1C15E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5E84E-BFCA-B74C-A36A-5B745F26B820}" type="slidenum">
              <a:rPr lang="en-US" smtClean="0"/>
              <a:t>‹#›</a:t>
            </a:fld>
            <a:endParaRPr lang="en-US"/>
          </a:p>
        </p:txBody>
      </p:sp>
    </p:spTree>
    <p:extLst>
      <p:ext uri="{BB962C8B-B14F-4D97-AF65-F5344CB8AC3E}">
        <p14:creationId xmlns:p14="http://schemas.microsoft.com/office/powerpoint/2010/main" val="110061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cursion.vercel.ap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80E5FECD-C9FF-49B3-B1FD-6B2D855C4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A6650CC-B257-7FDF-C43A-1563A8588402}"/>
              </a:ext>
            </a:extLst>
          </p:cNvPr>
          <p:cNvSpPr>
            <a:spLocks noGrp="1"/>
          </p:cNvSpPr>
          <p:nvPr>
            <p:ph type="ctrTitle"/>
          </p:nvPr>
        </p:nvSpPr>
        <p:spPr>
          <a:xfrm>
            <a:off x="874815" y="798703"/>
            <a:ext cx="5221185" cy="3072015"/>
          </a:xfrm>
        </p:spPr>
        <p:txBody>
          <a:bodyPr anchor="b">
            <a:normAutofit/>
          </a:bodyPr>
          <a:lstStyle/>
          <a:p>
            <a:r>
              <a:rPr lang="en-US">
                <a:solidFill>
                  <a:srgbClr val="FFFFFF"/>
                </a:solidFill>
              </a:rPr>
              <a:t>Dynamic Programming (DP)</a:t>
            </a:r>
          </a:p>
        </p:txBody>
      </p:sp>
      <p:sp>
        <p:nvSpPr>
          <p:cNvPr id="3" name="Subtitle 2">
            <a:extLst>
              <a:ext uri="{FF2B5EF4-FFF2-40B4-BE49-F238E27FC236}">
                <a16:creationId xmlns:a16="http://schemas.microsoft.com/office/drawing/2014/main" id="{A9DFB3D4-4BDC-C96E-63CC-FF1DC35E82A4}"/>
              </a:ext>
            </a:extLst>
          </p:cNvPr>
          <p:cNvSpPr>
            <a:spLocks noGrp="1"/>
          </p:cNvSpPr>
          <p:nvPr>
            <p:ph type="subTitle" idx="1"/>
          </p:nvPr>
        </p:nvSpPr>
        <p:spPr>
          <a:xfrm>
            <a:off x="870148" y="3962792"/>
            <a:ext cx="5221185" cy="2102108"/>
          </a:xfrm>
        </p:spPr>
        <p:txBody>
          <a:bodyPr anchor="t">
            <a:normAutofit/>
          </a:bodyPr>
          <a:lstStyle/>
          <a:p>
            <a:r>
              <a:rPr lang="en-US">
                <a:solidFill>
                  <a:srgbClr val="FFFFFF"/>
                </a:solidFill>
              </a:rPr>
              <a:t>Srikanth. V. Goutham</a:t>
            </a:r>
          </a:p>
          <a:p>
            <a:r>
              <a:rPr lang="en-US">
                <a:solidFill>
                  <a:srgbClr val="FFFFFF"/>
                </a:solidFill>
              </a:rPr>
              <a:t>1MS071S101</a:t>
            </a:r>
          </a:p>
          <a:p>
            <a:r>
              <a:rPr lang="en-US">
                <a:solidFill>
                  <a:srgbClr val="FFFFFF"/>
                </a:solidFill>
              </a:rPr>
              <a:t>13-July-2023</a:t>
            </a:r>
          </a:p>
        </p:txBody>
      </p:sp>
      <p:sp>
        <p:nvSpPr>
          <p:cNvPr id="29" name="Freeform: Shape 1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4"/>
          </a:solidFill>
          <a:ln w="9525" cap="flat">
            <a:noFill/>
            <a:prstDash val="solid"/>
            <a:miter/>
          </a:ln>
        </p:spPr>
        <p:txBody>
          <a:bodyPr rtlCol="0" anchor="ctr"/>
          <a:lstStyle/>
          <a:p>
            <a:endParaRPr lang="en-US"/>
          </a:p>
        </p:txBody>
      </p:sp>
      <p:sp>
        <p:nvSpPr>
          <p:cNvPr id="30" name="Freeform: Shape 1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rogrammer">
            <a:extLst>
              <a:ext uri="{FF2B5EF4-FFF2-40B4-BE49-F238E27FC236}">
                <a16:creationId xmlns:a16="http://schemas.microsoft.com/office/drawing/2014/main" id="{3C6057EA-FD26-D9F7-143E-CF2E2D186D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6" name="Freeform: Shape 1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106269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5D40-5687-5D5B-6F42-41F6DCC7CC8C}"/>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C85FBC7A-46F2-DF4F-3DB2-AE1E12933A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553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3D00-3CCC-F860-9B2B-F27E8C39D0F6}"/>
              </a:ext>
            </a:extLst>
          </p:cNvPr>
          <p:cNvSpPr>
            <a:spLocks noGrp="1"/>
          </p:cNvSpPr>
          <p:nvPr>
            <p:ph type="title"/>
          </p:nvPr>
        </p:nvSpPr>
        <p:spPr/>
        <p:txBody>
          <a:bodyPr/>
          <a:lstStyle/>
          <a:p>
            <a:r>
              <a:rPr lang="en-US" dirty="0"/>
              <a:t>Analysis</a:t>
            </a:r>
          </a:p>
        </p:txBody>
      </p:sp>
      <p:pic>
        <p:nvPicPr>
          <p:cNvPr id="4" name="Picture 3">
            <a:extLst>
              <a:ext uri="{FF2B5EF4-FFF2-40B4-BE49-F238E27FC236}">
                <a16:creationId xmlns:a16="http://schemas.microsoft.com/office/drawing/2014/main" id="{3AC6CFBD-49E4-C9F2-2D44-A8FD24DE9C62}"/>
              </a:ext>
            </a:extLst>
          </p:cNvPr>
          <p:cNvPicPr>
            <a:picLocks noChangeAspect="1"/>
          </p:cNvPicPr>
          <p:nvPr/>
        </p:nvPicPr>
        <p:blipFill>
          <a:blip r:embed="rId2"/>
          <a:stretch>
            <a:fillRect/>
          </a:stretch>
        </p:blipFill>
        <p:spPr>
          <a:xfrm>
            <a:off x="6817053" y="1325563"/>
            <a:ext cx="4454369" cy="5167312"/>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2C9DA2BA-9F31-1720-194A-5A28BDF8F01F}"/>
                  </a:ext>
                </a:extLst>
              </p14:cNvPr>
              <p14:cNvContentPartPr/>
              <p14:nvPr/>
            </p14:nvContentPartPr>
            <p14:xfrm>
              <a:off x="833400" y="853560"/>
              <a:ext cx="8299080" cy="5564160"/>
            </p14:xfrm>
          </p:contentPart>
        </mc:Choice>
        <mc:Fallback>
          <p:pic>
            <p:nvPicPr>
              <p:cNvPr id="5" name="Ink 4">
                <a:extLst>
                  <a:ext uri="{FF2B5EF4-FFF2-40B4-BE49-F238E27FC236}">
                    <a16:creationId xmlns:a16="http://schemas.microsoft.com/office/drawing/2014/main" id="{2C9DA2BA-9F31-1720-194A-5A28BDF8F01F}"/>
                  </a:ext>
                </a:extLst>
              </p:cNvPr>
              <p:cNvPicPr/>
              <p:nvPr/>
            </p:nvPicPr>
            <p:blipFill>
              <a:blip r:embed="rId4"/>
              <a:stretch>
                <a:fillRect/>
              </a:stretch>
            </p:blipFill>
            <p:spPr>
              <a:xfrm>
                <a:off x="824040" y="844200"/>
                <a:ext cx="8317800" cy="5582880"/>
              </a:xfrm>
              <a:prstGeom prst="rect">
                <a:avLst/>
              </a:prstGeom>
            </p:spPr>
          </p:pic>
        </mc:Fallback>
      </mc:AlternateContent>
    </p:spTree>
    <p:extLst>
      <p:ext uri="{BB962C8B-B14F-4D97-AF65-F5344CB8AC3E}">
        <p14:creationId xmlns:p14="http://schemas.microsoft.com/office/powerpoint/2010/main" val="1584613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64AD-FE3E-4372-3C3D-1CAFD102A8BC}"/>
              </a:ext>
            </a:extLst>
          </p:cNvPr>
          <p:cNvSpPr>
            <a:spLocks noGrp="1"/>
          </p:cNvSpPr>
          <p:nvPr>
            <p:ph type="title"/>
          </p:nvPr>
        </p:nvSpPr>
        <p:spPr/>
        <p:txBody>
          <a:bodyPr/>
          <a:lstStyle/>
          <a:p>
            <a:r>
              <a:rPr lang="en-US" dirty="0"/>
              <a:t>Solve!</a:t>
            </a:r>
          </a:p>
        </p:txBody>
      </p:sp>
      <p:sp>
        <p:nvSpPr>
          <p:cNvPr id="3" name="Content Placeholder 2">
            <a:extLst>
              <a:ext uri="{FF2B5EF4-FFF2-40B4-BE49-F238E27FC236}">
                <a16:creationId xmlns:a16="http://schemas.microsoft.com/office/drawing/2014/main" id="{C405D909-71B2-ABD6-98F5-7BBEDB94CAD1}"/>
              </a:ext>
            </a:extLst>
          </p:cNvPr>
          <p:cNvSpPr>
            <a:spLocks noGrp="1"/>
          </p:cNvSpPr>
          <p:nvPr>
            <p:ph idx="1"/>
          </p:nvPr>
        </p:nvSpPr>
        <p:spPr/>
        <p:txBody>
          <a:bodyPr>
            <a:normAutofit/>
          </a:bodyPr>
          <a:lstStyle/>
          <a:p>
            <a:r>
              <a:rPr lang="en-US" sz="4800" dirty="0"/>
              <a:t>https://</a:t>
            </a:r>
            <a:r>
              <a:rPr lang="en-US" sz="4800" dirty="0" err="1"/>
              <a:t>leetcode.com</a:t>
            </a:r>
            <a:r>
              <a:rPr lang="en-US" sz="4800" dirty="0"/>
              <a:t>/problems/climbing-stairs/</a:t>
            </a:r>
          </a:p>
        </p:txBody>
      </p:sp>
    </p:spTree>
    <p:extLst>
      <p:ext uri="{BB962C8B-B14F-4D97-AF65-F5344CB8AC3E}">
        <p14:creationId xmlns:p14="http://schemas.microsoft.com/office/powerpoint/2010/main" val="40857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96C780-72CC-497D-9F8D-52DAACFC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5F6A6262-548C-4AD8-920B-7E0EB5CF3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5" name="Rectangle 14">
            <a:extLst>
              <a:ext uri="{FF2B5EF4-FFF2-40B4-BE49-F238E27FC236}">
                <a16:creationId xmlns:a16="http://schemas.microsoft.com/office/drawing/2014/main" id="{2483E7C2-E33D-4AC2-9E6A-5553B704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197B95C-A16A-4E80-BFE9-EFCCA337A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907"/>
            <a:ext cx="10981990" cy="3171424"/>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11FC0042-5C1A-AD5E-6BC4-32D458B7A102}"/>
              </a:ext>
            </a:extLst>
          </p:cNvPr>
          <p:cNvSpPr>
            <a:spLocks noGrp="1"/>
          </p:cNvSpPr>
          <p:nvPr>
            <p:ph type="title"/>
          </p:nvPr>
        </p:nvSpPr>
        <p:spPr>
          <a:xfrm>
            <a:off x="1198180" y="2224380"/>
            <a:ext cx="8106457" cy="2400476"/>
          </a:xfrm>
        </p:spPr>
        <p:txBody>
          <a:bodyPr vert="horz" lIns="91440" tIns="45720" rIns="91440" bIns="45720" rtlCol="0" anchor="ctr">
            <a:normAutofit/>
          </a:bodyPr>
          <a:lstStyle/>
          <a:p>
            <a:r>
              <a:rPr lang="en-US" sz="6600" kern="1200" dirty="0">
                <a:solidFill>
                  <a:schemeClr val="tx1"/>
                </a:solidFill>
                <a:latin typeface="+mj-lt"/>
                <a:ea typeface="+mj-ea"/>
                <a:cs typeface="+mj-cs"/>
              </a:rPr>
              <a:t>Dynamic Programming</a:t>
            </a:r>
          </a:p>
        </p:txBody>
      </p:sp>
    </p:spTree>
    <p:extLst>
      <p:ext uri="{BB962C8B-B14F-4D97-AF65-F5344CB8AC3E}">
        <p14:creationId xmlns:p14="http://schemas.microsoft.com/office/powerpoint/2010/main" val="416148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931FF5D-7BA0-F33A-37F5-F5A9452BA766}"/>
              </a:ext>
            </a:extLst>
          </p:cNvPr>
          <p:cNvSpPr>
            <a:spLocks noGrp="1"/>
          </p:cNvSpPr>
          <p:nvPr>
            <p:ph idx="1"/>
          </p:nvPr>
        </p:nvSpPr>
        <p:spPr>
          <a:xfrm>
            <a:off x="4167272" y="821724"/>
            <a:ext cx="6906491" cy="5214551"/>
          </a:xfrm>
        </p:spPr>
        <p:txBody>
          <a:bodyPr anchor="ctr">
            <a:noAutofit/>
          </a:bodyPr>
          <a:lstStyle/>
          <a:p>
            <a:pPr marL="0" indent="0">
              <a:buNone/>
            </a:pPr>
            <a:r>
              <a:rPr lang="en-IN" sz="1600" b="0" i="0" dirty="0">
                <a:effectLst/>
                <a:latin typeface="-apple-system"/>
              </a:rPr>
              <a:t>"I spent the Fall quarter (of 1950) at RAND. My first task was to find a name for multistage decision processes. An interesting question is, ‘Where did the name, dynamic programming, come from?’ The 1950s were not good years for mathematical research. We had a very interesting gentleman in Washington named Wilson. He was Secretary of </a:t>
            </a:r>
            <a:r>
              <a:rPr lang="en-IN" sz="1600" b="0" i="0" dirty="0" err="1">
                <a:effectLst/>
                <a:latin typeface="-apple-system"/>
              </a:rPr>
              <a:t>Defense</a:t>
            </a:r>
            <a:r>
              <a:rPr lang="en-IN" sz="1600" b="0" i="0" dirty="0">
                <a:effectLst/>
                <a:latin typeface="-apple-system"/>
              </a:rPr>
              <a:t>, and he actually had a pathological fear and hatred of the word, research. I’m not using the term lightly; I’m using it precisely. His face would suffuse, he would turn red, and he would get violent if people used the term, research, in his presence. You can imagine how he felt, then, about the term, mathematical. The RAND Corporation was employed by the Air Force, and the Air Force had Wilson as its boss, essentially. Hence, I felt I had to do something to shield Wilson and the Air Force from the fact that I was really doing mathematics inside the RAND Corporation. What title, what name, could I choose? In the first place I was interested in planning, in decision making, in thinking. But planning, is not a good word for various reasons. I decided therefore to use the word, ‘programming.’ I wanted to get across the idea that this was dynamic, this was multistage, this was time-varying—I thought, let’s kill two birds with one stone. Let’s take a word that has an absolutely precise meaning, namely dynamic, in the classical physical sense. It also has a very interesting property as an adjective, and that is it’s impossible to use the word, dynamic, in a pejorative sense. Try thinking of some combination that will possibly give it a pejorative meaning. It’s impossible. Thus, I thought dynamic programming was a good name. It was something not even a Congressman could object to. So I used it as an umbrella for my activities”.</a:t>
            </a:r>
            <a:endParaRPr lang="en-US" sz="1600" dirty="0"/>
          </a:p>
        </p:txBody>
      </p:sp>
    </p:spTree>
    <p:extLst>
      <p:ext uri="{BB962C8B-B14F-4D97-AF65-F5344CB8AC3E}">
        <p14:creationId xmlns:p14="http://schemas.microsoft.com/office/powerpoint/2010/main" val="7716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C582F5-3C7E-E75A-7A16-AFAF2E8734C3}"/>
              </a:ext>
            </a:extLst>
          </p:cNvPr>
          <p:cNvPicPr>
            <a:picLocks noChangeAspect="1"/>
          </p:cNvPicPr>
          <p:nvPr/>
        </p:nvPicPr>
        <p:blipFill rotWithShape="1">
          <a:blip r:embed="rId2">
            <a:duotone>
              <a:schemeClr val="bg2">
                <a:shade val="45000"/>
                <a:satMod val="135000"/>
              </a:schemeClr>
              <a:prstClr val="white"/>
            </a:duotone>
          </a:blip>
          <a:srcRect t="10049" b="568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7DBD8-29E2-E33C-9BF1-144900D1F344}"/>
              </a:ext>
            </a:extLst>
          </p:cNvPr>
          <p:cNvSpPr>
            <a:spLocks noGrp="1"/>
          </p:cNvSpPr>
          <p:nvPr>
            <p:ph type="title"/>
          </p:nvPr>
        </p:nvSpPr>
        <p:spPr>
          <a:xfrm>
            <a:off x="838200" y="365125"/>
            <a:ext cx="10515600" cy="1325563"/>
          </a:xfrm>
        </p:spPr>
        <p:txBody>
          <a:bodyPr>
            <a:normAutofit/>
          </a:bodyPr>
          <a:lstStyle/>
          <a:p>
            <a:r>
              <a:rPr lang="en-US" dirty="0"/>
              <a:t>Applications</a:t>
            </a:r>
          </a:p>
        </p:txBody>
      </p:sp>
      <p:graphicFrame>
        <p:nvGraphicFramePr>
          <p:cNvPr id="5" name="Content Placeholder 2">
            <a:extLst>
              <a:ext uri="{FF2B5EF4-FFF2-40B4-BE49-F238E27FC236}">
                <a16:creationId xmlns:a16="http://schemas.microsoft.com/office/drawing/2014/main" id="{928D6C3F-A258-E3CA-A369-FA7A5DD32481}"/>
              </a:ext>
            </a:extLst>
          </p:cNvPr>
          <p:cNvGraphicFramePr>
            <a:graphicFrameLocks noGrp="1"/>
          </p:cNvGraphicFramePr>
          <p:nvPr>
            <p:ph idx="1"/>
            <p:extLst>
              <p:ext uri="{D42A27DB-BD31-4B8C-83A1-F6EECF244321}">
                <p14:modId xmlns:p14="http://schemas.microsoft.com/office/powerpoint/2010/main" val="35674320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9719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0B65C1-4A4D-5D57-6F1E-3C18EAD3F772}"/>
              </a:ext>
            </a:extLst>
          </p:cNvPr>
          <p:cNvPicPr>
            <a:picLocks noChangeAspect="1"/>
          </p:cNvPicPr>
          <p:nvPr/>
        </p:nvPicPr>
        <p:blipFill rotWithShape="1">
          <a:blip r:embed="rId2">
            <a:duotone>
              <a:schemeClr val="bg2">
                <a:shade val="45000"/>
                <a:satMod val="135000"/>
              </a:schemeClr>
              <a:prstClr val="white"/>
            </a:duotone>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8C8DB7-5CBD-2035-ED1A-D8D3C4E779F5}"/>
              </a:ext>
            </a:extLst>
          </p:cNvPr>
          <p:cNvSpPr>
            <a:spLocks noGrp="1"/>
          </p:cNvSpPr>
          <p:nvPr>
            <p:ph type="title"/>
          </p:nvPr>
        </p:nvSpPr>
        <p:spPr>
          <a:xfrm>
            <a:off x="838200" y="365125"/>
            <a:ext cx="10515600" cy="1325563"/>
          </a:xfrm>
        </p:spPr>
        <p:txBody>
          <a:bodyPr>
            <a:normAutofit/>
          </a:bodyPr>
          <a:lstStyle/>
          <a:p>
            <a:r>
              <a:rPr lang="en-US" dirty="0"/>
              <a:t>Applications 2.0</a:t>
            </a:r>
          </a:p>
        </p:txBody>
      </p:sp>
      <p:graphicFrame>
        <p:nvGraphicFramePr>
          <p:cNvPr id="5" name="Content Placeholder 2">
            <a:extLst>
              <a:ext uri="{FF2B5EF4-FFF2-40B4-BE49-F238E27FC236}">
                <a16:creationId xmlns:a16="http://schemas.microsoft.com/office/drawing/2014/main" id="{E6B6EB6A-5EAE-9DF5-7592-CBEB41F6E5E0}"/>
              </a:ext>
            </a:extLst>
          </p:cNvPr>
          <p:cNvGraphicFramePr>
            <a:graphicFrameLocks noGrp="1"/>
          </p:cNvGraphicFramePr>
          <p:nvPr>
            <p:ph idx="1"/>
            <p:extLst>
              <p:ext uri="{D42A27DB-BD31-4B8C-83A1-F6EECF244321}">
                <p14:modId xmlns:p14="http://schemas.microsoft.com/office/powerpoint/2010/main" val="9297182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3750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2B6727F-E52D-4AEF-4EA7-F661E95A1C3A}"/>
              </a:ext>
            </a:extLst>
          </p:cNvPr>
          <p:cNvSpPr>
            <a:spLocks noGrp="1"/>
          </p:cNvSpPr>
          <p:nvPr>
            <p:ph type="title"/>
          </p:nvPr>
        </p:nvSpPr>
        <p:spPr>
          <a:xfrm>
            <a:off x="1225292" y="1450655"/>
            <a:ext cx="3932030" cy="3956690"/>
          </a:xfrm>
        </p:spPr>
        <p:txBody>
          <a:bodyPr anchor="ctr">
            <a:normAutofit/>
          </a:bodyPr>
          <a:lstStyle/>
          <a:p>
            <a:r>
              <a:rPr lang="en-US" sz="8000">
                <a:solidFill>
                  <a:schemeClr val="bg1"/>
                </a:solidFill>
              </a:rPr>
              <a:t>Types of DP</a:t>
            </a:r>
          </a:p>
        </p:txBody>
      </p:sp>
      <p:cxnSp>
        <p:nvCxnSpPr>
          <p:cNvPr id="11" name="Straight Connector 1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8411EE4-4BC9-59FD-81D6-E3555C7F7065}"/>
              </a:ext>
            </a:extLst>
          </p:cNvPr>
          <p:cNvGraphicFramePr>
            <a:graphicFrameLocks noGrp="1"/>
          </p:cNvGraphicFramePr>
          <p:nvPr>
            <p:ph idx="1"/>
            <p:extLst>
              <p:ext uri="{D42A27DB-BD31-4B8C-83A1-F6EECF244321}">
                <p14:modId xmlns:p14="http://schemas.microsoft.com/office/powerpoint/2010/main" val="3064304319"/>
              </p:ext>
            </p:extLst>
          </p:nvPr>
        </p:nvGraphicFramePr>
        <p:xfrm>
          <a:off x="5728502" y="685800"/>
          <a:ext cx="5878512"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880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14"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9A4CAF08-D8CD-7075-5984-B19F9F9986B2}"/>
              </a:ext>
            </a:extLst>
          </p:cNvPr>
          <p:cNvSpPr>
            <a:spLocks noGrp="1"/>
          </p:cNvSpPr>
          <p:nvPr>
            <p:ph type="title"/>
          </p:nvPr>
        </p:nvSpPr>
        <p:spPr>
          <a:xfrm>
            <a:off x="786385" y="841248"/>
            <a:ext cx="5129600" cy="5340097"/>
          </a:xfrm>
        </p:spPr>
        <p:txBody>
          <a:bodyPr anchor="ctr">
            <a:normAutofit/>
          </a:bodyPr>
          <a:lstStyle/>
          <a:p>
            <a:r>
              <a:rPr lang="en-US" sz="4800" dirty="0">
                <a:solidFill>
                  <a:schemeClr val="bg1"/>
                </a:solidFill>
              </a:rPr>
              <a:t>Framework for thinking about DP problems (MIT 6.006)</a:t>
            </a:r>
          </a:p>
        </p:txBody>
      </p:sp>
      <p:graphicFrame>
        <p:nvGraphicFramePr>
          <p:cNvPr id="5" name="Content Placeholder 2">
            <a:extLst>
              <a:ext uri="{FF2B5EF4-FFF2-40B4-BE49-F238E27FC236}">
                <a16:creationId xmlns:a16="http://schemas.microsoft.com/office/drawing/2014/main" id="{237FE898-01F4-8278-F30A-48CDF1EDF968}"/>
              </a:ext>
            </a:extLst>
          </p:cNvPr>
          <p:cNvGraphicFramePr>
            <a:graphicFrameLocks noGrp="1"/>
          </p:cNvGraphicFramePr>
          <p:nvPr>
            <p:ph idx="1"/>
            <p:extLst>
              <p:ext uri="{D42A27DB-BD31-4B8C-83A1-F6EECF244321}">
                <p14:modId xmlns:p14="http://schemas.microsoft.com/office/powerpoint/2010/main" val="763243862"/>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1984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34A96A-D400-7E5C-47A1-EDB7FC83AA9C}"/>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Key idea 1: Overlapping subproblems</a:t>
            </a:r>
          </a:p>
        </p:txBody>
      </p:sp>
    </p:spTree>
    <p:extLst>
      <p:ext uri="{BB962C8B-B14F-4D97-AF65-F5344CB8AC3E}">
        <p14:creationId xmlns:p14="http://schemas.microsoft.com/office/powerpoint/2010/main" val="35786333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EDBF8-3FEC-E346-1FC7-DD5DEB75E03C}"/>
              </a:ext>
            </a:extLst>
          </p:cNvPr>
          <p:cNvSpPr>
            <a:spLocks noGrp="1"/>
          </p:cNvSpPr>
          <p:nvPr>
            <p:ph type="title"/>
          </p:nvPr>
        </p:nvSpPr>
        <p:spPr>
          <a:xfrm>
            <a:off x="635000" y="640823"/>
            <a:ext cx="3418659" cy="5583148"/>
          </a:xfrm>
        </p:spPr>
        <p:txBody>
          <a:bodyPr anchor="ctr">
            <a:normAutofit/>
          </a:bodyPr>
          <a:lstStyle/>
          <a:p>
            <a:r>
              <a:rPr lang="en-US" sz="5400"/>
              <a:t>What to expect in this session?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117A881-67BA-7ECF-DE34-68A64D605F59}"/>
              </a:ext>
            </a:extLst>
          </p:cNvPr>
          <p:cNvGraphicFramePr>
            <a:graphicFrameLocks noGrp="1"/>
          </p:cNvGraphicFramePr>
          <p:nvPr>
            <p:ph idx="1"/>
            <p:extLst>
              <p:ext uri="{D42A27DB-BD31-4B8C-83A1-F6EECF244321}">
                <p14:modId xmlns:p14="http://schemas.microsoft.com/office/powerpoint/2010/main" val="32802818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998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3"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5" grpId="1">
        <p:bldAsOne/>
      </p:bldGraphic>
      <p:bldGraphic spid="5" grpId="2">
        <p:bldAsOne/>
      </p:bldGraphic>
      <p:bldGraphic spid="5" grpId="3">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AAFB9A-2A0C-04B4-C236-A02EA9C0BD02}"/>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Key idea 2: Optimal substructure</a:t>
            </a:r>
          </a:p>
        </p:txBody>
      </p:sp>
    </p:spTree>
    <p:extLst>
      <p:ext uri="{BB962C8B-B14F-4D97-AF65-F5344CB8AC3E}">
        <p14:creationId xmlns:p14="http://schemas.microsoft.com/office/powerpoint/2010/main" val="25013766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4E46ED12-EF98-8B18-E41B-D11A77402435}"/>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rPr>
              <a:t>Problem 2</a:t>
            </a:r>
          </a:p>
        </p:txBody>
      </p:sp>
      <p:sp>
        <p:nvSpPr>
          <p:cNvPr id="3" name="Content Placeholder 2">
            <a:extLst>
              <a:ext uri="{FF2B5EF4-FFF2-40B4-BE49-F238E27FC236}">
                <a16:creationId xmlns:a16="http://schemas.microsoft.com/office/drawing/2014/main" id="{68999E58-9B94-CC8A-1EB7-C015A09286A5}"/>
              </a:ext>
            </a:extLst>
          </p:cNvPr>
          <p:cNvSpPr>
            <a:spLocks noGrp="1"/>
          </p:cNvSpPr>
          <p:nvPr>
            <p:ph idx="1"/>
          </p:nvPr>
        </p:nvSpPr>
        <p:spPr>
          <a:xfrm>
            <a:off x="6464410" y="841247"/>
            <a:ext cx="4484536" cy="5340097"/>
          </a:xfrm>
        </p:spPr>
        <p:txBody>
          <a:bodyPr anchor="ctr">
            <a:noAutofit/>
          </a:bodyPr>
          <a:lstStyle/>
          <a:p>
            <a:pPr algn="just"/>
            <a:r>
              <a:rPr lang="en-US" sz="4400" dirty="0">
                <a:solidFill>
                  <a:schemeClr val="tx2"/>
                </a:solidFill>
              </a:rPr>
              <a:t>You’re preparing for an exam.</a:t>
            </a:r>
          </a:p>
          <a:p>
            <a:pPr algn="just"/>
            <a:r>
              <a:rPr lang="en-US" sz="4400" dirty="0">
                <a:solidFill>
                  <a:schemeClr val="tx2"/>
                </a:solidFill>
              </a:rPr>
              <a:t>Goal: Secure high marks.</a:t>
            </a:r>
          </a:p>
          <a:p>
            <a:pPr algn="just"/>
            <a:endParaRPr lang="en-US" sz="4400" dirty="0">
              <a:solidFill>
                <a:schemeClr val="tx2"/>
              </a:solidFill>
            </a:endParaRPr>
          </a:p>
          <a:p>
            <a:pPr algn="just"/>
            <a:r>
              <a:rPr lang="en-US" sz="4400" dirty="0">
                <a:solidFill>
                  <a:schemeClr val="tx2"/>
                </a:solidFill>
              </a:rPr>
              <a:t>What is your preparation strategy?</a:t>
            </a:r>
          </a:p>
        </p:txBody>
      </p:sp>
    </p:spTree>
    <p:extLst>
      <p:ext uri="{BB962C8B-B14F-4D97-AF65-F5344CB8AC3E}">
        <p14:creationId xmlns:p14="http://schemas.microsoft.com/office/powerpoint/2010/main" val="582766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DAA2C-4F1F-515F-E4FA-54B53AA669F4}"/>
              </a:ext>
            </a:extLst>
          </p:cNvPr>
          <p:cNvSpPr>
            <a:spLocks noGrp="1"/>
          </p:cNvSpPr>
          <p:nvPr>
            <p:ph type="title"/>
          </p:nvPr>
        </p:nvSpPr>
        <p:spPr>
          <a:xfrm>
            <a:off x="838200" y="365125"/>
            <a:ext cx="10515600" cy="1325563"/>
          </a:xfrm>
        </p:spPr>
        <p:txBody>
          <a:bodyPr>
            <a:normAutofit/>
          </a:bodyPr>
          <a:lstStyle/>
          <a:p>
            <a:r>
              <a:rPr lang="en-US" sz="5400"/>
              <a:t>Strategies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0856F3-0195-ACB2-7950-A1D357D8ECCB}"/>
              </a:ext>
            </a:extLst>
          </p:cNvPr>
          <p:cNvSpPr>
            <a:spLocks noGrp="1"/>
          </p:cNvSpPr>
          <p:nvPr>
            <p:ph idx="1"/>
          </p:nvPr>
        </p:nvSpPr>
        <p:spPr>
          <a:xfrm>
            <a:off x="838200" y="1929384"/>
            <a:ext cx="10515600" cy="4251960"/>
          </a:xfrm>
        </p:spPr>
        <p:txBody>
          <a:bodyPr>
            <a:normAutofit/>
          </a:bodyPr>
          <a:lstStyle/>
          <a:p>
            <a:endParaRPr lang="en-US" sz="2200"/>
          </a:p>
        </p:txBody>
      </p:sp>
    </p:spTree>
    <p:extLst>
      <p:ext uri="{BB962C8B-B14F-4D97-AF65-F5344CB8AC3E}">
        <p14:creationId xmlns:p14="http://schemas.microsoft.com/office/powerpoint/2010/main" val="16476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2544A3-0FD5-EA3D-A716-F0496173B622}"/>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Weighted interval scheduling (Section 6.1, K&amp;T)</a:t>
            </a:r>
          </a:p>
        </p:txBody>
      </p:sp>
    </p:spTree>
    <p:extLst>
      <p:ext uri="{BB962C8B-B14F-4D97-AF65-F5344CB8AC3E}">
        <p14:creationId xmlns:p14="http://schemas.microsoft.com/office/powerpoint/2010/main" val="185756406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21">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37"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8" name="Freeform: Shape 2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A3103B2-4732-B268-BFBF-A2E90FC96DE3}"/>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rPr>
              <a:t>Weighted interval scheduling</a:t>
            </a:r>
          </a:p>
        </p:txBody>
      </p:sp>
      <p:graphicFrame>
        <p:nvGraphicFramePr>
          <p:cNvPr id="39" name="Content Placeholder 2">
            <a:extLst>
              <a:ext uri="{FF2B5EF4-FFF2-40B4-BE49-F238E27FC236}">
                <a16:creationId xmlns:a16="http://schemas.microsoft.com/office/drawing/2014/main" id="{CDC7D491-C46C-0ACF-AE98-74362D42D0ED}"/>
              </a:ext>
            </a:extLst>
          </p:cNvPr>
          <p:cNvGraphicFramePr>
            <a:graphicFrameLocks noGrp="1"/>
          </p:cNvGraphicFramePr>
          <p:nvPr>
            <p:ph idx="1"/>
            <p:extLst>
              <p:ext uri="{D42A27DB-BD31-4B8C-83A1-F6EECF244321}">
                <p14:modId xmlns:p14="http://schemas.microsoft.com/office/powerpoint/2010/main" val="2950624052"/>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8525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4AC62-18B5-2E0A-734C-F57DBCB8F09F}"/>
              </a:ext>
            </a:extLst>
          </p:cNvPr>
          <p:cNvSpPr>
            <a:spLocks noGrp="1"/>
          </p:cNvSpPr>
          <p:nvPr>
            <p:ph type="title"/>
          </p:nvPr>
        </p:nvSpPr>
        <p:spPr>
          <a:xfrm>
            <a:off x="838200" y="365125"/>
            <a:ext cx="10515600" cy="1325563"/>
          </a:xfrm>
        </p:spPr>
        <p:txBody>
          <a:bodyPr>
            <a:normAutofit/>
          </a:bodyPr>
          <a:lstStyle/>
          <a:p>
            <a:r>
              <a:rPr lang="en-US" sz="5400"/>
              <a:t>Intuition</a:t>
            </a:r>
          </a:p>
        </p:txBody>
      </p:sp>
      <p:sp>
        <p:nvSpPr>
          <p:cNvPr id="1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blue squares and numbers&#10;&#10;Description automatically generated">
            <a:extLst>
              <a:ext uri="{FF2B5EF4-FFF2-40B4-BE49-F238E27FC236}">
                <a16:creationId xmlns:a16="http://schemas.microsoft.com/office/drawing/2014/main" id="{D4819567-A92C-5CF8-A9D4-99D32C269821}"/>
              </a:ext>
            </a:extLst>
          </p:cNvPr>
          <p:cNvPicPr>
            <a:picLocks noChangeAspect="1"/>
          </p:cNvPicPr>
          <p:nvPr/>
        </p:nvPicPr>
        <p:blipFill rotWithShape="1">
          <a:blip r:embed="rId2"/>
          <a:srcRect l="6261" t="9967" r="9349" b="5069"/>
          <a:stretch/>
        </p:blipFill>
        <p:spPr>
          <a:xfrm>
            <a:off x="1508217" y="2228087"/>
            <a:ext cx="4738263" cy="3948876"/>
          </a:xfrm>
          <a:prstGeom prst="rect">
            <a:avLst/>
          </a:prstGeom>
        </p:spPr>
      </p:pic>
      <p:graphicFrame>
        <p:nvGraphicFramePr>
          <p:cNvPr id="7" name="Table 7">
            <a:extLst>
              <a:ext uri="{FF2B5EF4-FFF2-40B4-BE49-F238E27FC236}">
                <a16:creationId xmlns:a16="http://schemas.microsoft.com/office/drawing/2014/main" id="{0959D0B8-D0B7-CF58-303A-F715D8758DB0}"/>
              </a:ext>
            </a:extLst>
          </p:cNvPr>
          <p:cNvGraphicFramePr>
            <a:graphicFrameLocks noGrp="1"/>
          </p:cNvGraphicFramePr>
          <p:nvPr>
            <p:extLst>
              <p:ext uri="{D42A27DB-BD31-4B8C-83A1-F6EECF244321}">
                <p14:modId xmlns:p14="http://schemas.microsoft.com/office/powerpoint/2010/main" val="3396279185"/>
              </p:ext>
            </p:extLst>
          </p:nvPr>
        </p:nvGraphicFramePr>
        <p:xfrm>
          <a:off x="6585218" y="2325438"/>
          <a:ext cx="5110204" cy="2406361"/>
        </p:xfrm>
        <a:graphic>
          <a:graphicData uri="http://schemas.openxmlformats.org/drawingml/2006/table">
            <a:tbl>
              <a:tblPr firstRow="1" firstCol="1" bandRow="1">
                <a:tableStyleId>{5C22544A-7EE6-4342-B048-85BDC9FD1C3A}</a:tableStyleId>
              </a:tblPr>
              <a:tblGrid>
                <a:gridCol w="1277551">
                  <a:extLst>
                    <a:ext uri="{9D8B030D-6E8A-4147-A177-3AD203B41FA5}">
                      <a16:colId xmlns:a16="http://schemas.microsoft.com/office/drawing/2014/main" val="253850353"/>
                    </a:ext>
                  </a:extLst>
                </a:gridCol>
                <a:gridCol w="1277551">
                  <a:extLst>
                    <a:ext uri="{9D8B030D-6E8A-4147-A177-3AD203B41FA5}">
                      <a16:colId xmlns:a16="http://schemas.microsoft.com/office/drawing/2014/main" val="2021425078"/>
                    </a:ext>
                  </a:extLst>
                </a:gridCol>
                <a:gridCol w="1277551">
                  <a:extLst>
                    <a:ext uri="{9D8B030D-6E8A-4147-A177-3AD203B41FA5}">
                      <a16:colId xmlns:a16="http://schemas.microsoft.com/office/drawing/2014/main" val="3729634320"/>
                    </a:ext>
                  </a:extLst>
                </a:gridCol>
                <a:gridCol w="1277551">
                  <a:extLst>
                    <a:ext uri="{9D8B030D-6E8A-4147-A177-3AD203B41FA5}">
                      <a16:colId xmlns:a16="http://schemas.microsoft.com/office/drawing/2014/main" val="1860885696"/>
                    </a:ext>
                  </a:extLst>
                </a:gridCol>
              </a:tblGrid>
              <a:tr h="943321">
                <a:tc>
                  <a:txBody>
                    <a:bodyPr/>
                    <a:lstStyle/>
                    <a:p>
                      <a:endParaRPr lang="en-US" dirty="0"/>
                    </a:p>
                  </a:txBody>
                  <a:tcPr/>
                </a:tc>
                <a:tc>
                  <a:txBody>
                    <a:bodyPr/>
                    <a:lstStyle/>
                    <a:p>
                      <a:r>
                        <a:rPr lang="en-US" dirty="0"/>
                        <a:t>start</a:t>
                      </a:r>
                    </a:p>
                  </a:txBody>
                  <a:tcPr/>
                </a:tc>
                <a:tc>
                  <a:txBody>
                    <a:bodyPr/>
                    <a:lstStyle/>
                    <a:p>
                      <a:pPr algn="ctr"/>
                      <a:r>
                        <a:rPr lang="en-US" dirty="0"/>
                        <a:t>end</a:t>
                      </a:r>
                    </a:p>
                  </a:txBody>
                  <a:tcPr/>
                </a:tc>
                <a:tc>
                  <a:txBody>
                    <a:bodyPr/>
                    <a:lstStyle/>
                    <a:p>
                      <a:r>
                        <a:rPr lang="en-US" dirty="0"/>
                        <a:t>weight</a:t>
                      </a:r>
                    </a:p>
                  </a:txBody>
                  <a:tcPr/>
                </a:tc>
                <a:extLst>
                  <a:ext uri="{0D108BD9-81ED-4DB2-BD59-A6C34878D82A}">
                    <a16:rowId xmlns:a16="http://schemas.microsoft.com/office/drawing/2014/main" val="1107141938"/>
                  </a:ext>
                </a:extLst>
              </a:tr>
              <a:tr h="264262">
                <a:tc>
                  <a:txBody>
                    <a:bodyPr/>
                    <a:lstStyle/>
                    <a:p>
                      <a:r>
                        <a:rPr lang="en-US" dirty="0"/>
                        <a:t>Job-1</a:t>
                      </a:r>
                    </a:p>
                  </a:txBody>
                  <a:tcPr/>
                </a:tc>
                <a:tc>
                  <a:txBody>
                    <a:bodyPr/>
                    <a:lstStyle/>
                    <a:p>
                      <a:r>
                        <a:rPr lang="en-US" dirty="0"/>
                        <a:t>3</a:t>
                      </a:r>
                    </a:p>
                  </a:txBody>
                  <a:tcPr/>
                </a:tc>
                <a:tc>
                  <a:txBody>
                    <a:bodyPr/>
                    <a:lstStyle/>
                    <a:p>
                      <a:r>
                        <a:rPr lang="en-US" dirty="0"/>
                        <a:t>10</a:t>
                      </a:r>
                    </a:p>
                  </a:txBody>
                  <a:tcPr/>
                </a:tc>
                <a:tc>
                  <a:txBody>
                    <a:bodyPr/>
                    <a:lstStyle/>
                    <a:p>
                      <a:r>
                        <a:rPr lang="en-US" dirty="0"/>
                        <a:t>20</a:t>
                      </a:r>
                    </a:p>
                  </a:txBody>
                  <a:tcPr/>
                </a:tc>
                <a:extLst>
                  <a:ext uri="{0D108BD9-81ED-4DB2-BD59-A6C34878D82A}">
                    <a16:rowId xmlns:a16="http://schemas.microsoft.com/office/drawing/2014/main" val="1089621733"/>
                  </a:ext>
                </a:extLst>
              </a:tr>
              <a:tr h="264262">
                <a:tc>
                  <a:txBody>
                    <a:bodyPr/>
                    <a:lstStyle/>
                    <a:p>
                      <a:r>
                        <a:rPr lang="en-US" dirty="0"/>
                        <a:t>Job-2</a:t>
                      </a:r>
                    </a:p>
                  </a:txBody>
                  <a:tcPr/>
                </a:tc>
                <a:tc>
                  <a:txBody>
                    <a:bodyPr/>
                    <a:lstStyle/>
                    <a:p>
                      <a:r>
                        <a:rPr lang="en-US" dirty="0"/>
                        <a:t>1</a:t>
                      </a:r>
                    </a:p>
                  </a:txBody>
                  <a:tcPr/>
                </a:tc>
                <a:tc>
                  <a:txBody>
                    <a:bodyPr/>
                    <a:lstStyle/>
                    <a:p>
                      <a:r>
                        <a:rPr lang="en-US" dirty="0"/>
                        <a:t>2</a:t>
                      </a:r>
                    </a:p>
                  </a:txBody>
                  <a:tcPr/>
                </a:tc>
                <a:tc>
                  <a:txBody>
                    <a:bodyPr/>
                    <a:lstStyle/>
                    <a:p>
                      <a:r>
                        <a:rPr lang="en-US" dirty="0"/>
                        <a:t>50</a:t>
                      </a:r>
                    </a:p>
                  </a:txBody>
                  <a:tcPr/>
                </a:tc>
                <a:extLst>
                  <a:ext uri="{0D108BD9-81ED-4DB2-BD59-A6C34878D82A}">
                    <a16:rowId xmlns:a16="http://schemas.microsoft.com/office/drawing/2014/main" val="1573096435"/>
                  </a:ext>
                </a:extLst>
              </a:tr>
              <a:tr h="264262">
                <a:tc>
                  <a:txBody>
                    <a:bodyPr/>
                    <a:lstStyle/>
                    <a:p>
                      <a:r>
                        <a:rPr lang="en-US" dirty="0"/>
                        <a:t>Job-3</a:t>
                      </a:r>
                    </a:p>
                  </a:txBody>
                  <a:tcPr/>
                </a:tc>
                <a:tc>
                  <a:txBody>
                    <a:bodyPr/>
                    <a:lstStyle/>
                    <a:p>
                      <a:r>
                        <a:rPr lang="en-US" dirty="0"/>
                        <a:t>6</a:t>
                      </a:r>
                    </a:p>
                  </a:txBody>
                  <a:tcPr/>
                </a:tc>
                <a:tc>
                  <a:txBody>
                    <a:bodyPr/>
                    <a:lstStyle/>
                    <a:p>
                      <a:r>
                        <a:rPr lang="en-US" dirty="0"/>
                        <a:t>19</a:t>
                      </a:r>
                    </a:p>
                  </a:txBody>
                  <a:tcPr/>
                </a:tc>
                <a:tc>
                  <a:txBody>
                    <a:bodyPr/>
                    <a:lstStyle/>
                    <a:p>
                      <a:r>
                        <a:rPr lang="en-US" dirty="0"/>
                        <a:t>100</a:t>
                      </a:r>
                    </a:p>
                  </a:txBody>
                  <a:tcPr/>
                </a:tc>
                <a:extLst>
                  <a:ext uri="{0D108BD9-81ED-4DB2-BD59-A6C34878D82A}">
                    <a16:rowId xmlns:a16="http://schemas.microsoft.com/office/drawing/2014/main" val="2508739595"/>
                  </a:ext>
                </a:extLst>
              </a:tr>
              <a:tr h="264262">
                <a:tc>
                  <a:txBody>
                    <a:bodyPr/>
                    <a:lstStyle/>
                    <a:p>
                      <a:r>
                        <a:rPr lang="en-US" dirty="0"/>
                        <a:t>Job-4</a:t>
                      </a:r>
                    </a:p>
                  </a:txBody>
                  <a:tcPr/>
                </a:tc>
                <a:tc>
                  <a:txBody>
                    <a:bodyPr/>
                    <a:lstStyle/>
                    <a:p>
                      <a:r>
                        <a:rPr lang="en-US" dirty="0"/>
                        <a:t>2</a:t>
                      </a:r>
                    </a:p>
                  </a:txBody>
                  <a:tcPr/>
                </a:tc>
                <a:tc>
                  <a:txBody>
                    <a:bodyPr/>
                    <a:lstStyle/>
                    <a:p>
                      <a:r>
                        <a:rPr lang="en-US" dirty="0"/>
                        <a:t>100</a:t>
                      </a:r>
                    </a:p>
                  </a:txBody>
                  <a:tcPr/>
                </a:tc>
                <a:tc>
                  <a:txBody>
                    <a:bodyPr/>
                    <a:lstStyle/>
                    <a:p>
                      <a:r>
                        <a:rPr lang="en-US" dirty="0"/>
                        <a:t>200</a:t>
                      </a:r>
                    </a:p>
                  </a:txBody>
                  <a:tcPr/>
                </a:tc>
                <a:extLst>
                  <a:ext uri="{0D108BD9-81ED-4DB2-BD59-A6C34878D82A}">
                    <a16:rowId xmlns:a16="http://schemas.microsoft.com/office/drawing/2014/main" val="1920910864"/>
                  </a:ext>
                </a:extLst>
              </a:tr>
            </a:tbl>
          </a:graphicData>
        </a:graphic>
      </p:graphicFrame>
    </p:spTree>
    <p:extLst>
      <p:ext uri="{BB962C8B-B14F-4D97-AF65-F5344CB8AC3E}">
        <p14:creationId xmlns:p14="http://schemas.microsoft.com/office/powerpoint/2010/main" val="3094295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DBD8-ACE3-C28E-35F3-D96F933EC072}"/>
              </a:ext>
            </a:extLst>
          </p:cNvPr>
          <p:cNvSpPr>
            <a:spLocks noGrp="1"/>
          </p:cNvSpPr>
          <p:nvPr>
            <p:ph type="title"/>
          </p:nvPr>
        </p:nvSpPr>
        <p:spPr/>
        <p:txBody>
          <a:bodyPr/>
          <a:lstStyle/>
          <a:p>
            <a:r>
              <a:rPr lang="en-US" dirty="0"/>
              <a:t>Solution strategies</a:t>
            </a:r>
          </a:p>
        </p:txBody>
      </p:sp>
      <p:sp>
        <p:nvSpPr>
          <p:cNvPr id="3" name="Content Placeholder 2">
            <a:extLst>
              <a:ext uri="{FF2B5EF4-FFF2-40B4-BE49-F238E27FC236}">
                <a16:creationId xmlns:a16="http://schemas.microsoft.com/office/drawing/2014/main" id="{38314D3F-674E-03B5-877E-77D60991A1A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60828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E9D8F3-A0B3-ECF2-69EF-2EF56F696C08}"/>
              </a:ext>
            </a:extLst>
          </p:cNvPr>
          <p:cNvSpPr>
            <a:spLocks noGrp="1"/>
          </p:cNvSpPr>
          <p:nvPr>
            <p:ph type="title"/>
          </p:nvPr>
        </p:nvSpPr>
        <p:spPr>
          <a:xfrm>
            <a:off x="838200" y="365125"/>
            <a:ext cx="10515600" cy="1325563"/>
          </a:xfrm>
        </p:spPr>
        <p:txBody>
          <a:bodyPr>
            <a:normAutofit/>
          </a:bodyPr>
          <a:lstStyle/>
          <a:p>
            <a:r>
              <a:rPr lang="en-US" sz="5400"/>
              <a:t>Greed(y) doesn’t work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36F641-91B8-1B42-42BF-D1DD2DCF385E}"/>
              </a:ext>
            </a:extLst>
          </p:cNvPr>
          <p:cNvSpPr>
            <a:spLocks noGrp="1"/>
          </p:cNvSpPr>
          <p:nvPr>
            <p:ph idx="1"/>
          </p:nvPr>
        </p:nvSpPr>
        <p:spPr>
          <a:xfrm>
            <a:off x="838200" y="1929384"/>
            <a:ext cx="10515600" cy="4251960"/>
          </a:xfrm>
        </p:spPr>
        <p:txBody>
          <a:bodyPr>
            <a:normAutofit/>
          </a:bodyPr>
          <a:lstStyle/>
          <a:p>
            <a:r>
              <a:rPr lang="en-US" sz="2200"/>
              <a:t>Sort by weight</a:t>
            </a:r>
          </a:p>
          <a:p>
            <a:pPr marL="0" indent="0">
              <a:buNone/>
            </a:pPr>
            <a:endParaRPr lang="en-US" sz="2200"/>
          </a:p>
          <a:p>
            <a:pPr marL="0" indent="0">
              <a:buNone/>
            </a:pPr>
            <a:endParaRPr lang="en-US" sz="2200"/>
          </a:p>
          <a:p>
            <a:pPr marL="0" indent="0">
              <a:buNone/>
            </a:pPr>
            <a:endParaRPr lang="en-US" sz="2200"/>
          </a:p>
          <a:p>
            <a:r>
              <a:rPr lang="en-US" sz="2200"/>
              <a:t>Sort by end time</a:t>
            </a:r>
          </a:p>
        </p:txBody>
      </p:sp>
    </p:spTree>
    <p:extLst>
      <p:ext uri="{BB962C8B-B14F-4D97-AF65-F5344CB8AC3E}">
        <p14:creationId xmlns:p14="http://schemas.microsoft.com/office/powerpoint/2010/main" val="2471802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A08BD-9498-54C9-B852-BEEA3AF1015F}"/>
              </a:ext>
            </a:extLst>
          </p:cNvPr>
          <p:cNvSpPr>
            <a:spLocks noGrp="1"/>
          </p:cNvSpPr>
          <p:nvPr>
            <p:ph type="title"/>
          </p:nvPr>
        </p:nvSpPr>
        <p:spPr>
          <a:xfrm>
            <a:off x="630936" y="640080"/>
            <a:ext cx="4818888" cy="1481328"/>
          </a:xfrm>
        </p:spPr>
        <p:txBody>
          <a:bodyPr anchor="b">
            <a:normAutofit/>
          </a:bodyPr>
          <a:lstStyle/>
          <a:p>
            <a:r>
              <a:rPr lang="en-US" sz="5400" dirty="0"/>
              <a:t>Subproblems</a:t>
            </a:r>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4CF6636F-9034-AF3B-8AC5-7660445C420A}"/>
              </a:ext>
            </a:extLst>
          </p:cNvPr>
          <p:cNvSpPr>
            <a:spLocks noGrp="1"/>
          </p:cNvSpPr>
          <p:nvPr>
            <p:ph idx="1"/>
          </p:nvPr>
        </p:nvSpPr>
        <p:spPr>
          <a:xfrm>
            <a:off x="630935" y="2660904"/>
            <a:ext cx="11268621" cy="3547872"/>
          </a:xfrm>
        </p:spPr>
        <p:txBody>
          <a:bodyPr anchor="t">
            <a:noAutofit/>
          </a:bodyPr>
          <a:lstStyle/>
          <a:p>
            <a:r>
              <a:rPr lang="en-IN" sz="2400" dirty="0"/>
              <a:t>Notation. OPT(j) = value of the optimal solution to the problem consisting of job requests 1, 2, ..., j. </a:t>
            </a:r>
          </a:p>
          <a:p>
            <a:r>
              <a:rPr lang="en-IN" sz="2400" b="1" dirty="0"/>
              <a:t>Case 1: OPT selects job j. </a:t>
            </a:r>
          </a:p>
          <a:p>
            <a:pPr lvl="1"/>
            <a:r>
              <a:rPr lang="en-IN" dirty="0"/>
              <a:t>Collect profit </a:t>
            </a:r>
            <a:r>
              <a:rPr lang="en-IN" dirty="0" err="1"/>
              <a:t>v</a:t>
            </a:r>
            <a:r>
              <a:rPr lang="en-IN" baseline="-25000" dirty="0" err="1"/>
              <a:t>j</a:t>
            </a:r>
            <a:r>
              <a:rPr lang="en-IN" dirty="0"/>
              <a:t>. </a:t>
            </a:r>
          </a:p>
          <a:p>
            <a:pPr lvl="1"/>
            <a:r>
              <a:rPr lang="en-IN" dirty="0"/>
              <a:t>Can't use incompatible jobs { p(j) + 1, p(j) + 2, ..., j – 1 }. </a:t>
            </a:r>
          </a:p>
          <a:p>
            <a:pPr lvl="1"/>
            <a:r>
              <a:rPr lang="en-IN" dirty="0"/>
              <a:t>Must include optimal solution to problem consisting of remaining compatible jobs 1, 2, ..., p(j). </a:t>
            </a:r>
          </a:p>
          <a:p>
            <a:r>
              <a:rPr lang="en-IN" sz="2400" b="1" dirty="0"/>
              <a:t>Case 2: OPT does not select job j. </a:t>
            </a:r>
          </a:p>
          <a:p>
            <a:pPr lvl="1"/>
            <a:r>
              <a:rPr lang="en-IN" dirty="0"/>
              <a:t>Must include optimal solution to problem consisting of remaining compatible jobs 1, 2, ..., j – 1.</a:t>
            </a:r>
          </a:p>
        </p:txBody>
      </p:sp>
    </p:spTree>
    <p:extLst>
      <p:ext uri="{BB962C8B-B14F-4D97-AF65-F5344CB8AC3E}">
        <p14:creationId xmlns:p14="http://schemas.microsoft.com/office/powerpoint/2010/main" val="2719707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44A0A-B371-971F-C51D-64C275DE65B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FD41F27-91D4-1B66-CB9B-711C7D953B4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274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5102-89FA-ECC1-4D1E-CDF067F5AED1}"/>
              </a:ext>
            </a:extLst>
          </p:cNvPr>
          <p:cNvSpPr>
            <a:spLocks noGrp="1"/>
          </p:cNvSpPr>
          <p:nvPr>
            <p:ph type="title"/>
          </p:nvPr>
        </p:nvSpPr>
        <p:spPr/>
        <p:txBody>
          <a:bodyPr/>
          <a:lstStyle/>
          <a:p>
            <a:r>
              <a:rPr lang="en-US" dirty="0"/>
              <a:t>Setup</a:t>
            </a:r>
          </a:p>
        </p:txBody>
      </p:sp>
      <p:graphicFrame>
        <p:nvGraphicFramePr>
          <p:cNvPr id="5" name="Content Placeholder 2">
            <a:extLst>
              <a:ext uri="{FF2B5EF4-FFF2-40B4-BE49-F238E27FC236}">
                <a16:creationId xmlns:a16="http://schemas.microsoft.com/office/drawing/2014/main" id="{ABC8C91F-4198-3F6E-9D03-EDF12079ECB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53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CA256C-6C8A-768D-BE47-16AD36BD11D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Recurrence</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E9B1631-EE14-4B0C-C94F-85E762B44A6B}"/>
              </a:ext>
            </a:extLst>
          </p:cNvPr>
          <p:cNvPicPr>
            <a:picLocks noGrp="1" noChangeAspect="1"/>
          </p:cNvPicPr>
          <p:nvPr>
            <p:ph idx="1"/>
          </p:nvPr>
        </p:nvPicPr>
        <p:blipFill>
          <a:blip r:embed="rId2"/>
          <a:stretch>
            <a:fillRect/>
          </a:stretch>
        </p:blipFill>
        <p:spPr>
          <a:xfrm>
            <a:off x="320040" y="2798558"/>
            <a:ext cx="11548872" cy="2985083"/>
          </a:xfrm>
          <a:prstGeom prst="rect">
            <a:avLst/>
          </a:prstGeom>
        </p:spPr>
      </p:pic>
    </p:spTree>
    <p:extLst>
      <p:ext uri="{BB962C8B-B14F-4D97-AF65-F5344CB8AC3E}">
        <p14:creationId xmlns:p14="http://schemas.microsoft.com/office/powerpoint/2010/main" val="3448521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B40D-0599-E772-59AC-4C599ED5BB9B}"/>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4C4CB4F8-6C6D-4558-4216-0C129EAA4D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97667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C6260-6721-5D2B-A9B5-069506D22D23}"/>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Exercise: Trace the code</a:t>
            </a:r>
          </a:p>
        </p:txBody>
      </p:sp>
      <p:pic>
        <p:nvPicPr>
          <p:cNvPr id="5" name="Picture 4">
            <a:extLst>
              <a:ext uri="{FF2B5EF4-FFF2-40B4-BE49-F238E27FC236}">
                <a16:creationId xmlns:a16="http://schemas.microsoft.com/office/drawing/2014/main" id="{DA168383-98BC-130A-F82D-5A8F818C244D}"/>
              </a:ext>
            </a:extLst>
          </p:cNvPr>
          <p:cNvPicPr>
            <a:picLocks noChangeAspect="1"/>
          </p:cNvPicPr>
          <p:nvPr/>
        </p:nvPicPr>
        <p:blipFill>
          <a:blip r:embed="rId2"/>
          <a:stretch>
            <a:fillRect/>
          </a:stretch>
        </p:blipFill>
        <p:spPr>
          <a:xfrm>
            <a:off x="279128" y="1928621"/>
            <a:ext cx="5567708" cy="4175781"/>
          </a:xfrm>
          <a:prstGeom prst="rect">
            <a:avLst/>
          </a:prstGeom>
        </p:spPr>
      </p:pic>
      <p:pic>
        <p:nvPicPr>
          <p:cNvPr id="4" name="Picture 3">
            <a:extLst>
              <a:ext uri="{FF2B5EF4-FFF2-40B4-BE49-F238E27FC236}">
                <a16:creationId xmlns:a16="http://schemas.microsoft.com/office/drawing/2014/main" id="{A84D302F-F9B3-CB18-828A-20C2316126EB}"/>
              </a:ext>
            </a:extLst>
          </p:cNvPr>
          <p:cNvPicPr>
            <a:picLocks noChangeAspect="1"/>
          </p:cNvPicPr>
          <p:nvPr/>
        </p:nvPicPr>
        <p:blipFill>
          <a:blip r:embed="rId3"/>
          <a:stretch>
            <a:fillRect/>
          </a:stretch>
        </p:blipFill>
        <p:spPr>
          <a:xfrm>
            <a:off x="6345166" y="1603916"/>
            <a:ext cx="5846834" cy="5253098"/>
          </a:xfrm>
          <a:prstGeom prst="rect">
            <a:avLst/>
          </a:prstGeom>
        </p:spPr>
      </p:pic>
    </p:spTree>
    <p:extLst>
      <p:ext uri="{BB962C8B-B14F-4D97-AF65-F5344CB8AC3E}">
        <p14:creationId xmlns:p14="http://schemas.microsoft.com/office/powerpoint/2010/main" val="2238584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D32349-93BD-3FE4-9717-B390FB19EA4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100" kern="1200" dirty="0">
                <a:solidFill>
                  <a:schemeClr val="tx1"/>
                </a:solidFill>
                <a:latin typeface="+mj-lt"/>
                <a:ea typeface="+mj-ea"/>
                <a:cs typeface="+mj-cs"/>
              </a:rPr>
              <a:t>Running time analysis - recursion</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621FCD7-3982-59C3-BE93-D4D0AE5F4400}"/>
              </a:ext>
            </a:extLst>
          </p:cNvPr>
          <p:cNvPicPr>
            <a:picLocks noChangeAspect="1"/>
          </p:cNvPicPr>
          <p:nvPr/>
        </p:nvPicPr>
        <p:blipFill>
          <a:blip r:embed="rId2"/>
          <a:stretch>
            <a:fillRect/>
          </a:stretch>
        </p:blipFill>
        <p:spPr>
          <a:xfrm>
            <a:off x="320040" y="2694318"/>
            <a:ext cx="11548872" cy="3464660"/>
          </a:xfrm>
          <a:prstGeom prst="rect">
            <a:avLst/>
          </a:prstGeom>
        </p:spPr>
      </p:pic>
    </p:spTree>
    <p:extLst>
      <p:ext uri="{BB962C8B-B14F-4D97-AF65-F5344CB8AC3E}">
        <p14:creationId xmlns:p14="http://schemas.microsoft.com/office/powerpoint/2010/main" val="322918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03EF5D-4A35-D1ED-EB0F-53D597EDE6E5}"/>
              </a:ext>
            </a:extLst>
          </p:cNvPr>
          <p:cNvSpPr>
            <a:spLocks noGrp="1"/>
          </p:cNvSpPr>
          <p:nvPr>
            <p:ph type="title"/>
          </p:nvPr>
        </p:nvSpPr>
        <p:spPr>
          <a:xfrm>
            <a:off x="838200" y="365125"/>
            <a:ext cx="10515600" cy="1325563"/>
          </a:xfrm>
        </p:spPr>
        <p:txBody>
          <a:bodyPr>
            <a:normAutofit/>
          </a:bodyPr>
          <a:lstStyle/>
          <a:p>
            <a:r>
              <a:rPr lang="en-US" sz="4200"/>
              <a:t>Running time analysis – memoized implementation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8E838A-0E6F-7D12-E700-95DAF7A54B36}"/>
              </a:ext>
            </a:extLst>
          </p:cNvPr>
          <p:cNvSpPr>
            <a:spLocks noGrp="1"/>
          </p:cNvSpPr>
          <p:nvPr>
            <p:ph idx="1"/>
          </p:nvPr>
        </p:nvSpPr>
        <p:spPr>
          <a:xfrm>
            <a:off x="838200" y="1929384"/>
            <a:ext cx="10515600" cy="4251960"/>
          </a:xfrm>
        </p:spPr>
        <p:txBody>
          <a:bodyPr>
            <a:normAutofit/>
          </a:bodyPr>
          <a:lstStyle/>
          <a:p>
            <a:r>
              <a:rPr lang="en-IN" sz="2200" dirty="0" err="1"/>
              <a:t>Memoized</a:t>
            </a:r>
            <a:r>
              <a:rPr lang="en-IN" sz="2200" dirty="0"/>
              <a:t> version of algorithm takes O(n log n) time. </a:t>
            </a:r>
          </a:p>
          <a:p>
            <a:r>
              <a:rPr lang="en-IN" sz="2200" dirty="0"/>
              <a:t>Sort by finish time: </a:t>
            </a:r>
            <a:r>
              <a:rPr lang="en-IN" sz="2200" b="1" dirty="0"/>
              <a:t>O(n log n).</a:t>
            </a:r>
          </a:p>
          <a:p>
            <a:r>
              <a:rPr lang="en-IN" sz="2200" dirty="0"/>
              <a:t>Computing p[:] : </a:t>
            </a:r>
            <a:r>
              <a:rPr lang="en-IN" sz="2200" b="1" dirty="0"/>
              <a:t>O(n</a:t>
            </a:r>
            <a:r>
              <a:rPr lang="en-IN" sz="2200" b="1" baseline="30000" dirty="0"/>
              <a:t>2</a:t>
            </a:r>
            <a:r>
              <a:rPr lang="en-IN" sz="2200" b="1" dirty="0"/>
              <a:t>) </a:t>
            </a:r>
          </a:p>
          <a:p>
            <a:r>
              <a:rPr lang="en-IN" sz="2200" b="0" dirty="0" err="1">
                <a:effectLst/>
                <a:latin typeface="Fira Code" panose="020B0809050000020004" pitchFamily="49" charset="0"/>
              </a:rPr>
              <a:t>weighted_interval_scheduling_memo</a:t>
            </a:r>
            <a:r>
              <a:rPr lang="en-IN" sz="2200" dirty="0"/>
              <a:t>(j): each invocation takes O(1) time and either </a:t>
            </a:r>
          </a:p>
          <a:p>
            <a:pPr lvl="1"/>
            <a:r>
              <a:rPr lang="en-IN" sz="2200" dirty="0"/>
              <a:t>returns an existing value from the memo table</a:t>
            </a:r>
          </a:p>
          <a:p>
            <a:pPr lvl="1"/>
            <a:r>
              <a:rPr lang="en-IN" sz="2200" dirty="0"/>
              <a:t>fills in one new entry in the memo table and makes two recursive calls </a:t>
            </a:r>
          </a:p>
          <a:p>
            <a:r>
              <a:rPr lang="en-IN" sz="2200" dirty="0"/>
              <a:t>Progress measure </a:t>
            </a:r>
            <a:r>
              <a:rPr lang="el-GR" sz="2200" dirty="0"/>
              <a:t>Φ = # </a:t>
            </a:r>
            <a:r>
              <a:rPr lang="en-IN" sz="2200" dirty="0"/>
              <a:t>nonempty entries of memo table</a:t>
            </a:r>
          </a:p>
          <a:p>
            <a:pPr lvl="1"/>
            <a:r>
              <a:rPr lang="en-IN" sz="2200" dirty="0"/>
              <a:t>initially </a:t>
            </a:r>
            <a:r>
              <a:rPr lang="el-GR" sz="2200" dirty="0"/>
              <a:t>Φ = 0, </a:t>
            </a:r>
            <a:r>
              <a:rPr lang="en-IN" sz="2200" dirty="0"/>
              <a:t>throughout </a:t>
            </a:r>
            <a:r>
              <a:rPr lang="el-GR" sz="2200" dirty="0"/>
              <a:t>Φ ≤ </a:t>
            </a:r>
            <a:r>
              <a:rPr lang="en-IN" sz="2200" dirty="0"/>
              <a:t>n</a:t>
            </a:r>
          </a:p>
          <a:p>
            <a:pPr lvl="1"/>
            <a:r>
              <a:rPr lang="en-IN" sz="2200" dirty="0"/>
              <a:t>increases </a:t>
            </a:r>
            <a:r>
              <a:rPr lang="el-GR" sz="2200" dirty="0"/>
              <a:t>Φ </a:t>
            </a:r>
            <a:r>
              <a:rPr lang="en-IN" sz="2200" dirty="0"/>
              <a:t>by 1 ⇒ at most 2n recursive calls.</a:t>
            </a:r>
          </a:p>
          <a:p>
            <a:pPr lvl="1"/>
            <a:r>
              <a:rPr lang="en-IN" sz="2200" dirty="0"/>
              <a:t>Overall running time of </a:t>
            </a:r>
            <a:r>
              <a:rPr lang="en-IN" sz="2200" b="0" dirty="0" err="1">
                <a:effectLst/>
                <a:latin typeface="Fira Code" panose="020B0809050000020004" pitchFamily="49" charset="0"/>
              </a:rPr>
              <a:t>weighted_interval_scheduling_memo</a:t>
            </a:r>
            <a:r>
              <a:rPr lang="en-IN" sz="2200" dirty="0"/>
              <a:t>(j): is </a:t>
            </a:r>
            <a:r>
              <a:rPr lang="en-IN" sz="2200" b="1" dirty="0"/>
              <a:t>O(n).</a:t>
            </a:r>
            <a:endParaRPr lang="en-US" sz="2200" b="1" dirty="0"/>
          </a:p>
        </p:txBody>
      </p:sp>
    </p:spTree>
    <p:extLst>
      <p:ext uri="{BB962C8B-B14F-4D97-AF65-F5344CB8AC3E}">
        <p14:creationId xmlns:p14="http://schemas.microsoft.com/office/powerpoint/2010/main" val="2055144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09100D-743A-A5A5-CA3B-9D1DF3A1C4B4}"/>
              </a:ext>
            </a:extLst>
          </p:cNvPr>
          <p:cNvSpPr>
            <a:spLocks noGrp="1"/>
          </p:cNvSpPr>
          <p:nvPr>
            <p:ph type="title"/>
          </p:nvPr>
        </p:nvSpPr>
        <p:spPr>
          <a:xfrm>
            <a:off x="838200" y="365125"/>
            <a:ext cx="10515600" cy="1325563"/>
          </a:xfrm>
        </p:spPr>
        <p:txBody>
          <a:bodyPr>
            <a:normAutofit/>
          </a:bodyPr>
          <a:lstStyle/>
          <a:p>
            <a:r>
              <a:rPr lang="en-US" sz="5400"/>
              <a:t>Solve!</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8C299A-9528-ACD5-D4A7-F30C2F684866}"/>
              </a:ext>
            </a:extLst>
          </p:cNvPr>
          <p:cNvSpPr>
            <a:spLocks noGrp="1"/>
          </p:cNvSpPr>
          <p:nvPr>
            <p:ph idx="1"/>
          </p:nvPr>
        </p:nvSpPr>
        <p:spPr>
          <a:xfrm>
            <a:off x="838200" y="1929384"/>
            <a:ext cx="10515600" cy="4251960"/>
          </a:xfrm>
        </p:spPr>
        <p:txBody>
          <a:bodyPr>
            <a:normAutofit/>
          </a:bodyPr>
          <a:lstStyle/>
          <a:p>
            <a:r>
              <a:rPr lang="en-US" sz="4800" dirty="0"/>
              <a:t>https://</a:t>
            </a:r>
            <a:r>
              <a:rPr lang="en-US" sz="4800" dirty="0" err="1"/>
              <a:t>leetcode.com</a:t>
            </a:r>
            <a:r>
              <a:rPr lang="en-US" sz="4800" dirty="0"/>
              <a:t>/problems/maximum-profit-in-job-scheduling/</a:t>
            </a:r>
          </a:p>
        </p:txBody>
      </p:sp>
    </p:spTree>
    <p:extLst>
      <p:ext uri="{BB962C8B-B14F-4D97-AF65-F5344CB8AC3E}">
        <p14:creationId xmlns:p14="http://schemas.microsoft.com/office/powerpoint/2010/main" val="2121628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5C9692-F104-AA85-321B-7AFC1EDFE5F9}"/>
              </a:ext>
            </a:extLst>
          </p:cNvPr>
          <p:cNvSpPr>
            <a:spLocks noGrp="1"/>
          </p:cNvSpPr>
          <p:nvPr>
            <p:ph type="title"/>
          </p:nvPr>
        </p:nvSpPr>
        <p:spPr>
          <a:xfrm>
            <a:off x="838201" y="300580"/>
            <a:ext cx="9829800" cy="1089529"/>
          </a:xfrm>
        </p:spPr>
        <p:txBody>
          <a:bodyPr>
            <a:normAutofit/>
          </a:bodyPr>
          <a:lstStyle/>
          <a:p>
            <a:r>
              <a:rPr lang="en-US" sz="5400" dirty="0">
                <a:solidFill>
                  <a:srgbClr val="FFFFFF"/>
                </a:solidFill>
              </a:rPr>
              <a:t>Life lessons</a:t>
            </a: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E041609B-63E8-3699-6639-51155A72873B}"/>
              </a:ext>
            </a:extLst>
          </p:cNvPr>
          <p:cNvGraphicFramePr>
            <a:graphicFrameLocks noGrp="1"/>
          </p:cNvGraphicFramePr>
          <p:nvPr>
            <p:ph idx="1"/>
            <p:extLst>
              <p:ext uri="{D42A27DB-BD31-4B8C-83A1-F6EECF244321}">
                <p14:modId xmlns:p14="http://schemas.microsoft.com/office/powerpoint/2010/main" val="3700258540"/>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7574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CD5CD-340C-2214-691A-F0760BE87E50}"/>
              </a:ext>
            </a:extLst>
          </p:cNvPr>
          <p:cNvSpPr>
            <a:spLocks noGrp="1"/>
          </p:cNvSpPr>
          <p:nvPr>
            <p:ph type="title"/>
          </p:nvPr>
        </p:nvSpPr>
        <p:spPr>
          <a:xfrm>
            <a:off x="635000" y="640823"/>
            <a:ext cx="3418659" cy="5583148"/>
          </a:xfrm>
        </p:spPr>
        <p:txBody>
          <a:bodyPr anchor="ctr">
            <a:normAutofit/>
          </a:bodyPr>
          <a:lstStyle/>
          <a:p>
            <a:r>
              <a:rPr lang="en-US" sz="5400" dirty="0"/>
              <a:t>Key takeaways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B3CBA5F-09B0-2BC3-5BC2-A137B410F719}"/>
              </a:ext>
            </a:extLst>
          </p:cNvPr>
          <p:cNvGraphicFramePr>
            <a:graphicFrameLocks noGrp="1"/>
          </p:cNvGraphicFramePr>
          <p:nvPr>
            <p:ph idx="1"/>
            <p:extLst>
              <p:ext uri="{D42A27DB-BD31-4B8C-83A1-F6EECF244321}">
                <p14:modId xmlns:p14="http://schemas.microsoft.com/office/powerpoint/2010/main" val="52743536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8457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C0AE2E-B5C9-5B0B-1F19-447FF1ECC89F}"/>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Assignment </a:t>
            </a:r>
            <a:r>
              <a:rPr lang="en-US" sz="4000">
                <a:solidFill>
                  <a:srgbClr val="FFFFFF"/>
                </a:solidFill>
                <a:sym typeface="Wingdings" pitchFamily="2" charset="2"/>
              </a:rPr>
              <a:t></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FE13968C-6076-6D67-1F1D-F66B39BD0696}"/>
              </a:ext>
            </a:extLst>
          </p:cNvPr>
          <p:cNvGraphicFramePr>
            <a:graphicFrameLocks noGrp="1"/>
          </p:cNvGraphicFramePr>
          <p:nvPr>
            <p:ph idx="1"/>
            <p:extLst>
              <p:ext uri="{D42A27DB-BD31-4B8C-83A1-F6EECF244321}">
                <p14:modId xmlns:p14="http://schemas.microsoft.com/office/powerpoint/2010/main" val="39444493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41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D7BCF3A-FDC8-8FA1-9583-7A0E7A37AB4D}"/>
              </a:ext>
            </a:extLst>
          </p:cNvPr>
          <p:cNvSpPr>
            <a:spLocks noGrp="1"/>
          </p:cNvSpPr>
          <p:nvPr>
            <p:ph type="title"/>
          </p:nvPr>
        </p:nvSpPr>
        <p:spPr>
          <a:xfrm>
            <a:off x="786385" y="841248"/>
            <a:ext cx="5129600" cy="5340097"/>
          </a:xfrm>
        </p:spPr>
        <p:txBody>
          <a:bodyPr anchor="ctr">
            <a:normAutofit/>
          </a:bodyPr>
          <a:lstStyle/>
          <a:p>
            <a:r>
              <a:rPr lang="en-US" sz="4800" dirty="0">
                <a:solidFill>
                  <a:schemeClr val="bg1"/>
                </a:solidFill>
              </a:rPr>
              <a:t>Problem 1 from Liber Abaci (1202) </a:t>
            </a:r>
          </a:p>
        </p:txBody>
      </p:sp>
      <p:sp>
        <p:nvSpPr>
          <p:cNvPr id="3" name="Content Placeholder 2">
            <a:extLst>
              <a:ext uri="{FF2B5EF4-FFF2-40B4-BE49-F238E27FC236}">
                <a16:creationId xmlns:a16="http://schemas.microsoft.com/office/drawing/2014/main" id="{E8BE5E7F-275F-A3FB-C3DE-AC6AEA8EC4D6}"/>
              </a:ext>
            </a:extLst>
          </p:cNvPr>
          <p:cNvSpPr>
            <a:spLocks noGrp="1"/>
          </p:cNvSpPr>
          <p:nvPr>
            <p:ph idx="1"/>
          </p:nvPr>
        </p:nvSpPr>
        <p:spPr>
          <a:xfrm>
            <a:off x="6464410" y="841247"/>
            <a:ext cx="5086048" cy="5340097"/>
          </a:xfrm>
        </p:spPr>
        <p:txBody>
          <a:bodyPr anchor="ctr">
            <a:normAutofit/>
          </a:bodyPr>
          <a:lstStyle/>
          <a:p>
            <a:pPr algn="just">
              <a:buFont typeface="+mj-lt"/>
              <a:buAutoNum type="arabicPeriod"/>
            </a:pPr>
            <a:r>
              <a:rPr lang="en-IN" sz="1800" dirty="0">
                <a:solidFill>
                  <a:schemeClr val="tx2"/>
                </a:solidFill>
              </a:rPr>
              <a:t> A</a:t>
            </a:r>
            <a:r>
              <a:rPr lang="en-IN" sz="1800" b="0" i="0" dirty="0">
                <a:solidFill>
                  <a:schemeClr val="tx2"/>
                </a:solidFill>
                <a:effectLst/>
              </a:rPr>
              <a:t> single newly born pair of rabbits (one male, one female) are put in a field.</a:t>
            </a:r>
          </a:p>
          <a:p>
            <a:pPr algn="just">
              <a:buFont typeface="+mj-lt"/>
              <a:buAutoNum type="arabicPeriod"/>
            </a:pPr>
            <a:r>
              <a:rPr lang="en-IN" sz="1800" b="0" i="0" dirty="0">
                <a:solidFill>
                  <a:schemeClr val="tx2"/>
                </a:solidFill>
                <a:effectLst/>
              </a:rPr>
              <a:t> </a:t>
            </a:r>
            <a:r>
              <a:rPr lang="en-IN" sz="1800" dirty="0">
                <a:solidFill>
                  <a:schemeClr val="tx2"/>
                </a:solidFill>
              </a:rPr>
              <a:t>R</a:t>
            </a:r>
            <a:r>
              <a:rPr lang="en-IN" sz="1800" b="0" i="0" dirty="0">
                <a:solidFill>
                  <a:schemeClr val="tx2"/>
                </a:solidFill>
                <a:effectLst/>
              </a:rPr>
              <a:t>abbits can mate at the age of one month so that at the end of its second month, a female can produce another pair of rabbits.</a:t>
            </a:r>
          </a:p>
          <a:p>
            <a:pPr algn="just">
              <a:buFont typeface="+mj-lt"/>
              <a:buAutoNum type="arabicPeriod"/>
            </a:pPr>
            <a:r>
              <a:rPr lang="en-IN" sz="1800" b="0" i="0" dirty="0">
                <a:solidFill>
                  <a:schemeClr val="tx2"/>
                </a:solidFill>
                <a:effectLst/>
              </a:rPr>
              <a:t>Rabbits never die, and a mating pair always produces one new pair (one male, one female) every month from the second month on.</a:t>
            </a:r>
          </a:p>
          <a:p>
            <a:pPr algn="just">
              <a:buFont typeface="+mj-lt"/>
              <a:buAutoNum type="arabicPeriod"/>
            </a:pPr>
            <a:endParaRPr lang="en-IN" sz="1800" dirty="0">
              <a:solidFill>
                <a:schemeClr val="tx2"/>
              </a:solidFill>
            </a:endParaRPr>
          </a:p>
          <a:p>
            <a:pPr marL="0" indent="0" algn="just">
              <a:buNone/>
            </a:pPr>
            <a:r>
              <a:rPr lang="en-IN" sz="1800" b="0" i="0" dirty="0">
                <a:solidFill>
                  <a:schemeClr val="tx2"/>
                </a:solidFill>
                <a:effectLst/>
              </a:rPr>
              <a:t>How many rabbit pairs are present at the end of ’n’ months?</a:t>
            </a:r>
          </a:p>
          <a:p>
            <a:endParaRPr lang="en-US" sz="1800" dirty="0">
              <a:solidFill>
                <a:schemeClr val="tx2"/>
              </a:solidFill>
            </a:endParaRPr>
          </a:p>
        </p:txBody>
      </p:sp>
    </p:spTree>
    <p:extLst>
      <p:ext uri="{BB962C8B-B14F-4D97-AF65-F5344CB8AC3E}">
        <p14:creationId xmlns:p14="http://schemas.microsoft.com/office/powerpoint/2010/main" val="49945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0AA003-543A-2B66-5598-BBDC73EFB6C3}"/>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600" kern="1200">
                <a:solidFill>
                  <a:schemeClr val="tx1"/>
                </a:solidFill>
                <a:latin typeface="+mj-lt"/>
                <a:ea typeface="+mj-ea"/>
                <a:cs typeface="+mj-cs"/>
              </a:rPr>
              <a:t>Solution</a:t>
            </a:r>
          </a:p>
        </p:txBody>
      </p:sp>
      <p:sp>
        <p:nvSpPr>
          <p:cNvPr id="1033"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876308E8-0674-2A30-AEE8-D9107E08D4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91612" y="3124200"/>
            <a:ext cx="6205728" cy="3102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8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27FCFAB8-9E9C-414D-9FCB-CECED12D5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76C16827-9A48-4468-BE81-11EC18E0A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54102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2B355-1322-A611-DDC9-9C6086F15657}"/>
              </a:ext>
            </a:extLst>
          </p:cNvPr>
          <p:cNvSpPr>
            <a:spLocks noGrp="1"/>
          </p:cNvSpPr>
          <p:nvPr>
            <p:ph type="title"/>
          </p:nvPr>
        </p:nvSpPr>
        <p:spPr>
          <a:xfrm>
            <a:off x="1632439" y="1335183"/>
            <a:ext cx="3516922" cy="4150899"/>
          </a:xfrm>
        </p:spPr>
        <p:txBody>
          <a:bodyPr vert="horz" lIns="91440" tIns="45720" rIns="91440" bIns="45720" rtlCol="0" anchor="ctr">
            <a:normAutofit/>
          </a:bodyPr>
          <a:lstStyle/>
          <a:p>
            <a:pPr algn="ctr"/>
            <a:r>
              <a:rPr lang="en-US" sz="6600" b="1" kern="1200" dirty="0">
                <a:solidFill>
                  <a:srgbClr val="595959"/>
                </a:solidFill>
                <a:latin typeface="+mj-lt"/>
                <a:ea typeface="+mj-ea"/>
                <a:cs typeface="+mj-cs"/>
              </a:rPr>
              <a:t>Fibonacci</a:t>
            </a:r>
          </a:p>
        </p:txBody>
      </p:sp>
      <p:sp>
        <p:nvSpPr>
          <p:cNvPr id="22" name="Rectangle 12">
            <a:extLst>
              <a:ext uri="{FF2B5EF4-FFF2-40B4-BE49-F238E27FC236}">
                <a16:creationId xmlns:a16="http://schemas.microsoft.com/office/drawing/2014/main" id="{899956BA-5C38-49F9-88D6-BD6C71E9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85799"/>
            <a:ext cx="5410200" cy="5486401"/>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8DE6215-3060-51CB-5101-6656A4BC4B29}"/>
              </a:ext>
            </a:extLst>
          </p:cNvPr>
          <p:cNvSpPr txBox="1"/>
          <p:nvPr/>
        </p:nvSpPr>
        <p:spPr>
          <a:xfrm>
            <a:off x="6240162" y="1354054"/>
            <a:ext cx="5005199" cy="4187633"/>
          </a:xfrm>
          <a:prstGeom prst="rect">
            <a:avLst/>
          </a:prstGeom>
        </p:spPr>
        <p:txBody>
          <a:bodyPr vert="horz" lIns="91440" tIns="45720" rIns="91440" bIns="45720" rtlCol="0" anchor="ctr">
            <a:normAutofit/>
          </a:bodyPr>
          <a:lstStyle/>
          <a:p>
            <a:pPr>
              <a:lnSpc>
                <a:spcPct val="90000"/>
              </a:lnSpc>
              <a:spcAft>
                <a:spcPts val="600"/>
              </a:spcAft>
            </a:pPr>
            <a:r>
              <a:rPr lang="en-US" sz="6600" dirty="0" err="1">
                <a:solidFill>
                  <a:schemeClr val="tx1">
                    <a:lumMod val="65000"/>
                    <a:lumOff val="35000"/>
                  </a:schemeClr>
                </a:solidFill>
              </a:rPr>
              <a:t>F</a:t>
            </a:r>
            <a:r>
              <a:rPr lang="en-US" sz="6600" baseline="-25000" dirty="0" err="1">
                <a:solidFill>
                  <a:schemeClr val="tx1">
                    <a:lumMod val="65000"/>
                    <a:lumOff val="35000"/>
                  </a:schemeClr>
                </a:solidFill>
              </a:rPr>
              <a:t>n</a:t>
            </a:r>
            <a:r>
              <a:rPr lang="en-US" sz="6600" baseline="-25000" dirty="0">
                <a:solidFill>
                  <a:schemeClr val="tx1">
                    <a:lumMod val="65000"/>
                    <a:lumOff val="35000"/>
                  </a:schemeClr>
                </a:solidFill>
              </a:rPr>
              <a:t> </a:t>
            </a:r>
            <a:r>
              <a:rPr lang="en-US" sz="6600" dirty="0">
                <a:solidFill>
                  <a:schemeClr val="tx1">
                    <a:lumMod val="65000"/>
                    <a:lumOff val="35000"/>
                  </a:schemeClr>
                </a:solidFill>
              </a:rPr>
              <a:t>= F</a:t>
            </a:r>
            <a:r>
              <a:rPr lang="en-US" sz="6600" baseline="-25000" dirty="0">
                <a:solidFill>
                  <a:schemeClr val="tx1">
                    <a:lumMod val="65000"/>
                    <a:lumOff val="35000"/>
                  </a:schemeClr>
                </a:solidFill>
              </a:rPr>
              <a:t>n-1</a:t>
            </a:r>
            <a:r>
              <a:rPr lang="en-US" sz="6600" dirty="0">
                <a:solidFill>
                  <a:schemeClr val="tx1">
                    <a:lumMod val="65000"/>
                    <a:lumOff val="35000"/>
                  </a:schemeClr>
                </a:solidFill>
              </a:rPr>
              <a:t> + F</a:t>
            </a:r>
            <a:r>
              <a:rPr lang="en-US" sz="6600" baseline="-25000" dirty="0">
                <a:solidFill>
                  <a:schemeClr val="tx1">
                    <a:lumMod val="65000"/>
                    <a:lumOff val="35000"/>
                  </a:schemeClr>
                </a:solidFill>
              </a:rPr>
              <a:t>n-2</a:t>
            </a:r>
          </a:p>
          <a:p>
            <a:pPr algn="ctr">
              <a:lnSpc>
                <a:spcPct val="90000"/>
              </a:lnSpc>
              <a:spcAft>
                <a:spcPts val="600"/>
              </a:spcAft>
            </a:pPr>
            <a:r>
              <a:rPr lang="en-US" sz="6600" baseline="-25000" dirty="0">
                <a:solidFill>
                  <a:schemeClr val="tx1">
                    <a:lumMod val="65000"/>
                    <a:lumOff val="35000"/>
                  </a:schemeClr>
                </a:solidFill>
              </a:rPr>
              <a:t>F(0) = 0</a:t>
            </a:r>
          </a:p>
          <a:p>
            <a:pPr algn="ctr">
              <a:lnSpc>
                <a:spcPct val="90000"/>
              </a:lnSpc>
              <a:spcAft>
                <a:spcPts val="600"/>
              </a:spcAft>
            </a:pPr>
            <a:r>
              <a:rPr lang="en-US" sz="6600" baseline="-25000" dirty="0">
                <a:solidFill>
                  <a:schemeClr val="tx1">
                    <a:lumMod val="65000"/>
                    <a:lumOff val="35000"/>
                  </a:schemeClr>
                </a:solidFill>
              </a:rPr>
              <a:t>F(1) = 1</a:t>
            </a:r>
          </a:p>
        </p:txBody>
      </p:sp>
    </p:spTree>
    <p:extLst>
      <p:ext uri="{BB962C8B-B14F-4D97-AF65-F5344CB8AC3E}">
        <p14:creationId xmlns:p14="http://schemas.microsoft.com/office/powerpoint/2010/main" val="52901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D1694-5BF8-1E9C-331B-0EA2857675CF}"/>
              </a:ext>
            </a:extLst>
          </p:cNvPr>
          <p:cNvSpPr>
            <a:spLocks noGrp="1"/>
          </p:cNvSpPr>
          <p:nvPr>
            <p:ph type="title"/>
          </p:nvPr>
        </p:nvSpPr>
        <p:spPr>
          <a:xfrm>
            <a:off x="686834" y="1153572"/>
            <a:ext cx="3200400" cy="4461163"/>
          </a:xfrm>
        </p:spPr>
        <p:txBody>
          <a:bodyPr>
            <a:normAutofit/>
          </a:bodyPr>
          <a:lstStyle/>
          <a:p>
            <a:r>
              <a:rPr lang="en-US">
                <a:solidFill>
                  <a:srgbClr val="FFFFFF"/>
                </a:solidFill>
              </a:rPr>
              <a:t>Visualize the recursion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8C18815-71F8-8968-3EB0-50F0EAFE0E10}"/>
              </a:ext>
            </a:extLst>
          </p:cNvPr>
          <p:cNvSpPr>
            <a:spLocks noGrp="1"/>
          </p:cNvSpPr>
          <p:nvPr>
            <p:ph idx="1"/>
          </p:nvPr>
        </p:nvSpPr>
        <p:spPr>
          <a:xfrm>
            <a:off x="4447308" y="591344"/>
            <a:ext cx="6906491" cy="5585619"/>
          </a:xfrm>
        </p:spPr>
        <p:txBody>
          <a:bodyPr anchor="ctr">
            <a:normAutofit/>
          </a:bodyPr>
          <a:lstStyle/>
          <a:p>
            <a:r>
              <a:rPr lang="en-US" dirty="0">
                <a:hlinkClick r:id="rId2"/>
              </a:rPr>
              <a:t>https://recursion.vercel.app/</a:t>
            </a:r>
            <a:endParaRPr lang="en-US" dirty="0"/>
          </a:p>
        </p:txBody>
      </p:sp>
    </p:spTree>
    <p:extLst>
      <p:ext uri="{BB962C8B-B14F-4D97-AF65-F5344CB8AC3E}">
        <p14:creationId xmlns:p14="http://schemas.microsoft.com/office/powerpoint/2010/main" val="178276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30D9F-6259-7549-6DC7-79C121E8B035}"/>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6600" kern="1200">
                <a:solidFill>
                  <a:schemeClr val="tx1"/>
                </a:solidFill>
                <a:latin typeface="+mj-lt"/>
                <a:ea typeface="+mj-ea"/>
                <a:cs typeface="+mj-cs"/>
              </a:rPr>
              <a:t>Inefficiencies</a:t>
            </a:r>
          </a:p>
        </p:txBody>
      </p:sp>
      <p:pic>
        <p:nvPicPr>
          <p:cNvPr id="4" name="Picture 3">
            <a:extLst>
              <a:ext uri="{FF2B5EF4-FFF2-40B4-BE49-F238E27FC236}">
                <a16:creationId xmlns:a16="http://schemas.microsoft.com/office/drawing/2014/main" id="{594CA609-8656-02C7-0568-2187E8355BCC}"/>
              </a:ext>
            </a:extLst>
          </p:cNvPr>
          <p:cNvPicPr>
            <a:picLocks noChangeAspect="1"/>
          </p:cNvPicPr>
          <p:nvPr/>
        </p:nvPicPr>
        <p:blipFill>
          <a:blip r:embed="rId2"/>
          <a:stretch>
            <a:fillRect/>
          </a:stretch>
        </p:blipFill>
        <p:spPr>
          <a:xfrm>
            <a:off x="320040" y="900444"/>
            <a:ext cx="4087368" cy="4738977"/>
          </a:xfrm>
          <a:prstGeom prst="rect">
            <a:avLst/>
          </a:prstGeom>
        </p:spPr>
      </p:pic>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96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BBD625-71AA-38F2-EF2B-15279061BC1F}"/>
              </a:ext>
            </a:extLst>
          </p:cNvPr>
          <p:cNvPicPr>
            <a:picLocks noChangeAspect="1"/>
          </p:cNvPicPr>
          <p:nvPr/>
        </p:nvPicPr>
        <p:blipFill>
          <a:blip r:embed="rId2"/>
          <a:stretch>
            <a:fillRect/>
          </a:stretch>
        </p:blipFill>
        <p:spPr>
          <a:xfrm>
            <a:off x="1236051" y="965199"/>
            <a:ext cx="2426843" cy="4927602"/>
          </a:xfrm>
          <a:prstGeom prst="rect">
            <a:avLst/>
          </a:prstGeom>
        </p:spPr>
      </p:pic>
      <p:sp>
        <p:nvSpPr>
          <p:cNvPr id="11" name="Freeform: Shape 10">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D4BED6F-A7F6-317F-D3A3-40C5732E033B}"/>
              </a:ext>
            </a:extLst>
          </p:cNvPr>
          <p:cNvSpPr>
            <a:spLocks noGrp="1"/>
          </p:cNvSpPr>
          <p:nvPr>
            <p:ph type="title"/>
          </p:nvPr>
        </p:nvSpPr>
        <p:spPr>
          <a:xfrm>
            <a:off x="5622061" y="762538"/>
            <a:ext cx="5649349" cy="3199862"/>
          </a:xfrm>
        </p:spPr>
        <p:txBody>
          <a:bodyPr vert="horz" lIns="91440" tIns="45720" rIns="91440" bIns="45720" rtlCol="0" anchor="b">
            <a:normAutofit/>
          </a:bodyPr>
          <a:lstStyle/>
          <a:p>
            <a:r>
              <a:rPr lang="en-US" sz="6600" kern="1200">
                <a:solidFill>
                  <a:srgbClr val="FFFFFF"/>
                </a:solidFill>
                <a:latin typeface="+mj-lt"/>
                <a:ea typeface="+mj-ea"/>
                <a:cs typeface="+mj-cs"/>
              </a:rPr>
              <a:t>Solution – remember the past</a:t>
            </a:r>
          </a:p>
        </p:txBody>
      </p:sp>
      <p:sp>
        <p:nvSpPr>
          <p:cNvPr id="13"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0B271FA-7B98-A296-7945-581A56472D19}"/>
                  </a:ext>
                </a:extLst>
              </p14:cNvPr>
              <p14:cNvContentPartPr/>
              <p14:nvPr/>
            </p14:nvContentPartPr>
            <p14:xfrm>
              <a:off x="814680" y="1110240"/>
              <a:ext cx="3564720" cy="5025960"/>
            </p14:xfrm>
          </p:contentPart>
        </mc:Choice>
        <mc:Fallback>
          <p:pic>
            <p:nvPicPr>
              <p:cNvPr id="5" name="Ink 4">
                <a:extLst>
                  <a:ext uri="{FF2B5EF4-FFF2-40B4-BE49-F238E27FC236}">
                    <a16:creationId xmlns:a16="http://schemas.microsoft.com/office/drawing/2014/main" id="{30B271FA-7B98-A296-7945-581A56472D19}"/>
                  </a:ext>
                </a:extLst>
              </p:cNvPr>
              <p:cNvPicPr/>
              <p:nvPr/>
            </p:nvPicPr>
            <p:blipFill>
              <a:blip r:embed="rId4"/>
              <a:stretch>
                <a:fillRect/>
              </a:stretch>
            </p:blipFill>
            <p:spPr>
              <a:xfrm>
                <a:off x="805320" y="1100880"/>
                <a:ext cx="3583440" cy="5044680"/>
              </a:xfrm>
              <a:prstGeom prst="rect">
                <a:avLst/>
              </a:prstGeom>
            </p:spPr>
          </p:pic>
        </mc:Fallback>
      </mc:AlternateContent>
    </p:spTree>
    <p:extLst>
      <p:ext uri="{BB962C8B-B14F-4D97-AF65-F5344CB8AC3E}">
        <p14:creationId xmlns:p14="http://schemas.microsoft.com/office/powerpoint/2010/main" val="1084374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TotalTime>
  <Words>1204</Words>
  <Application>Microsoft Macintosh PowerPoint</Application>
  <PresentationFormat>Widescreen</PresentationFormat>
  <Paragraphs>144</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-apple-system</vt:lpstr>
      <vt:lpstr>Arial</vt:lpstr>
      <vt:lpstr>Calibri</vt:lpstr>
      <vt:lpstr>Calibri Light</vt:lpstr>
      <vt:lpstr>Fira Code</vt:lpstr>
      <vt:lpstr>Office Theme</vt:lpstr>
      <vt:lpstr>Dynamic Programming (DP)</vt:lpstr>
      <vt:lpstr>What to expect in this session?</vt:lpstr>
      <vt:lpstr>Setup</vt:lpstr>
      <vt:lpstr>Problem 1 from Liber Abaci (1202) </vt:lpstr>
      <vt:lpstr>Solution</vt:lpstr>
      <vt:lpstr>Fibonacci</vt:lpstr>
      <vt:lpstr>Visualize the recursion</vt:lpstr>
      <vt:lpstr>Inefficiencies</vt:lpstr>
      <vt:lpstr>Solution – remember the past</vt:lpstr>
      <vt:lpstr>Code!</vt:lpstr>
      <vt:lpstr>Analysis</vt:lpstr>
      <vt:lpstr>Solve!</vt:lpstr>
      <vt:lpstr>Dynamic Programming</vt:lpstr>
      <vt:lpstr>PowerPoint Presentation</vt:lpstr>
      <vt:lpstr>Applications</vt:lpstr>
      <vt:lpstr>Applications 2.0</vt:lpstr>
      <vt:lpstr>Types of DP</vt:lpstr>
      <vt:lpstr>Framework for thinking about DP problems (MIT 6.006)</vt:lpstr>
      <vt:lpstr>Key idea 1: Overlapping subproblems</vt:lpstr>
      <vt:lpstr>Key idea 2: Optimal substructure</vt:lpstr>
      <vt:lpstr>Problem 2</vt:lpstr>
      <vt:lpstr>Strategies</vt:lpstr>
      <vt:lpstr>Weighted interval scheduling (Section 6.1, K&amp;T)</vt:lpstr>
      <vt:lpstr>Weighted interval scheduling</vt:lpstr>
      <vt:lpstr>Intuition</vt:lpstr>
      <vt:lpstr>Solution strategies</vt:lpstr>
      <vt:lpstr>Greed(y) doesn’t work</vt:lpstr>
      <vt:lpstr>Subproblems</vt:lpstr>
      <vt:lpstr>PowerPoint Presentation</vt:lpstr>
      <vt:lpstr>Recurrence</vt:lpstr>
      <vt:lpstr>Code!</vt:lpstr>
      <vt:lpstr>Exercise: Trace the code</vt:lpstr>
      <vt:lpstr>Running time analysis - recursion</vt:lpstr>
      <vt:lpstr>Running time analysis – memoized implementation</vt:lpstr>
      <vt:lpstr>Solve!</vt:lpstr>
      <vt:lpstr>Life lessons</vt:lpstr>
      <vt:lpstr>Key takeaways</vt:lpstr>
      <vt:lpstr>Assignment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 (DP)</dc:title>
  <dc:creator>Srikanth Goutham</dc:creator>
  <cp:lastModifiedBy>Srikanth Goutham</cp:lastModifiedBy>
  <cp:revision>1</cp:revision>
  <dcterms:created xsi:type="dcterms:W3CDTF">2023-07-13T02:28:47Z</dcterms:created>
  <dcterms:modified xsi:type="dcterms:W3CDTF">2023-07-13T15:59:32Z</dcterms:modified>
</cp:coreProperties>
</file>