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8286-FC11-40A8-A2FF-A8C26DFD38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65495-07A5-4E2C-97EF-114CF9CB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9" y="375646"/>
            <a:ext cx="4963885" cy="606434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4" y="3303758"/>
            <a:ext cx="3620122" cy="355424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4" y="0"/>
            <a:ext cx="3620122" cy="33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V G Reddy</dc:creator>
  <cp:lastModifiedBy>S V G Reddy</cp:lastModifiedBy>
  <cp:revision>1</cp:revision>
  <dcterms:created xsi:type="dcterms:W3CDTF">2020-04-16T09:27:55Z</dcterms:created>
  <dcterms:modified xsi:type="dcterms:W3CDTF">2020-04-16T09:30:41Z</dcterms:modified>
</cp:coreProperties>
</file>