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CEC2-20EA-4D48-A4C4-96188B31266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905A-4347-4E93-A014-FC6212BD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127000"/>
            <a:ext cx="12192000" cy="6604000"/>
            <a:chOff x="0" y="127000"/>
            <a:chExt cx="12192000" cy="660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7000"/>
              <a:ext cx="12192000" cy="6604000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2613891" y="1662545"/>
              <a:ext cx="2558473" cy="4987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786699" y="944507"/>
              <a:ext cx="1708993" cy="71803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elect Subscripti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058478"/>
            <a:ext cx="6832600" cy="74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2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Windom</dc:creator>
  <cp:lastModifiedBy>Evan Windom</cp:lastModifiedBy>
  <cp:revision>3</cp:revision>
  <dcterms:created xsi:type="dcterms:W3CDTF">2017-07-14T17:36:06Z</dcterms:created>
  <dcterms:modified xsi:type="dcterms:W3CDTF">2017-07-17T14:54:50Z</dcterms:modified>
</cp:coreProperties>
</file>