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60" r:id="rId5"/>
    <p:sldId id="263" r:id="rId6"/>
    <p:sldId id="261" r:id="rId7"/>
    <p:sldId id="262" r:id="rId8"/>
    <p:sldId id="259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Bike Sharing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Sergiu Vicol</a:t>
            </a:r>
          </a:p>
          <a:p>
            <a:r>
              <a:rPr lang="en-US" dirty="0" smtClean="0"/>
              <a:t>Gheorghe </a:t>
            </a:r>
            <a:r>
              <a:rPr lang="en-US" dirty="0" err="1" smtClean="0"/>
              <a:t>ursu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9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0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</a:t>
            </a:r>
            <a:r>
              <a:rPr lang="en-US" dirty="0" smtClean="0"/>
              <a:t>learned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Better understanding of JAVA</a:t>
            </a:r>
          </a:p>
          <a:p>
            <a:r>
              <a:rPr lang="en-US" dirty="0" smtClean="0"/>
              <a:t>Maven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Spring framework</a:t>
            </a:r>
          </a:p>
          <a:p>
            <a:r>
              <a:rPr lang="en-US" dirty="0" smtClean="0"/>
              <a:t>JPA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Model View Controller (MVC) architecture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Working in 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next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 the UI</a:t>
            </a:r>
          </a:p>
          <a:p>
            <a:r>
              <a:rPr lang="en-US" dirty="0" smtClean="0"/>
              <a:t>Add costs for renting </a:t>
            </a:r>
            <a:endParaRPr lang="en-US" dirty="0" smtClean="0"/>
          </a:p>
          <a:p>
            <a:r>
              <a:rPr lang="en-US" dirty="0" smtClean="0"/>
              <a:t>Enable users to change their account data (email, password, address, phone number)</a:t>
            </a:r>
            <a:endParaRPr lang="en-US" dirty="0" smtClean="0"/>
          </a:p>
          <a:p>
            <a:r>
              <a:rPr lang="en-US" dirty="0" smtClean="0"/>
              <a:t>Incorporate already existing online payment systems</a:t>
            </a:r>
          </a:p>
          <a:p>
            <a:r>
              <a:rPr lang="en-US" dirty="0" smtClean="0"/>
              <a:t>Eventually deploy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86063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3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User stories</a:t>
            </a:r>
          </a:p>
          <a:p>
            <a:r>
              <a:rPr lang="en-US" dirty="0" smtClean="0"/>
              <a:t>Database structure</a:t>
            </a:r>
          </a:p>
          <a:p>
            <a:r>
              <a:rPr lang="en-US" dirty="0" smtClean="0"/>
              <a:t>Technologies used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Key takeaways</a:t>
            </a:r>
          </a:p>
          <a:p>
            <a:r>
              <a:rPr lang="en-US" dirty="0" smtClean="0"/>
              <a:t>Future improvements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4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aim of the application is: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nabling bike owners to share their bikes for renting</a:t>
            </a:r>
          </a:p>
          <a:p>
            <a:pPr lvl="1"/>
            <a:r>
              <a:rPr lang="en-US" dirty="0" smtClean="0"/>
              <a:t>Offering a platform for biking fans to search, book, and rent bikes</a:t>
            </a:r>
          </a:p>
          <a:p>
            <a:pPr lvl="1"/>
            <a:r>
              <a:rPr lang="en-US" dirty="0" smtClean="0"/>
              <a:t>Encouraging healthy and environment-friendly habits of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150434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–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users can: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egister an account;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ogin into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347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–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bike owner can:</a:t>
            </a:r>
          </a:p>
          <a:p>
            <a:pPr lvl="1"/>
            <a:r>
              <a:rPr lang="en-US" dirty="0" smtClean="0"/>
              <a:t>register </a:t>
            </a:r>
            <a:r>
              <a:rPr lang="en-US" dirty="0"/>
              <a:t>a bike so others can rent </a:t>
            </a:r>
            <a:r>
              <a:rPr lang="en-US" dirty="0" smtClean="0"/>
              <a:t>it by providing bike model and its location;</a:t>
            </a:r>
          </a:p>
          <a:p>
            <a:pPr lvl="1"/>
            <a:r>
              <a:rPr lang="en-US" dirty="0" smtClean="0"/>
              <a:t>change the availability of his bikes for renting without deleting bikes from the database;</a:t>
            </a:r>
          </a:p>
          <a:p>
            <a:pPr lvl="1"/>
            <a:r>
              <a:rPr lang="en-US" dirty="0" smtClean="0"/>
              <a:t>view and edit the data relating to his bikes;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ermanently delete a bike;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iew contact information of a renter for an opened renting order;</a:t>
            </a:r>
          </a:p>
          <a:p>
            <a:pPr lvl="1"/>
            <a:r>
              <a:rPr lang="en-US" dirty="0" smtClean="0"/>
              <a:t>leave feedback to a renter when the renting order is closed.</a:t>
            </a:r>
          </a:p>
        </p:txBody>
      </p:sp>
    </p:spTree>
    <p:extLst>
      <p:ext uri="{BB962C8B-B14F-4D97-AF65-F5344CB8AC3E}">
        <p14:creationId xmlns:p14="http://schemas.microsoft.com/office/powerpoint/2010/main" val="19001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–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bike renter can:</a:t>
            </a:r>
          </a:p>
          <a:p>
            <a:pPr lvl="1"/>
            <a:r>
              <a:rPr lang="en-US" dirty="0" smtClean="0"/>
              <a:t>rent an available bike ;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odify or cancel an opened order;</a:t>
            </a:r>
          </a:p>
          <a:p>
            <a:pPr lvl="1"/>
            <a:r>
              <a:rPr lang="en-US" dirty="0" smtClean="0"/>
              <a:t>leave feedback to a bike owner when the renting order is closed.</a:t>
            </a:r>
          </a:p>
        </p:txBody>
      </p:sp>
    </p:spTree>
    <p:extLst>
      <p:ext uri="{BB962C8B-B14F-4D97-AF65-F5344CB8AC3E}">
        <p14:creationId xmlns:p14="http://schemas.microsoft.com/office/powerpoint/2010/main" val="217763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–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system </a:t>
            </a:r>
            <a:r>
              <a:rPr lang="en-US" dirty="0" smtClean="0"/>
              <a:t>(business logic of the app):</a:t>
            </a:r>
          </a:p>
          <a:p>
            <a:pPr lvl="1"/>
            <a:r>
              <a:rPr lang="en-US" dirty="0" smtClean="0"/>
              <a:t>validates new users;</a:t>
            </a:r>
          </a:p>
          <a:p>
            <a:pPr lvl="1"/>
            <a:r>
              <a:rPr lang="en-US" dirty="0" smtClean="0"/>
              <a:t>validates and generates new renting orders – orders must be in the future and they cannot overlap with other opened orders for the same bike;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alidates modifications of renting orders;</a:t>
            </a:r>
          </a:p>
          <a:p>
            <a:pPr lvl="1"/>
            <a:r>
              <a:rPr lang="en-US" dirty="0" smtClean="0"/>
              <a:t>generates comprehensive messages to users when validations fail;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oes not allow renting own bikes.</a:t>
            </a:r>
          </a:p>
        </p:txBody>
      </p:sp>
    </p:spTree>
    <p:extLst>
      <p:ext uri="{BB962C8B-B14F-4D97-AF65-F5344CB8AC3E}">
        <p14:creationId xmlns:p14="http://schemas.microsoft.com/office/powerpoint/2010/main" val="314445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– </a:t>
            </a:r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490" t="23510" r="41456" b="26396"/>
          <a:stretch/>
        </p:blipFill>
        <p:spPr>
          <a:xfrm>
            <a:off x="1855865" y="2320602"/>
            <a:ext cx="7359587" cy="453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pic>
        <p:nvPicPr>
          <p:cNvPr id="4" name="Picture 3" descr="A picture containing drawing&#10;&#10;Description generated with very high confidence">
            <a:extLst>
              <a:ext uri="{FF2B5EF4-FFF2-40B4-BE49-F238E27FC236}">
                <a16:creationId xmlns:lc="http://schemas.openxmlformats.org/drawingml/2006/lockedCanvas" xmlns:a16="http://schemas.microsoft.com/office/drawing/2014/main" xmlns="" id="{77F1DEA3-77A9-4508-A66F-CC069E11C2B1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69" y="2320705"/>
            <a:ext cx="3138178" cy="927884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lc="http://schemas.openxmlformats.org/drawingml/2006/lockedCanvas" xmlns:a16="http://schemas.microsoft.com/office/drawing/2014/main" xmlns="" id="{3FD50CD0-4206-4D13-9C3E-C50108180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25" y="2439954"/>
            <a:ext cx="1793175" cy="816308"/>
          </a:xfrm>
          <a:prstGeom prst="rect">
            <a:avLst/>
          </a:prstGeom>
        </p:spPr>
      </p:pic>
      <p:pic>
        <p:nvPicPr>
          <p:cNvPr id="7" name="Picture 6" descr="A picture containing table&#10;&#10;Description generated with very high confidence">
            <a:extLst>
              <a:ext uri="{FF2B5EF4-FFF2-40B4-BE49-F238E27FC236}">
                <a16:creationId xmlns:lc="http://schemas.openxmlformats.org/drawingml/2006/lockedCanvas" xmlns:a16="http://schemas.microsoft.com/office/drawing/2014/main" xmlns="" id="{F94798B2-987E-4A9E-839A-442128CDB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725" y="2291591"/>
            <a:ext cx="1298370" cy="1189669"/>
          </a:xfrm>
          <a:prstGeom prst="rect">
            <a:avLst/>
          </a:prstGeom>
        </p:spPr>
      </p:pic>
      <p:pic>
        <p:nvPicPr>
          <p:cNvPr id="8" name="Picture 7" descr="A drawing of a person&#10;&#10;Description generated with high confidence">
            <a:extLst>
              <a:ext uri="{FF2B5EF4-FFF2-40B4-BE49-F238E27FC236}">
                <a16:creationId xmlns:lc="http://schemas.openxmlformats.org/drawingml/2006/lockedCanvas" xmlns:a16="http://schemas.microsoft.com/office/drawing/2014/main" xmlns="" id="{D618908C-B506-43E2-A143-1BF58EAA6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4258" y="2306804"/>
            <a:ext cx="2545278" cy="953958"/>
          </a:xfrm>
          <a:prstGeom prst="rect">
            <a:avLst/>
          </a:prstGeom>
        </p:spPr>
      </p:pic>
      <p:pic>
        <p:nvPicPr>
          <p:cNvPr id="9" name="Picture 8" descr="A picture containing drawing&#10;&#10;Description generated with very high confidence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9A89A1-3842-47F6-9BAC-6FC10924E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622" y="3898765"/>
            <a:ext cx="1981200" cy="847725"/>
          </a:xfrm>
          <a:prstGeom prst="rect">
            <a:avLst/>
          </a:prstGeom>
        </p:spPr>
      </p:pic>
      <p:pic>
        <p:nvPicPr>
          <p:cNvPr id="10" name="Picture 9" descr="A close up of a sign&#10;&#10;Description generated with high confidence">
            <a:extLst>
              <a:ext uri="{FF2B5EF4-FFF2-40B4-BE49-F238E27FC236}">
                <a16:creationId xmlns:lc="http://schemas.openxmlformats.org/drawingml/2006/lockedCanvas" xmlns:a16="http://schemas.microsoft.com/office/drawing/2014/main" xmlns="" id="{9979CC51-749A-46B6-A780-B0C4B195D4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9244" y="3688967"/>
            <a:ext cx="1268557" cy="1514723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lc="http://schemas.openxmlformats.org/drawingml/2006/lockedCanvas" xmlns:a16="http://schemas.microsoft.com/office/drawing/2014/main" xmlns="" id="{36E55328-417F-465E-A9ED-AED2332765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58451" y="3723790"/>
            <a:ext cx="1012867" cy="1534144"/>
          </a:xfrm>
          <a:prstGeom prst="rect">
            <a:avLst/>
          </a:prstGeom>
        </p:spPr>
      </p:pic>
      <p:pic>
        <p:nvPicPr>
          <p:cNvPr id="12" name="Picture 11" descr="A picture containing drawing&#10;&#10;Description generated with very high confidence">
            <a:extLst>
              <a:ext uri="{FF2B5EF4-FFF2-40B4-BE49-F238E27FC236}">
                <a16:creationId xmlns:lc="http://schemas.openxmlformats.org/drawingml/2006/lockedCanvas" xmlns:a16="http://schemas.microsoft.com/office/drawing/2014/main" xmlns="" id="{B0BE5BFF-8028-4D90-8676-C19B39C879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45819" y="3636951"/>
            <a:ext cx="1239611" cy="1618756"/>
          </a:xfrm>
          <a:prstGeom prst="rect">
            <a:avLst/>
          </a:prstGeom>
        </p:spPr>
      </p:pic>
      <p:pic>
        <p:nvPicPr>
          <p:cNvPr id="13" name="Picture 12" descr="A picture containing knife&#10;&#10;Description generated with very high confidence">
            <a:extLst>
              <a:ext uri="{FF2B5EF4-FFF2-40B4-BE49-F238E27FC236}">
                <a16:creationId xmlns:lc="http://schemas.openxmlformats.org/drawingml/2006/lockedCanvas" xmlns:a16="http://schemas.microsoft.com/office/drawing/2014/main" xmlns="" id="{3A1439CA-D19A-4360-A078-C2496512CF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1833" y="3714223"/>
            <a:ext cx="2486273" cy="1138547"/>
          </a:xfrm>
          <a:prstGeom prst="rect">
            <a:avLst/>
          </a:prstGeom>
        </p:spPr>
      </p:pic>
      <p:pic>
        <p:nvPicPr>
          <p:cNvPr id="16" name="Picture 15" descr="A picture containing drawing&#10;&#10;Description generated with very high confidence">
            <a:extLst>
              <a:ext uri="{FF2B5EF4-FFF2-40B4-BE49-F238E27FC236}">
                <a16:creationId xmlns:lc="http://schemas.openxmlformats.org/drawingml/2006/lockedCanvas" xmlns:a16="http://schemas.microsoft.com/office/drawing/2014/main" xmlns="" id="{B06A4062-E2E4-4ED5-B0E8-9CB96E9D76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0491" y="5811270"/>
            <a:ext cx="1575462" cy="551141"/>
          </a:xfrm>
          <a:prstGeom prst="rect">
            <a:avLst/>
          </a:prstGeom>
        </p:spPr>
      </p:pic>
      <p:pic>
        <p:nvPicPr>
          <p:cNvPr id="17" name="Picture 16" descr="A picture containing food, table&#10;&#10;Description generated with very high confidence">
            <a:extLst>
              <a:ext uri="{FF2B5EF4-FFF2-40B4-BE49-F238E27FC236}">
                <a16:creationId xmlns:lc="http://schemas.openxmlformats.org/drawingml/2006/lockedCanvas" xmlns:a16="http://schemas.microsoft.com/office/drawing/2014/main" xmlns="" id="{35D5558B-A22C-4889-A8D6-5BE55ACEA6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90259" y="5318404"/>
            <a:ext cx="2386941" cy="1189538"/>
          </a:xfrm>
          <a:prstGeom prst="rect">
            <a:avLst/>
          </a:prstGeom>
        </p:spPr>
      </p:pic>
      <p:pic>
        <p:nvPicPr>
          <p:cNvPr id="1026" name="Picture 2" descr="Image result for junit jupi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439" y="5708390"/>
            <a:ext cx="756900" cy="7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271</TotalTime>
  <Words>324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Bike Sharing Application</vt:lpstr>
      <vt:lpstr>Agenda</vt:lpstr>
      <vt:lpstr>Description</vt:lpstr>
      <vt:lpstr>Planning – user stories</vt:lpstr>
      <vt:lpstr>Planning – user stories</vt:lpstr>
      <vt:lpstr>Planning – user stories</vt:lpstr>
      <vt:lpstr>Planning – user stories</vt:lpstr>
      <vt:lpstr>Planning – database</vt:lpstr>
      <vt:lpstr>Technologies</vt:lpstr>
      <vt:lpstr>Demo</vt:lpstr>
      <vt:lpstr>What we learned?</vt:lpstr>
      <vt:lpstr>What is next?</vt:lpstr>
      <vt:lpstr>Questions?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Sharing Application</dc:title>
  <dc:creator>vicol sergiu</dc:creator>
  <cp:lastModifiedBy>vicol sergiu</cp:lastModifiedBy>
  <cp:revision>15</cp:revision>
  <dcterms:created xsi:type="dcterms:W3CDTF">2020-01-18T08:51:46Z</dcterms:created>
  <dcterms:modified xsi:type="dcterms:W3CDTF">2020-01-19T14:33:29Z</dcterms:modified>
</cp:coreProperties>
</file>