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92495-432C-4374-9919-BA6C581603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3814CB-F735-443B-BBCA-4D0BDDDCED67}">
      <dgm:prSet phldrT="[Text]"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Pitch: “C,”</a:t>
          </a:r>
        </a:p>
        <a:p>
          <a:r>
            <a:rPr lang="en-US" dirty="0" smtClean="0"/>
            <a:t>Length: 2</a:t>
          </a:r>
        </a:p>
        <a:p>
          <a:r>
            <a:rPr lang="en-US" dirty="0" smtClean="0"/>
            <a:t>Accidentals: 0</a:t>
          </a:r>
          <a:endParaRPr lang="en-US" dirty="0"/>
        </a:p>
      </dgm:t>
    </dgm:pt>
    <dgm:pt modelId="{908C0F9A-82F6-4036-B738-39CF2CF9C428}" type="parTrans" cxnId="{01440FC7-AC20-4A33-8AF4-164916314C00}">
      <dgm:prSet/>
      <dgm:spPr/>
      <dgm:t>
        <a:bodyPr/>
        <a:lstStyle/>
        <a:p>
          <a:endParaRPr lang="en-US"/>
        </a:p>
      </dgm:t>
    </dgm:pt>
    <dgm:pt modelId="{51187EE7-80CB-4C62-AFFC-DCEFDD4DA8D8}" type="sibTrans" cxnId="{01440FC7-AC20-4A33-8AF4-164916314C00}">
      <dgm:prSet/>
      <dgm:spPr/>
      <dgm:t>
        <a:bodyPr/>
        <a:lstStyle/>
        <a:p>
          <a:endParaRPr lang="en-US"/>
        </a:p>
      </dgm:t>
    </dgm:pt>
    <dgm:pt modelId="{5B79D2FD-5059-4D65-8CF0-85D36F9B3376}">
      <dgm:prSet phldrT="[Text]"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Pitch: “C”</a:t>
          </a:r>
        </a:p>
        <a:p>
          <a:r>
            <a:rPr lang="en-US" dirty="0" smtClean="0"/>
            <a:t>Length: 2</a:t>
          </a:r>
        </a:p>
        <a:p>
          <a:r>
            <a:rPr lang="en-US" dirty="0" smtClean="0"/>
            <a:t>Accidentals: 0</a:t>
          </a:r>
          <a:endParaRPr lang="en-US" dirty="0"/>
        </a:p>
      </dgm:t>
    </dgm:pt>
    <dgm:pt modelId="{63B6E88B-9775-4C99-BB5A-F799F14A255E}" type="parTrans" cxnId="{DB8F2CA1-77FC-4BC3-B3B4-6F2AE1CF04B4}">
      <dgm:prSet/>
      <dgm:spPr/>
      <dgm:t>
        <a:bodyPr/>
        <a:lstStyle/>
        <a:p>
          <a:endParaRPr lang="en-US"/>
        </a:p>
      </dgm:t>
    </dgm:pt>
    <dgm:pt modelId="{1FCFF1B7-B4B9-4AF0-92C7-664FE1EFEA65}" type="sibTrans" cxnId="{DB8F2CA1-77FC-4BC3-B3B4-6F2AE1CF04B4}">
      <dgm:prSet/>
      <dgm:spPr/>
      <dgm:t>
        <a:bodyPr/>
        <a:lstStyle/>
        <a:p>
          <a:endParaRPr lang="en-US"/>
        </a:p>
      </dgm:t>
    </dgm:pt>
    <dgm:pt modelId="{B5E3A8F1-9021-4E4F-B803-6D0C6AC38CC4}">
      <dgm:prSet phldrT="[Text]"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Pitch: “c’”</a:t>
          </a:r>
        </a:p>
        <a:p>
          <a:r>
            <a:rPr lang="en-US" dirty="0" smtClean="0"/>
            <a:t>Length: 1</a:t>
          </a:r>
        </a:p>
        <a:p>
          <a:r>
            <a:rPr lang="en-US" dirty="0" smtClean="0"/>
            <a:t>Accidentals: 0</a:t>
          </a:r>
          <a:endParaRPr lang="en-US" dirty="0"/>
        </a:p>
      </dgm:t>
    </dgm:pt>
    <dgm:pt modelId="{8DFD8E4E-0E11-4BA5-9558-2FBB6E9559D3}" type="parTrans" cxnId="{7844C340-681C-4D9A-BE60-434724E85143}">
      <dgm:prSet/>
      <dgm:spPr/>
      <dgm:t>
        <a:bodyPr/>
        <a:lstStyle/>
        <a:p>
          <a:endParaRPr lang="en-US"/>
        </a:p>
      </dgm:t>
    </dgm:pt>
    <dgm:pt modelId="{7CD4AD3C-97B0-4CF2-B857-C6D72C0E5EFD}" type="sibTrans" cxnId="{7844C340-681C-4D9A-BE60-434724E85143}">
      <dgm:prSet/>
      <dgm:spPr/>
      <dgm:t>
        <a:bodyPr/>
        <a:lstStyle/>
        <a:p>
          <a:endParaRPr lang="en-US"/>
        </a:p>
      </dgm:t>
    </dgm:pt>
    <dgm:pt modelId="{79B649E8-3C73-4E30-B6E9-315037CE4797}">
      <dgm:prSet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Pitch: “c’”</a:t>
          </a:r>
        </a:p>
        <a:p>
          <a:r>
            <a:rPr lang="en-US" dirty="0" smtClean="0"/>
            <a:t>Length: 1</a:t>
          </a:r>
        </a:p>
        <a:p>
          <a:r>
            <a:rPr lang="en-US" dirty="0" smtClean="0"/>
            <a:t>Accidentals: 0</a:t>
          </a:r>
          <a:endParaRPr lang="en-US" dirty="0"/>
        </a:p>
      </dgm:t>
    </dgm:pt>
    <dgm:pt modelId="{AD8EC554-F375-4394-97E5-075763DB7E65}" type="parTrans" cxnId="{726A8E4E-105C-45C5-ACBB-174DA3D80B3C}">
      <dgm:prSet/>
      <dgm:spPr/>
      <dgm:t>
        <a:bodyPr/>
        <a:lstStyle/>
        <a:p>
          <a:endParaRPr lang="en-US"/>
        </a:p>
      </dgm:t>
    </dgm:pt>
    <dgm:pt modelId="{44673CC9-B9E7-4696-9894-0D9D8DA3166C}" type="sibTrans" cxnId="{726A8E4E-105C-45C5-ACBB-174DA3D80B3C}">
      <dgm:prSet/>
      <dgm:spPr/>
      <dgm:t>
        <a:bodyPr/>
        <a:lstStyle/>
        <a:p>
          <a:endParaRPr lang="en-US"/>
        </a:p>
      </dgm:t>
    </dgm:pt>
    <dgm:pt modelId="{15B58C94-04EC-400B-AFA1-F8CF1634C072}" type="pres">
      <dgm:prSet presAssocID="{FB192495-432C-4374-9919-BA6C5816037F}" presName="Name0" presStyleCnt="0">
        <dgm:presLayoutVars>
          <dgm:dir/>
          <dgm:resizeHandles val="exact"/>
        </dgm:presLayoutVars>
      </dgm:prSet>
      <dgm:spPr/>
    </dgm:pt>
    <dgm:pt modelId="{A4402726-53B4-4487-86FF-2DFDA2999A65}" type="pres">
      <dgm:prSet presAssocID="{193814CB-F735-443B-BBCA-4D0BDDDCED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1FA6A-286D-467D-A245-25486AC17544}" type="pres">
      <dgm:prSet presAssocID="{51187EE7-80CB-4C62-AFFC-DCEFDD4DA8D8}" presName="sibTrans" presStyleLbl="sibTrans2D1" presStyleIdx="0" presStyleCnt="3"/>
      <dgm:spPr/>
    </dgm:pt>
    <dgm:pt modelId="{B51740BC-E592-4D22-A34B-66A0BE019ED8}" type="pres">
      <dgm:prSet presAssocID="{51187EE7-80CB-4C62-AFFC-DCEFDD4DA8D8}" presName="connectorText" presStyleLbl="sibTrans2D1" presStyleIdx="0" presStyleCnt="3"/>
      <dgm:spPr/>
    </dgm:pt>
    <dgm:pt modelId="{8457AF1A-033B-4115-8CE6-D7C47900B88D}" type="pres">
      <dgm:prSet presAssocID="{5B79D2FD-5059-4D65-8CF0-85D36F9B3376}" presName="node" presStyleLbl="node1" presStyleIdx="1" presStyleCnt="4">
        <dgm:presLayoutVars>
          <dgm:bulletEnabled val="1"/>
        </dgm:presLayoutVars>
      </dgm:prSet>
      <dgm:spPr/>
    </dgm:pt>
    <dgm:pt modelId="{068E9CBD-CA16-46C9-BCAA-A14E36B606E7}" type="pres">
      <dgm:prSet presAssocID="{1FCFF1B7-B4B9-4AF0-92C7-664FE1EFEA65}" presName="sibTrans" presStyleLbl="sibTrans2D1" presStyleIdx="1" presStyleCnt="3"/>
      <dgm:spPr/>
    </dgm:pt>
    <dgm:pt modelId="{3F1C3D70-6B56-44E0-9B26-D74814048155}" type="pres">
      <dgm:prSet presAssocID="{1FCFF1B7-B4B9-4AF0-92C7-664FE1EFEA65}" presName="connectorText" presStyleLbl="sibTrans2D1" presStyleIdx="1" presStyleCnt="3"/>
      <dgm:spPr/>
    </dgm:pt>
    <dgm:pt modelId="{0A1EAB3F-717B-4FF2-B688-0B08D0D372A3}" type="pres">
      <dgm:prSet presAssocID="{B5E3A8F1-9021-4E4F-B803-6D0C6AC38CC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3B0D4-7A38-45E4-9696-0DCBACD8E1CB}" type="pres">
      <dgm:prSet presAssocID="{7CD4AD3C-97B0-4CF2-B857-C6D72C0E5EFD}" presName="sibTrans" presStyleLbl="sibTrans2D1" presStyleIdx="2" presStyleCnt="3"/>
      <dgm:spPr/>
    </dgm:pt>
    <dgm:pt modelId="{707A7AC4-C2AB-4D1E-AE4C-E4FE2292AF6B}" type="pres">
      <dgm:prSet presAssocID="{7CD4AD3C-97B0-4CF2-B857-C6D72C0E5EFD}" presName="connectorText" presStyleLbl="sibTrans2D1" presStyleIdx="2" presStyleCnt="3"/>
      <dgm:spPr/>
    </dgm:pt>
    <dgm:pt modelId="{798061EA-1AB5-40D8-8D88-098CD6CAA22F}" type="pres">
      <dgm:prSet presAssocID="{79B649E8-3C73-4E30-B6E9-315037CE4797}" presName="node" presStyleLbl="node1" presStyleIdx="3" presStyleCnt="4">
        <dgm:presLayoutVars>
          <dgm:bulletEnabled val="1"/>
        </dgm:presLayoutVars>
      </dgm:prSet>
      <dgm:spPr/>
    </dgm:pt>
  </dgm:ptLst>
  <dgm:cxnLst>
    <dgm:cxn modelId="{EB230014-A89C-4039-BE4A-DE0A77710940}" type="presOf" srcId="{193814CB-F735-443B-BBCA-4D0BDDDCED67}" destId="{A4402726-53B4-4487-86FF-2DFDA2999A65}" srcOrd="0" destOrd="0" presId="urn:microsoft.com/office/officeart/2005/8/layout/process1"/>
    <dgm:cxn modelId="{61226A24-F750-4037-AA5A-29BC76CDCF70}" type="presOf" srcId="{FB192495-432C-4374-9919-BA6C5816037F}" destId="{15B58C94-04EC-400B-AFA1-F8CF1634C072}" srcOrd="0" destOrd="0" presId="urn:microsoft.com/office/officeart/2005/8/layout/process1"/>
    <dgm:cxn modelId="{C199AD21-D0A7-4C5F-9928-538C3CBF5823}" type="presOf" srcId="{1FCFF1B7-B4B9-4AF0-92C7-664FE1EFEA65}" destId="{068E9CBD-CA16-46C9-BCAA-A14E36B606E7}" srcOrd="0" destOrd="0" presId="urn:microsoft.com/office/officeart/2005/8/layout/process1"/>
    <dgm:cxn modelId="{01440FC7-AC20-4A33-8AF4-164916314C00}" srcId="{FB192495-432C-4374-9919-BA6C5816037F}" destId="{193814CB-F735-443B-BBCA-4D0BDDDCED67}" srcOrd="0" destOrd="0" parTransId="{908C0F9A-82F6-4036-B738-39CF2CF9C428}" sibTransId="{51187EE7-80CB-4C62-AFFC-DCEFDD4DA8D8}"/>
    <dgm:cxn modelId="{DB8F2CA1-77FC-4BC3-B3B4-6F2AE1CF04B4}" srcId="{FB192495-432C-4374-9919-BA6C5816037F}" destId="{5B79D2FD-5059-4D65-8CF0-85D36F9B3376}" srcOrd="1" destOrd="0" parTransId="{63B6E88B-9775-4C99-BB5A-F799F14A255E}" sibTransId="{1FCFF1B7-B4B9-4AF0-92C7-664FE1EFEA65}"/>
    <dgm:cxn modelId="{3F36791B-6307-4A85-B53F-812D4ABD9BD0}" type="presOf" srcId="{7CD4AD3C-97B0-4CF2-B857-C6D72C0E5EFD}" destId="{5FD3B0D4-7A38-45E4-9696-0DCBACD8E1CB}" srcOrd="0" destOrd="0" presId="urn:microsoft.com/office/officeart/2005/8/layout/process1"/>
    <dgm:cxn modelId="{DB83A9F8-7C2A-4ACD-A3E1-0EF4E084DFE7}" type="presOf" srcId="{5B79D2FD-5059-4D65-8CF0-85D36F9B3376}" destId="{8457AF1A-033B-4115-8CE6-D7C47900B88D}" srcOrd="0" destOrd="0" presId="urn:microsoft.com/office/officeart/2005/8/layout/process1"/>
    <dgm:cxn modelId="{7844C340-681C-4D9A-BE60-434724E85143}" srcId="{FB192495-432C-4374-9919-BA6C5816037F}" destId="{B5E3A8F1-9021-4E4F-B803-6D0C6AC38CC4}" srcOrd="2" destOrd="0" parTransId="{8DFD8E4E-0E11-4BA5-9558-2FBB6E9559D3}" sibTransId="{7CD4AD3C-97B0-4CF2-B857-C6D72C0E5EFD}"/>
    <dgm:cxn modelId="{FC153274-3F9C-471C-812D-A281F385F509}" type="presOf" srcId="{51187EE7-80CB-4C62-AFFC-DCEFDD4DA8D8}" destId="{21D1FA6A-286D-467D-A245-25486AC17544}" srcOrd="0" destOrd="0" presId="urn:microsoft.com/office/officeart/2005/8/layout/process1"/>
    <dgm:cxn modelId="{D90F8C5B-15FD-4A47-A0C7-182CBB0B36AB}" type="presOf" srcId="{79B649E8-3C73-4E30-B6E9-315037CE4797}" destId="{798061EA-1AB5-40D8-8D88-098CD6CAA22F}" srcOrd="0" destOrd="0" presId="urn:microsoft.com/office/officeart/2005/8/layout/process1"/>
    <dgm:cxn modelId="{2F502093-E337-4DCE-9C34-857D263009A1}" type="presOf" srcId="{1FCFF1B7-B4B9-4AF0-92C7-664FE1EFEA65}" destId="{3F1C3D70-6B56-44E0-9B26-D74814048155}" srcOrd="1" destOrd="0" presId="urn:microsoft.com/office/officeart/2005/8/layout/process1"/>
    <dgm:cxn modelId="{D741BF40-AA6C-417E-A3D6-167398EB2018}" type="presOf" srcId="{B5E3A8F1-9021-4E4F-B803-6D0C6AC38CC4}" destId="{0A1EAB3F-717B-4FF2-B688-0B08D0D372A3}" srcOrd="0" destOrd="0" presId="urn:microsoft.com/office/officeart/2005/8/layout/process1"/>
    <dgm:cxn modelId="{4107F398-DCDA-4D2E-9AED-226A24C6A55B}" type="presOf" srcId="{51187EE7-80CB-4C62-AFFC-DCEFDD4DA8D8}" destId="{B51740BC-E592-4D22-A34B-66A0BE019ED8}" srcOrd="1" destOrd="0" presId="urn:microsoft.com/office/officeart/2005/8/layout/process1"/>
    <dgm:cxn modelId="{726A8E4E-105C-45C5-ACBB-174DA3D80B3C}" srcId="{FB192495-432C-4374-9919-BA6C5816037F}" destId="{79B649E8-3C73-4E30-B6E9-315037CE4797}" srcOrd="3" destOrd="0" parTransId="{AD8EC554-F375-4394-97E5-075763DB7E65}" sibTransId="{44673CC9-B9E7-4696-9894-0D9D8DA3166C}"/>
    <dgm:cxn modelId="{1489D0F0-2347-4044-A8C8-50DF1FC30EF9}" type="presOf" srcId="{7CD4AD3C-97B0-4CF2-B857-C6D72C0E5EFD}" destId="{707A7AC4-C2AB-4D1E-AE4C-E4FE2292AF6B}" srcOrd="1" destOrd="0" presId="urn:microsoft.com/office/officeart/2005/8/layout/process1"/>
    <dgm:cxn modelId="{D4497791-9FEE-46B8-95E4-4971DE13E514}" type="presParOf" srcId="{15B58C94-04EC-400B-AFA1-F8CF1634C072}" destId="{A4402726-53B4-4487-86FF-2DFDA2999A65}" srcOrd="0" destOrd="0" presId="urn:microsoft.com/office/officeart/2005/8/layout/process1"/>
    <dgm:cxn modelId="{EA0CF5E6-05B0-40BB-9BD0-54E5379D8C45}" type="presParOf" srcId="{15B58C94-04EC-400B-AFA1-F8CF1634C072}" destId="{21D1FA6A-286D-467D-A245-25486AC17544}" srcOrd="1" destOrd="0" presId="urn:microsoft.com/office/officeart/2005/8/layout/process1"/>
    <dgm:cxn modelId="{5CA2EA1C-6AAC-4963-8455-62B8D39272CC}" type="presParOf" srcId="{21D1FA6A-286D-467D-A245-25486AC17544}" destId="{B51740BC-E592-4D22-A34B-66A0BE019ED8}" srcOrd="0" destOrd="0" presId="urn:microsoft.com/office/officeart/2005/8/layout/process1"/>
    <dgm:cxn modelId="{A17DAC5B-3C37-4F96-ABDA-6A41D05C2C35}" type="presParOf" srcId="{15B58C94-04EC-400B-AFA1-F8CF1634C072}" destId="{8457AF1A-033B-4115-8CE6-D7C47900B88D}" srcOrd="2" destOrd="0" presId="urn:microsoft.com/office/officeart/2005/8/layout/process1"/>
    <dgm:cxn modelId="{5300011D-F5CE-465C-BC88-EB1E75B80DF4}" type="presParOf" srcId="{15B58C94-04EC-400B-AFA1-F8CF1634C072}" destId="{068E9CBD-CA16-46C9-BCAA-A14E36B606E7}" srcOrd="3" destOrd="0" presId="urn:microsoft.com/office/officeart/2005/8/layout/process1"/>
    <dgm:cxn modelId="{C3E74398-F51D-4FE2-A6C6-DE74E4EAAEDD}" type="presParOf" srcId="{068E9CBD-CA16-46C9-BCAA-A14E36B606E7}" destId="{3F1C3D70-6B56-44E0-9B26-D74814048155}" srcOrd="0" destOrd="0" presId="urn:microsoft.com/office/officeart/2005/8/layout/process1"/>
    <dgm:cxn modelId="{44FD9ACF-ED22-4078-B718-036158AF9196}" type="presParOf" srcId="{15B58C94-04EC-400B-AFA1-F8CF1634C072}" destId="{0A1EAB3F-717B-4FF2-B688-0B08D0D372A3}" srcOrd="4" destOrd="0" presId="urn:microsoft.com/office/officeart/2005/8/layout/process1"/>
    <dgm:cxn modelId="{605E6125-6232-450B-A4A0-BEB946B9D906}" type="presParOf" srcId="{15B58C94-04EC-400B-AFA1-F8CF1634C072}" destId="{5FD3B0D4-7A38-45E4-9696-0DCBACD8E1CB}" srcOrd="5" destOrd="0" presId="urn:microsoft.com/office/officeart/2005/8/layout/process1"/>
    <dgm:cxn modelId="{D8597AF6-9A78-41AD-8A7B-C46ADC09F374}" type="presParOf" srcId="{5FD3B0D4-7A38-45E4-9696-0DCBACD8E1CB}" destId="{707A7AC4-C2AB-4D1E-AE4C-E4FE2292AF6B}" srcOrd="0" destOrd="0" presId="urn:microsoft.com/office/officeart/2005/8/layout/process1"/>
    <dgm:cxn modelId="{CEC0C22E-E77C-42B1-AA8D-140E6DF9037A}" type="presParOf" srcId="{15B58C94-04EC-400B-AFA1-F8CF1634C072}" destId="{798061EA-1AB5-40D8-8D88-098CD6CAA22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024E1E-A9BA-488A-A621-B6287FFE7A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57B912-9214-459B-820B-42EF836AE33F}">
      <dgm:prSet phldrT="[Text]"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 = “E”</a:t>
          </a:r>
        </a:p>
        <a:p>
          <a:r>
            <a:rPr lang="en-US" dirty="0" smtClean="0"/>
            <a:t>Length = 1</a:t>
          </a:r>
        </a:p>
        <a:p>
          <a:r>
            <a:rPr lang="en-US" dirty="0" smtClean="0"/>
            <a:t>Accidentals = 0</a:t>
          </a:r>
        </a:p>
      </dgm:t>
    </dgm:pt>
    <dgm:pt modelId="{79F8FACF-7EB0-4D22-9674-3AF2F187F0D6}" type="parTrans" cxnId="{EDBF0EB5-9D9B-428A-B657-BFC3646D9E68}">
      <dgm:prSet/>
      <dgm:spPr/>
      <dgm:t>
        <a:bodyPr/>
        <a:lstStyle/>
        <a:p>
          <a:endParaRPr lang="en-US"/>
        </a:p>
      </dgm:t>
    </dgm:pt>
    <dgm:pt modelId="{4ED89C68-C99A-4F65-8A78-74E82295701D}" type="sibTrans" cxnId="{EDBF0EB5-9D9B-428A-B657-BFC3646D9E68}">
      <dgm:prSet/>
      <dgm:spPr/>
      <dgm:t>
        <a:bodyPr/>
        <a:lstStyle/>
        <a:p>
          <a:endParaRPr lang="en-US"/>
        </a:p>
      </dgm:t>
    </dgm:pt>
    <dgm:pt modelId="{00F34C1B-681D-4292-BC98-AA839E5524CB}" type="pres">
      <dgm:prSet presAssocID="{65024E1E-A9BA-488A-A621-B6287FFE7ADE}" presName="Name0" presStyleCnt="0">
        <dgm:presLayoutVars>
          <dgm:dir/>
          <dgm:resizeHandles val="exact"/>
        </dgm:presLayoutVars>
      </dgm:prSet>
      <dgm:spPr/>
    </dgm:pt>
    <dgm:pt modelId="{0996C57D-227C-4F1C-B5F9-74F7C5F1361C}" type="pres">
      <dgm:prSet presAssocID="{DA57B912-9214-459B-820B-42EF836AE33F}" presName="node" presStyleLbl="node1" presStyleIdx="0" presStyleCnt="1" custLinFactNeighborX="4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BF0EB5-9D9B-428A-B657-BFC3646D9E68}" srcId="{65024E1E-A9BA-488A-A621-B6287FFE7ADE}" destId="{DA57B912-9214-459B-820B-42EF836AE33F}" srcOrd="0" destOrd="0" parTransId="{79F8FACF-7EB0-4D22-9674-3AF2F187F0D6}" sibTransId="{4ED89C68-C99A-4F65-8A78-74E82295701D}"/>
    <dgm:cxn modelId="{7A42C8A9-E81E-496E-9D36-14D425285A12}" type="presOf" srcId="{DA57B912-9214-459B-820B-42EF836AE33F}" destId="{0996C57D-227C-4F1C-B5F9-74F7C5F1361C}" srcOrd="0" destOrd="0" presId="urn:microsoft.com/office/officeart/2005/8/layout/process1"/>
    <dgm:cxn modelId="{DC93BA0F-722F-4FB0-B930-CD7BFB4FF06C}" type="presOf" srcId="{65024E1E-A9BA-488A-A621-B6287FFE7ADE}" destId="{00F34C1B-681D-4292-BC98-AA839E5524CB}" srcOrd="0" destOrd="0" presId="urn:microsoft.com/office/officeart/2005/8/layout/process1"/>
    <dgm:cxn modelId="{8235043F-3A3F-4BC6-9CFD-86EF3F645A7A}" type="presParOf" srcId="{00F34C1B-681D-4292-BC98-AA839E5524CB}" destId="{0996C57D-227C-4F1C-B5F9-74F7C5F1361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024E1E-A9BA-488A-A621-B6287FFE7A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57B912-9214-459B-820B-42EF836AE33F}">
      <dgm:prSet phldrT="[Text]"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 = “G”</a:t>
          </a:r>
        </a:p>
        <a:p>
          <a:r>
            <a:rPr lang="en-US" dirty="0" smtClean="0"/>
            <a:t>Length = 1</a:t>
          </a:r>
        </a:p>
        <a:p>
          <a:r>
            <a:rPr lang="en-US" dirty="0" smtClean="0"/>
            <a:t>Accidentals = 0</a:t>
          </a:r>
        </a:p>
      </dgm:t>
    </dgm:pt>
    <dgm:pt modelId="{79F8FACF-7EB0-4D22-9674-3AF2F187F0D6}" type="parTrans" cxnId="{EDBF0EB5-9D9B-428A-B657-BFC3646D9E68}">
      <dgm:prSet/>
      <dgm:spPr/>
      <dgm:t>
        <a:bodyPr/>
        <a:lstStyle/>
        <a:p>
          <a:endParaRPr lang="en-US"/>
        </a:p>
      </dgm:t>
    </dgm:pt>
    <dgm:pt modelId="{4ED89C68-C99A-4F65-8A78-74E82295701D}" type="sibTrans" cxnId="{EDBF0EB5-9D9B-428A-B657-BFC3646D9E68}">
      <dgm:prSet/>
      <dgm:spPr/>
      <dgm:t>
        <a:bodyPr/>
        <a:lstStyle/>
        <a:p>
          <a:endParaRPr lang="en-US"/>
        </a:p>
      </dgm:t>
    </dgm:pt>
    <dgm:pt modelId="{00F34C1B-681D-4292-BC98-AA839E5524CB}" type="pres">
      <dgm:prSet presAssocID="{65024E1E-A9BA-488A-A621-B6287FFE7ADE}" presName="Name0" presStyleCnt="0">
        <dgm:presLayoutVars>
          <dgm:dir/>
          <dgm:resizeHandles val="exact"/>
        </dgm:presLayoutVars>
      </dgm:prSet>
      <dgm:spPr/>
    </dgm:pt>
    <dgm:pt modelId="{0996C57D-227C-4F1C-B5F9-74F7C5F1361C}" type="pres">
      <dgm:prSet presAssocID="{DA57B912-9214-459B-820B-42EF836AE33F}" presName="node" presStyleLbl="node1" presStyleIdx="0" presStyleCnt="1" custLinFactNeighborX="7298" custLinFactNeighborY="2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BF0EB5-9D9B-428A-B657-BFC3646D9E68}" srcId="{65024E1E-A9BA-488A-A621-B6287FFE7ADE}" destId="{DA57B912-9214-459B-820B-42EF836AE33F}" srcOrd="0" destOrd="0" parTransId="{79F8FACF-7EB0-4D22-9674-3AF2F187F0D6}" sibTransId="{4ED89C68-C99A-4F65-8A78-74E82295701D}"/>
    <dgm:cxn modelId="{D3613D75-625B-4CD3-9F98-1037AD96E6DE}" type="presOf" srcId="{DA57B912-9214-459B-820B-42EF836AE33F}" destId="{0996C57D-227C-4F1C-B5F9-74F7C5F1361C}" srcOrd="0" destOrd="0" presId="urn:microsoft.com/office/officeart/2005/8/layout/process1"/>
    <dgm:cxn modelId="{BD55B56F-45CD-4B31-ADDB-F829840011C7}" type="presOf" srcId="{65024E1E-A9BA-488A-A621-B6287FFE7ADE}" destId="{00F34C1B-681D-4292-BC98-AA839E5524CB}" srcOrd="0" destOrd="0" presId="urn:microsoft.com/office/officeart/2005/8/layout/process1"/>
    <dgm:cxn modelId="{8ACBEB9B-9E7A-4256-A292-0666D1DB7DCE}" type="presParOf" srcId="{00F34C1B-681D-4292-BC98-AA839E5524CB}" destId="{0996C57D-227C-4F1C-B5F9-74F7C5F1361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92495-432C-4374-9919-BA6C581603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93814CB-F735-443B-BBCA-4D0BDDDCED67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“C,”</a:t>
          </a:r>
        </a:p>
        <a:p>
          <a:r>
            <a:rPr lang="en-US" dirty="0" err="1" smtClean="0"/>
            <a:t>NumTicks</a:t>
          </a:r>
          <a:r>
            <a:rPr lang="en-US" dirty="0" smtClean="0"/>
            <a:t>: 2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908C0F9A-82F6-4036-B738-39CF2CF9C428}" type="parTrans" cxnId="{01440FC7-AC20-4A33-8AF4-164916314C00}">
      <dgm:prSet/>
      <dgm:spPr/>
      <dgm:t>
        <a:bodyPr/>
        <a:lstStyle/>
        <a:p>
          <a:endParaRPr lang="en-US"/>
        </a:p>
      </dgm:t>
    </dgm:pt>
    <dgm:pt modelId="{51187EE7-80CB-4C62-AFFC-DCEFDD4DA8D8}" type="sibTrans" cxnId="{01440FC7-AC20-4A33-8AF4-164916314C00}">
      <dgm:prSet/>
      <dgm:spPr/>
      <dgm:t>
        <a:bodyPr/>
        <a:lstStyle/>
        <a:p>
          <a:endParaRPr lang="en-US"/>
        </a:p>
      </dgm:t>
    </dgm:pt>
    <dgm:pt modelId="{5B79D2FD-5059-4D65-8CF0-85D36F9B3376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“C”</a:t>
          </a:r>
        </a:p>
        <a:p>
          <a:r>
            <a:rPr lang="en-US" dirty="0" err="1" smtClean="0"/>
            <a:t>NumTicks</a:t>
          </a:r>
          <a:r>
            <a:rPr lang="en-US" dirty="0" smtClean="0"/>
            <a:t>: 2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63B6E88B-9775-4C99-BB5A-F799F14A255E}" type="parTrans" cxnId="{DB8F2CA1-77FC-4BC3-B3B4-6F2AE1CF04B4}">
      <dgm:prSet/>
      <dgm:spPr/>
      <dgm:t>
        <a:bodyPr/>
        <a:lstStyle/>
        <a:p>
          <a:endParaRPr lang="en-US"/>
        </a:p>
      </dgm:t>
    </dgm:pt>
    <dgm:pt modelId="{1FCFF1B7-B4B9-4AF0-92C7-664FE1EFEA65}" type="sibTrans" cxnId="{DB8F2CA1-77FC-4BC3-B3B4-6F2AE1CF04B4}">
      <dgm:prSet/>
      <dgm:spPr/>
      <dgm:t>
        <a:bodyPr/>
        <a:lstStyle/>
        <a:p>
          <a:endParaRPr lang="en-US"/>
        </a:p>
      </dgm:t>
    </dgm:pt>
    <dgm:pt modelId="{B5E3A8F1-9021-4E4F-B803-6D0C6AC38CC4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“c’”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8DFD8E4E-0E11-4BA5-9558-2FBB6E9559D3}" type="parTrans" cxnId="{7844C340-681C-4D9A-BE60-434724E85143}">
      <dgm:prSet/>
      <dgm:spPr/>
      <dgm:t>
        <a:bodyPr/>
        <a:lstStyle/>
        <a:p>
          <a:endParaRPr lang="en-US"/>
        </a:p>
      </dgm:t>
    </dgm:pt>
    <dgm:pt modelId="{7CD4AD3C-97B0-4CF2-B857-C6D72C0E5EFD}" type="sibTrans" cxnId="{7844C340-681C-4D9A-BE60-434724E85143}">
      <dgm:prSet/>
      <dgm:spPr/>
      <dgm:t>
        <a:bodyPr/>
        <a:lstStyle/>
        <a:p>
          <a:endParaRPr lang="en-US"/>
        </a:p>
      </dgm:t>
    </dgm:pt>
    <dgm:pt modelId="{79B649E8-3C73-4E30-B6E9-315037CE4797}">
      <dgm:prSet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“c’”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AD8EC554-F375-4394-97E5-075763DB7E65}" type="parTrans" cxnId="{726A8E4E-105C-45C5-ACBB-174DA3D80B3C}">
      <dgm:prSet/>
      <dgm:spPr/>
      <dgm:t>
        <a:bodyPr/>
        <a:lstStyle/>
        <a:p>
          <a:endParaRPr lang="en-US"/>
        </a:p>
      </dgm:t>
    </dgm:pt>
    <dgm:pt modelId="{44673CC9-B9E7-4696-9894-0D9D8DA3166C}" type="sibTrans" cxnId="{726A8E4E-105C-45C5-ACBB-174DA3D80B3C}">
      <dgm:prSet/>
      <dgm:spPr/>
      <dgm:t>
        <a:bodyPr/>
        <a:lstStyle/>
        <a:p>
          <a:endParaRPr lang="en-US"/>
        </a:p>
      </dgm:t>
    </dgm:pt>
    <dgm:pt modelId="{15B58C94-04EC-400B-AFA1-F8CF1634C072}" type="pres">
      <dgm:prSet presAssocID="{FB192495-432C-4374-9919-BA6C5816037F}" presName="Name0" presStyleCnt="0">
        <dgm:presLayoutVars>
          <dgm:dir/>
          <dgm:resizeHandles val="exact"/>
        </dgm:presLayoutVars>
      </dgm:prSet>
      <dgm:spPr/>
    </dgm:pt>
    <dgm:pt modelId="{A4402726-53B4-4487-86FF-2DFDA2999A65}" type="pres">
      <dgm:prSet presAssocID="{193814CB-F735-443B-BBCA-4D0BDDDCED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1FA6A-286D-467D-A245-25486AC17544}" type="pres">
      <dgm:prSet presAssocID="{51187EE7-80CB-4C62-AFFC-DCEFDD4DA8D8}" presName="sibTrans" presStyleLbl="sibTrans2D1" presStyleIdx="0" presStyleCnt="3"/>
      <dgm:spPr/>
    </dgm:pt>
    <dgm:pt modelId="{B51740BC-E592-4D22-A34B-66A0BE019ED8}" type="pres">
      <dgm:prSet presAssocID="{51187EE7-80CB-4C62-AFFC-DCEFDD4DA8D8}" presName="connectorText" presStyleLbl="sibTrans2D1" presStyleIdx="0" presStyleCnt="3"/>
      <dgm:spPr/>
    </dgm:pt>
    <dgm:pt modelId="{8457AF1A-033B-4115-8CE6-D7C47900B88D}" type="pres">
      <dgm:prSet presAssocID="{5B79D2FD-5059-4D65-8CF0-85D36F9B33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E9CBD-CA16-46C9-BCAA-A14E36B606E7}" type="pres">
      <dgm:prSet presAssocID="{1FCFF1B7-B4B9-4AF0-92C7-664FE1EFEA65}" presName="sibTrans" presStyleLbl="sibTrans2D1" presStyleIdx="1" presStyleCnt="3"/>
      <dgm:spPr/>
    </dgm:pt>
    <dgm:pt modelId="{3F1C3D70-6B56-44E0-9B26-D74814048155}" type="pres">
      <dgm:prSet presAssocID="{1FCFF1B7-B4B9-4AF0-92C7-664FE1EFEA65}" presName="connectorText" presStyleLbl="sibTrans2D1" presStyleIdx="1" presStyleCnt="3"/>
      <dgm:spPr/>
    </dgm:pt>
    <dgm:pt modelId="{0A1EAB3F-717B-4FF2-B688-0B08D0D372A3}" type="pres">
      <dgm:prSet presAssocID="{B5E3A8F1-9021-4E4F-B803-6D0C6AC38CC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3B0D4-7A38-45E4-9696-0DCBACD8E1CB}" type="pres">
      <dgm:prSet presAssocID="{7CD4AD3C-97B0-4CF2-B857-C6D72C0E5EFD}" presName="sibTrans" presStyleLbl="sibTrans2D1" presStyleIdx="2" presStyleCnt="3"/>
      <dgm:spPr/>
    </dgm:pt>
    <dgm:pt modelId="{707A7AC4-C2AB-4D1E-AE4C-E4FE2292AF6B}" type="pres">
      <dgm:prSet presAssocID="{7CD4AD3C-97B0-4CF2-B857-C6D72C0E5EFD}" presName="connectorText" presStyleLbl="sibTrans2D1" presStyleIdx="2" presStyleCnt="3"/>
      <dgm:spPr/>
    </dgm:pt>
    <dgm:pt modelId="{798061EA-1AB5-40D8-8D88-098CD6CAA22F}" type="pres">
      <dgm:prSet presAssocID="{79B649E8-3C73-4E30-B6E9-315037CE479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D2EE83-17BE-4511-BF90-CE3D5FE34218}" type="presOf" srcId="{5B79D2FD-5059-4D65-8CF0-85D36F9B3376}" destId="{8457AF1A-033B-4115-8CE6-D7C47900B88D}" srcOrd="0" destOrd="0" presId="urn:microsoft.com/office/officeart/2005/8/layout/process1"/>
    <dgm:cxn modelId="{5EFD7B41-E988-496F-942A-F37F6FE887CB}" type="presOf" srcId="{B5E3A8F1-9021-4E4F-B803-6D0C6AC38CC4}" destId="{0A1EAB3F-717B-4FF2-B688-0B08D0D372A3}" srcOrd="0" destOrd="0" presId="urn:microsoft.com/office/officeart/2005/8/layout/process1"/>
    <dgm:cxn modelId="{DD63F2F7-0DD0-4E56-8A26-492901F5D1EB}" type="presOf" srcId="{193814CB-F735-443B-BBCA-4D0BDDDCED67}" destId="{A4402726-53B4-4487-86FF-2DFDA2999A65}" srcOrd="0" destOrd="0" presId="urn:microsoft.com/office/officeart/2005/8/layout/process1"/>
    <dgm:cxn modelId="{6812B493-355F-420D-8187-831308C0BB4B}" type="presOf" srcId="{51187EE7-80CB-4C62-AFFC-DCEFDD4DA8D8}" destId="{B51740BC-E592-4D22-A34B-66A0BE019ED8}" srcOrd="1" destOrd="0" presId="urn:microsoft.com/office/officeart/2005/8/layout/process1"/>
    <dgm:cxn modelId="{726A8E4E-105C-45C5-ACBB-174DA3D80B3C}" srcId="{FB192495-432C-4374-9919-BA6C5816037F}" destId="{79B649E8-3C73-4E30-B6E9-315037CE4797}" srcOrd="3" destOrd="0" parTransId="{AD8EC554-F375-4394-97E5-075763DB7E65}" sibTransId="{44673CC9-B9E7-4696-9894-0D9D8DA3166C}"/>
    <dgm:cxn modelId="{A398D8FC-CC82-4C82-8026-45EE22BED2A9}" type="presOf" srcId="{7CD4AD3C-97B0-4CF2-B857-C6D72C0E5EFD}" destId="{5FD3B0D4-7A38-45E4-9696-0DCBACD8E1CB}" srcOrd="0" destOrd="0" presId="urn:microsoft.com/office/officeart/2005/8/layout/process1"/>
    <dgm:cxn modelId="{01440FC7-AC20-4A33-8AF4-164916314C00}" srcId="{FB192495-432C-4374-9919-BA6C5816037F}" destId="{193814CB-F735-443B-BBCA-4D0BDDDCED67}" srcOrd="0" destOrd="0" parTransId="{908C0F9A-82F6-4036-B738-39CF2CF9C428}" sibTransId="{51187EE7-80CB-4C62-AFFC-DCEFDD4DA8D8}"/>
    <dgm:cxn modelId="{67FA8BF8-77B1-4118-B9BB-7A7D0BAC8228}" type="presOf" srcId="{FB192495-432C-4374-9919-BA6C5816037F}" destId="{15B58C94-04EC-400B-AFA1-F8CF1634C072}" srcOrd="0" destOrd="0" presId="urn:microsoft.com/office/officeart/2005/8/layout/process1"/>
    <dgm:cxn modelId="{7844C340-681C-4D9A-BE60-434724E85143}" srcId="{FB192495-432C-4374-9919-BA6C5816037F}" destId="{B5E3A8F1-9021-4E4F-B803-6D0C6AC38CC4}" srcOrd="2" destOrd="0" parTransId="{8DFD8E4E-0E11-4BA5-9558-2FBB6E9559D3}" sibTransId="{7CD4AD3C-97B0-4CF2-B857-C6D72C0E5EFD}"/>
    <dgm:cxn modelId="{457780EF-BE71-490C-BC1A-CBC71FC5CBDB}" type="presOf" srcId="{1FCFF1B7-B4B9-4AF0-92C7-664FE1EFEA65}" destId="{3F1C3D70-6B56-44E0-9B26-D74814048155}" srcOrd="1" destOrd="0" presId="urn:microsoft.com/office/officeart/2005/8/layout/process1"/>
    <dgm:cxn modelId="{060030AC-4EC2-4172-B00C-1A881A2B3E26}" type="presOf" srcId="{51187EE7-80CB-4C62-AFFC-DCEFDD4DA8D8}" destId="{21D1FA6A-286D-467D-A245-25486AC17544}" srcOrd="0" destOrd="0" presId="urn:microsoft.com/office/officeart/2005/8/layout/process1"/>
    <dgm:cxn modelId="{DB8F2CA1-77FC-4BC3-B3B4-6F2AE1CF04B4}" srcId="{FB192495-432C-4374-9919-BA6C5816037F}" destId="{5B79D2FD-5059-4D65-8CF0-85D36F9B3376}" srcOrd="1" destOrd="0" parTransId="{63B6E88B-9775-4C99-BB5A-F799F14A255E}" sibTransId="{1FCFF1B7-B4B9-4AF0-92C7-664FE1EFEA65}"/>
    <dgm:cxn modelId="{14AE4068-6920-43EA-8180-C2E2F494D075}" type="presOf" srcId="{7CD4AD3C-97B0-4CF2-B857-C6D72C0E5EFD}" destId="{707A7AC4-C2AB-4D1E-AE4C-E4FE2292AF6B}" srcOrd="1" destOrd="0" presId="urn:microsoft.com/office/officeart/2005/8/layout/process1"/>
    <dgm:cxn modelId="{D32A6222-D6AB-484D-BA6C-B222A5C896A7}" type="presOf" srcId="{1FCFF1B7-B4B9-4AF0-92C7-664FE1EFEA65}" destId="{068E9CBD-CA16-46C9-BCAA-A14E36B606E7}" srcOrd="0" destOrd="0" presId="urn:microsoft.com/office/officeart/2005/8/layout/process1"/>
    <dgm:cxn modelId="{EF453DAD-0010-462D-B5D3-0BA8EEA84194}" type="presOf" srcId="{79B649E8-3C73-4E30-B6E9-315037CE4797}" destId="{798061EA-1AB5-40D8-8D88-098CD6CAA22F}" srcOrd="0" destOrd="0" presId="urn:microsoft.com/office/officeart/2005/8/layout/process1"/>
    <dgm:cxn modelId="{925E4AFD-A0D9-4E36-95A0-AFAAE8A18DF9}" type="presParOf" srcId="{15B58C94-04EC-400B-AFA1-F8CF1634C072}" destId="{A4402726-53B4-4487-86FF-2DFDA2999A65}" srcOrd="0" destOrd="0" presId="urn:microsoft.com/office/officeart/2005/8/layout/process1"/>
    <dgm:cxn modelId="{0E96C5A5-37C3-4EAC-951B-43543219A9E7}" type="presParOf" srcId="{15B58C94-04EC-400B-AFA1-F8CF1634C072}" destId="{21D1FA6A-286D-467D-A245-25486AC17544}" srcOrd="1" destOrd="0" presId="urn:microsoft.com/office/officeart/2005/8/layout/process1"/>
    <dgm:cxn modelId="{7B198E13-5D85-46B7-9F5D-AC3EE506D771}" type="presParOf" srcId="{21D1FA6A-286D-467D-A245-25486AC17544}" destId="{B51740BC-E592-4D22-A34B-66A0BE019ED8}" srcOrd="0" destOrd="0" presId="urn:microsoft.com/office/officeart/2005/8/layout/process1"/>
    <dgm:cxn modelId="{24EA1AD8-D477-496E-9E7F-2052D4D91198}" type="presParOf" srcId="{15B58C94-04EC-400B-AFA1-F8CF1634C072}" destId="{8457AF1A-033B-4115-8CE6-D7C47900B88D}" srcOrd="2" destOrd="0" presId="urn:microsoft.com/office/officeart/2005/8/layout/process1"/>
    <dgm:cxn modelId="{60A4EC3A-98DA-4CED-9540-9467EB0ED42B}" type="presParOf" srcId="{15B58C94-04EC-400B-AFA1-F8CF1634C072}" destId="{068E9CBD-CA16-46C9-BCAA-A14E36B606E7}" srcOrd="3" destOrd="0" presId="urn:microsoft.com/office/officeart/2005/8/layout/process1"/>
    <dgm:cxn modelId="{B4C76B8F-32C1-4092-A5CC-F1171C97922E}" type="presParOf" srcId="{068E9CBD-CA16-46C9-BCAA-A14E36B606E7}" destId="{3F1C3D70-6B56-44E0-9B26-D74814048155}" srcOrd="0" destOrd="0" presId="urn:microsoft.com/office/officeart/2005/8/layout/process1"/>
    <dgm:cxn modelId="{BA90F259-4A0C-4E51-AC4F-1CD0D5B5D927}" type="presParOf" srcId="{15B58C94-04EC-400B-AFA1-F8CF1634C072}" destId="{0A1EAB3F-717B-4FF2-B688-0B08D0D372A3}" srcOrd="4" destOrd="0" presId="urn:microsoft.com/office/officeart/2005/8/layout/process1"/>
    <dgm:cxn modelId="{0861A709-B04A-42E1-8325-6B48D440E4E5}" type="presParOf" srcId="{15B58C94-04EC-400B-AFA1-F8CF1634C072}" destId="{5FD3B0D4-7A38-45E4-9696-0DCBACD8E1CB}" srcOrd="5" destOrd="0" presId="urn:microsoft.com/office/officeart/2005/8/layout/process1"/>
    <dgm:cxn modelId="{F3ACBD15-C068-4FB0-B4F1-3E0258E54565}" type="presParOf" srcId="{5FD3B0D4-7A38-45E4-9696-0DCBACD8E1CB}" destId="{707A7AC4-C2AB-4D1E-AE4C-E4FE2292AF6B}" srcOrd="0" destOrd="0" presId="urn:microsoft.com/office/officeart/2005/8/layout/process1"/>
    <dgm:cxn modelId="{E1610133-3D5D-4104-9738-AB6AFB249E71}" type="presParOf" srcId="{15B58C94-04EC-400B-AFA1-F8CF1634C072}" destId="{798061EA-1AB5-40D8-8D88-098CD6CAA22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D09D91-20EF-408D-8ABC-8D4C0FA24E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B57F012-1840-477D-8B30-F574148AB217}">
      <dgm:prSet phldrT="[Text]"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 48</a:t>
          </a:r>
        </a:p>
        <a:p>
          <a:r>
            <a:rPr lang="en-US" dirty="0" err="1" smtClean="0"/>
            <a:t>StartTick</a:t>
          </a:r>
          <a:r>
            <a:rPr lang="en-US" dirty="0" smtClean="0"/>
            <a:t> = 0</a:t>
          </a:r>
        </a:p>
        <a:p>
          <a:r>
            <a:rPr lang="en-US" dirty="0" err="1" smtClean="0"/>
            <a:t>NumTicks</a:t>
          </a:r>
          <a:r>
            <a:rPr lang="en-US" dirty="0" smtClean="0"/>
            <a:t> = 2 </a:t>
          </a:r>
        </a:p>
      </dgm:t>
    </dgm:pt>
    <dgm:pt modelId="{CE931EE7-44E2-4EEE-B795-A871D6D35E36}" type="parTrans" cxnId="{C9E82851-6809-4997-BF0B-A77D7BF48930}">
      <dgm:prSet/>
      <dgm:spPr/>
      <dgm:t>
        <a:bodyPr/>
        <a:lstStyle/>
        <a:p>
          <a:endParaRPr lang="en-US"/>
        </a:p>
      </dgm:t>
    </dgm:pt>
    <dgm:pt modelId="{44A373C7-0B0D-4CB7-9EF2-C4F46B5B9710}" type="sibTrans" cxnId="{C9E82851-6809-4997-BF0B-A77D7BF48930}">
      <dgm:prSet/>
      <dgm:spPr/>
      <dgm:t>
        <a:bodyPr/>
        <a:lstStyle/>
        <a:p>
          <a:endParaRPr lang="en-US"/>
        </a:p>
      </dgm:t>
    </dgm:pt>
    <dgm:pt modelId="{5B04A1C5-8D1B-462E-BFA0-FCD21214C489}">
      <dgm:prSet phldrT="[Text]"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60</a:t>
          </a:r>
        </a:p>
        <a:p>
          <a:r>
            <a:rPr lang="en-US" dirty="0" err="1" smtClean="0"/>
            <a:t>StartTick</a:t>
          </a:r>
          <a:r>
            <a:rPr lang="en-US" dirty="0" smtClean="0"/>
            <a:t> = 2</a:t>
          </a:r>
        </a:p>
        <a:p>
          <a:r>
            <a:rPr lang="en-US" dirty="0" err="1" smtClean="0"/>
            <a:t>NumTicks</a:t>
          </a:r>
          <a:r>
            <a:rPr lang="en-US" dirty="0" smtClean="0"/>
            <a:t> = 2</a:t>
          </a:r>
          <a:endParaRPr lang="en-US" dirty="0"/>
        </a:p>
      </dgm:t>
    </dgm:pt>
    <dgm:pt modelId="{C84F5CA6-7083-40AE-BBD2-05303B8B3444}" type="parTrans" cxnId="{370367DC-63B0-4794-AC0A-9A0014A2FEC0}">
      <dgm:prSet/>
      <dgm:spPr/>
      <dgm:t>
        <a:bodyPr/>
        <a:lstStyle/>
        <a:p>
          <a:endParaRPr lang="en-US"/>
        </a:p>
      </dgm:t>
    </dgm:pt>
    <dgm:pt modelId="{96E7ECD6-636F-4B6E-BAE4-5A7D0974C5FE}" type="sibTrans" cxnId="{370367DC-63B0-4794-AC0A-9A0014A2FEC0}">
      <dgm:prSet/>
      <dgm:spPr/>
      <dgm:t>
        <a:bodyPr/>
        <a:lstStyle/>
        <a:p>
          <a:endParaRPr lang="en-US"/>
        </a:p>
      </dgm:t>
    </dgm:pt>
    <dgm:pt modelId="{6BBEE339-A18A-4123-989B-592552E45B69}">
      <dgm:prSet phldrT="[Text]"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84</a:t>
          </a:r>
        </a:p>
        <a:p>
          <a:r>
            <a:rPr lang="en-US" dirty="0" err="1" smtClean="0"/>
            <a:t>StartTick</a:t>
          </a:r>
          <a:r>
            <a:rPr lang="en-US" dirty="0" smtClean="0"/>
            <a:t> = 4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C1A02514-0B31-42CF-B091-087FA0E2FDC2}" type="parTrans" cxnId="{D0333AF6-42E2-4852-AC7B-970797883FE5}">
      <dgm:prSet/>
      <dgm:spPr/>
      <dgm:t>
        <a:bodyPr/>
        <a:lstStyle/>
        <a:p>
          <a:endParaRPr lang="en-US"/>
        </a:p>
      </dgm:t>
    </dgm:pt>
    <dgm:pt modelId="{64AD0D6E-39F7-4625-9E5F-5D738651C2A4}" type="sibTrans" cxnId="{D0333AF6-42E2-4852-AC7B-970797883FE5}">
      <dgm:prSet/>
      <dgm:spPr/>
      <dgm:t>
        <a:bodyPr/>
        <a:lstStyle/>
        <a:p>
          <a:endParaRPr lang="en-US"/>
        </a:p>
      </dgm:t>
    </dgm:pt>
    <dgm:pt modelId="{62FD974E-2339-4B62-9827-EED7412B128B}">
      <dgm:prSet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84</a:t>
          </a:r>
        </a:p>
        <a:p>
          <a:r>
            <a:rPr lang="en-US" dirty="0" err="1" smtClean="0"/>
            <a:t>StartTick</a:t>
          </a:r>
          <a:r>
            <a:rPr lang="en-US" dirty="0" smtClean="0"/>
            <a:t> =  5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364D0C53-EC9A-407D-B6F7-972604F2D1B9}" type="parTrans" cxnId="{C97A86F3-C535-4325-87C3-AD0502A5848A}">
      <dgm:prSet/>
      <dgm:spPr/>
      <dgm:t>
        <a:bodyPr/>
        <a:lstStyle/>
        <a:p>
          <a:endParaRPr lang="en-US"/>
        </a:p>
      </dgm:t>
    </dgm:pt>
    <dgm:pt modelId="{68E4972C-3E01-435B-BE0C-EF1F9BC6E376}" type="sibTrans" cxnId="{C97A86F3-C535-4325-87C3-AD0502A5848A}">
      <dgm:prSet/>
      <dgm:spPr/>
      <dgm:t>
        <a:bodyPr/>
        <a:lstStyle/>
        <a:p>
          <a:endParaRPr lang="en-US"/>
        </a:p>
      </dgm:t>
    </dgm:pt>
    <dgm:pt modelId="{4CE55440-8FE1-4F91-9065-0B54A8B9C86E}" type="pres">
      <dgm:prSet presAssocID="{50D09D91-20EF-408D-8ABC-8D4C0FA24EAD}" presName="Name0" presStyleCnt="0">
        <dgm:presLayoutVars>
          <dgm:dir/>
          <dgm:resizeHandles val="exact"/>
        </dgm:presLayoutVars>
      </dgm:prSet>
      <dgm:spPr/>
    </dgm:pt>
    <dgm:pt modelId="{27618127-FC71-41F3-9477-92271C2A439B}" type="pres">
      <dgm:prSet presAssocID="{FB57F012-1840-477D-8B30-F574148AB2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DFDE-B965-4F18-9522-25BF335B1DAB}" type="pres">
      <dgm:prSet presAssocID="{44A373C7-0B0D-4CB7-9EF2-C4F46B5B9710}" presName="sibTrans" presStyleLbl="sibTrans2D1" presStyleIdx="0" presStyleCnt="3"/>
      <dgm:spPr/>
    </dgm:pt>
    <dgm:pt modelId="{387B7E65-C5FE-44C8-9E81-FED317011AA1}" type="pres">
      <dgm:prSet presAssocID="{44A373C7-0B0D-4CB7-9EF2-C4F46B5B9710}" presName="connectorText" presStyleLbl="sibTrans2D1" presStyleIdx="0" presStyleCnt="3"/>
      <dgm:spPr/>
    </dgm:pt>
    <dgm:pt modelId="{A6A9BC7B-638C-4217-B828-EC6ACFF4C8C1}" type="pres">
      <dgm:prSet presAssocID="{5B04A1C5-8D1B-462E-BFA0-FCD21214C4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623E8-43FF-4A8B-8D70-E534A92FAB6F}" type="pres">
      <dgm:prSet presAssocID="{96E7ECD6-636F-4B6E-BAE4-5A7D0974C5FE}" presName="sibTrans" presStyleLbl="sibTrans2D1" presStyleIdx="1" presStyleCnt="3"/>
      <dgm:spPr/>
    </dgm:pt>
    <dgm:pt modelId="{9F0105AA-BE7B-4B05-BA84-F2ABA6AC1D1B}" type="pres">
      <dgm:prSet presAssocID="{96E7ECD6-636F-4B6E-BAE4-5A7D0974C5FE}" presName="connectorText" presStyleLbl="sibTrans2D1" presStyleIdx="1" presStyleCnt="3"/>
      <dgm:spPr/>
    </dgm:pt>
    <dgm:pt modelId="{6C2E07E6-3F30-4716-940C-612F13AB33CB}" type="pres">
      <dgm:prSet presAssocID="{6BBEE339-A18A-4123-989B-592552E45B6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487CB-2197-41DC-9D99-66462E85683C}" type="pres">
      <dgm:prSet presAssocID="{64AD0D6E-39F7-4625-9E5F-5D738651C2A4}" presName="sibTrans" presStyleLbl="sibTrans2D1" presStyleIdx="2" presStyleCnt="3"/>
      <dgm:spPr/>
    </dgm:pt>
    <dgm:pt modelId="{7E047673-49CB-4355-A95A-F738630692F3}" type="pres">
      <dgm:prSet presAssocID="{64AD0D6E-39F7-4625-9E5F-5D738651C2A4}" presName="connectorText" presStyleLbl="sibTrans2D1" presStyleIdx="2" presStyleCnt="3"/>
      <dgm:spPr/>
    </dgm:pt>
    <dgm:pt modelId="{D94E1254-1F89-4278-A2C3-BAEC7EFA5230}" type="pres">
      <dgm:prSet presAssocID="{62FD974E-2339-4B62-9827-EED7412B12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F1C7F6-0726-4BD8-8CCE-D4414D33106C}" type="presOf" srcId="{6BBEE339-A18A-4123-989B-592552E45B69}" destId="{6C2E07E6-3F30-4716-940C-612F13AB33CB}" srcOrd="0" destOrd="0" presId="urn:microsoft.com/office/officeart/2005/8/layout/process1"/>
    <dgm:cxn modelId="{D0333AF6-42E2-4852-AC7B-970797883FE5}" srcId="{50D09D91-20EF-408D-8ABC-8D4C0FA24EAD}" destId="{6BBEE339-A18A-4123-989B-592552E45B69}" srcOrd="2" destOrd="0" parTransId="{C1A02514-0B31-42CF-B091-087FA0E2FDC2}" sibTransId="{64AD0D6E-39F7-4625-9E5F-5D738651C2A4}"/>
    <dgm:cxn modelId="{831F8981-CBC8-4B48-875E-C8880D18DF71}" type="presOf" srcId="{44A373C7-0B0D-4CB7-9EF2-C4F46B5B9710}" destId="{387B7E65-C5FE-44C8-9E81-FED317011AA1}" srcOrd="1" destOrd="0" presId="urn:microsoft.com/office/officeart/2005/8/layout/process1"/>
    <dgm:cxn modelId="{C6EB5EED-6E2D-4F1D-BCEA-D6046940D863}" type="presOf" srcId="{64AD0D6E-39F7-4625-9E5F-5D738651C2A4}" destId="{080487CB-2197-41DC-9D99-66462E85683C}" srcOrd="0" destOrd="0" presId="urn:microsoft.com/office/officeart/2005/8/layout/process1"/>
    <dgm:cxn modelId="{0180E8E2-CEC7-4224-B68C-60C6B7D69757}" type="presOf" srcId="{FB57F012-1840-477D-8B30-F574148AB217}" destId="{27618127-FC71-41F3-9477-92271C2A439B}" srcOrd="0" destOrd="0" presId="urn:microsoft.com/office/officeart/2005/8/layout/process1"/>
    <dgm:cxn modelId="{C9E82851-6809-4997-BF0B-A77D7BF48930}" srcId="{50D09D91-20EF-408D-8ABC-8D4C0FA24EAD}" destId="{FB57F012-1840-477D-8B30-F574148AB217}" srcOrd="0" destOrd="0" parTransId="{CE931EE7-44E2-4EEE-B795-A871D6D35E36}" sibTransId="{44A373C7-0B0D-4CB7-9EF2-C4F46B5B9710}"/>
    <dgm:cxn modelId="{EBC9C694-FE52-410A-83BD-3CEC614274B6}" type="presOf" srcId="{64AD0D6E-39F7-4625-9E5F-5D738651C2A4}" destId="{7E047673-49CB-4355-A95A-F738630692F3}" srcOrd="1" destOrd="0" presId="urn:microsoft.com/office/officeart/2005/8/layout/process1"/>
    <dgm:cxn modelId="{88BCBCFB-31CB-4430-B60F-62618A0F8A2E}" type="presOf" srcId="{96E7ECD6-636F-4B6E-BAE4-5A7D0974C5FE}" destId="{9F0105AA-BE7B-4B05-BA84-F2ABA6AC1D1B}" srcOrd="1" destOrd="0" presId="urn:microsoft.com/office/officeart/2005/8/layout/process1"/>
    <dgm:cxn modelId="{370367DC-63B0-4794-AC0A-9A0014A2FEC0}" srcId="{50D09D91-20EF-408D-8ABC-8D4C0FA24EAD}" destId="{5B04A1C5-8D1B-462E-BFA0-FCD21214C489}" srcOrd="1" destOrd="0" parTransId="{C84F5CA6-7083-40AE-BBD2-05303B8B3444}" sibTransId="{96E7ECD6-636F-4B6E-BAE4-5A7D0974C5FE}"/>
    <dgm:cxn modelId="{C97A86F3-C535-4325-87C3-AD0502A5848A}" srcId="{50D09D91-20EF-408D-8ABC-8D4C0FA24EAD}" destId="{62FD974E-2339-4B62-9827-EED7412B128B}" srcOrd="3" destOrd="0" parTransId="{364D0C53-EC9A-407D-B6F7-972604F2D1B9}" sibTransId="{68E4972C-3E01-435B-BE0C-EF1F9BC6E376}"/>
    <dgm:cxn modelId="{F8249332-5723-406B-87F0-0E8A1D135D2D}" type="presOf" srcId="{5B04A1C5-8D1B-462E-BFA0-FCD21214C489}" destId="{A6A9BC7B-638C-4217-B828-EC6ACFF4C8C1}" srcOrd="0" destOrd="0" presId="urn:microsoft.com/office/officeart/2005/8/layout/process1"/>
    <dgm:cxn modelId="{5D6BE822-0BF3-4FF8-8CC6-D60F4766427F}" type="presOf" srcId="{62FD974E-2339-4B62-9827-EED7412B128B}" destId="{D94E1254-1F89-4278-A2C3-BAEC7EFA5230}" srcOrd="0" destOrd="0" presId="urn:microsoft.com/office/officeart/2005/8/layout/process1"/>
    <dgm:cxn modelId="{FE562C86-31B0-474E-A223-082459B4D4F8}" type="presOf" srcId="{44A373C7-0B0D-4CB7-9EF2-C4F46B5B9710}" destId="{E4FDDFDE-B965-4F18-9522-25BF335B1DAB}" srcOrd="0" destOrd="0" presId="urn:microsoft.com/office/officeart/2005/8/layout/process1"/>
    <dgm:cxn modelId="{27874142-396A-4896-A110-94DCB871877F}" type="presOf" srcId="{50D09D91-20EF-408D-8ABC-8D4C0FA24EAD}" destId="{4CE55440-8FE1-4F91-9065-0B54A8B9C86E}" srcOrd="0" destOrd="0" presId="urn:microsoft.com/office/officeart/2005/8/layout/process1"/>
    <dgm:cxn modelId="{FC01100F-CEAC-468C-ADBE-323102EFDE18}" type="presOf" srcId="{96E7ECD6-636F-4B6E-BAE4-5A7D0974C5FE}" destId="{397623E8-43FF-4A8B-8D70-E534A92FAB6F}" srcOrd="0" destOrd="0" presId="urn:microsoft.com/office/officeart/2005/8/layout/process1"/>
    <dgm:cxn modelId="{6F32B689-2A6D-4AC6-A35A-FC06C5B28526}" type="presParOf" srcId="{4CE55440-8FE1-4F91-9065-0B54A8B9C86E}" destId="{27618127-FC71-41F3-9477-92271C2A439B}" srcOrd="0" destOrd="0" presId="urn:microsoft.com/office/officeart/2005/8/layout/process1"/>
    <dgm:cxn modelId="{B0F476F2-387C-4FCD-BACB-BA45EBFC1FD6}" type="presParOf" srcId="{4CE55440-8FE1-4F91-9065-0B54A8B9C86E}" destId="{E4FDDFDE-B965-4F18-9522-25BF335B1DAB}" srcOrd="1" destOrd="0" presId="urn:microsoft.com/office/officeart/2005/8/layout/process1"/>
    <dgm:cxn modelId="{1BCFBFD9-BA1B-4552-8336-4A0E099A6F81}" type="presParOf" srcId="{E4FDDFDE-B965-4F18-9522-25BF335B1DAB}" destId="{387B7E65-C5FE-44C8-9E81-FED317011AA1}" srcOrd="0" destOrd="0" presId="urn:microsoft.com/office/officeart/2005/8/layout/process1"/>
    <dgm:cxn modelId="{A27AECD1-86C5-4F77-A0CF-673EDB9E573F}" type="presParOf" srcId="{4CE55440-8FE1-4F91-9065-0B54A8B9C86E}" destId="{A6A9BC7B-638C-4217-B828-EC6ACFF4C8C1}" srcOrd="2" destOrd="0" presId="urn:microsoft.com/office/officeart/2005/8/layout/process1"/>
    <dgm:cxn modelId="{D26F8CA7-D198-4ADD-AC6C-29056B305B14}" type="presParOf" srcId="{4CE55440-8FE1-4F91-9065-0B54A8B9C86E}" destId="{397623E8-43FF-4A8B-8D70-E534A92FAB6F}" srcOrd="3" destOrd="0" presId="urn:microsoft.com/office/officeart/2005/8/layout/process1"/>
    <dgm:cxn modelId="{E0DCB310-08E7-4A67-9123-F2500A2E8720}" type="presParOf" srcId="{397623E8-43FF-4A8B-8D70-E534A92FAB6F}" destId="{9F0105AA-BE7B-4B05-BA84-F2ABA6AC1D1B}" srcOrd="0" destOrd="0" presId="urn:microsoft.com/office/officeart/2005/8/layout/process1"/>
    <dgm:cxn modelId="{21C856CC-9FB8-4543-93E7-4EC37363BACB}" type="presParOf" srcId="{4CE55440-8FE1-4F91-9065-0B54A8B9C86E}" destId="{6C2E07E6-3F30-4716-940C-612F13AB33CB}" srcOrd="4" destOrd="0" presId="urn:microsoft.com/office/officeart/2005/8/layout/process1"/>
    <dgm:cxn modelId="{2D0B91B8-5752-4B12-ACF5-5FDEA65A61B3}" type="presParOf" srcId="{4CE55440-8FE1-4F91-9065-0B54A8B9C86E}" destId="{080487CB-2197-41DC-9D99-66462E85683C}" srcOrd="5" destOrd="0" presId="urn:microsoft.com/office/officeart/2005/8/layout/process1"/>
    <dgm:cxn modelId="{69562E7D-F2C9-4DEC-BF6D-424471A4B462}" type="presParOf" srcId="{080487CB-2197-41DC-9D99-66462E85683C}" destId="{7E047673-49CB-4355-A95A-F738630692F3}" srcOrd="0" destOrd="0" presId="urn:microsoft.com/office/officeart/2005/8/layout/process1"/>
    <dgm:cxn modelId="{439E42A8-1063-4071-9752-4AE6ADF37811}" type="presParOf" srcId="{4CE55440-8FE1-4F91-9065-0B54A8B9C86E}" destId="{D94E1254-1F89-4278-A2C3-BAEC7EFA52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024E1E-A9BA-488A-A621-B6287FFE7A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57B912-9214-459B-820B-42EF836AE33F}">
      <dgm:prSet phldrT="[Text]"/>
      <dgm:spPr/>
      <dgm:t>
        <a:bodyPr/>
        <a:lstStyle/>
        <a:p>
          <a:r>
            <a:rPr lang="en-US" dirty="0" smtClean="0"/>
            <a:t>Chord(EC)</a:t>
          </a:r>
        </a:p>
        <a:p>
          <a:r>
            <a:rPr lang="en-US" dirty="0" err="1" smtClean="0"/>
            <a:t>NumNotes</a:t>
          </a:r>
          <a:r>
            <a:rPr lang="en-US" dirty="0" smtClean="0"/>
            <a:t> = 2</a:t>
          </a:r>
        </a:p>
        <a:p>
          <a:r>
            <a:rPr lang="en-US" dirty="0" err="1" smtClean="0"/>
            <a:t>NoteList</a:t>
          </a:r>
          <a:r>
            <a:rPr lang="en-US" dirty="0" smtClean="0"/>
            <a:t> = &lt;</a:t>
          </a:r>
          <a:r>
            <a:rPr lang="en-US" dirty="0" err="1" smtClean="0"/>
            <a:t>AbstractNote</a:t>
          </a:r>
          <a:r>
            <a:rPr lang="en-US" dirty="0" smtClean="0"/>
            <a:t>(E), </a:t>
          </a:r>
          <a:r>
            <a:rPr lang="en-US" dirty="0" err="1" smtClean="0"/>
            <a:t>AbstractNote</a:t>
          </a:r>
          <a:r>
            <a:rPr lang="en-US" dirty="0" smtClean="0"/>
            <a:t>(C)&gt;</a:t>
          </a:r>
          <a:endParaRPr lang="en-US" dirty="0"/>
        </a:p>
      </dgm:t>
    </dgm:pt>
    <dgm:pt modelId="{79F8FACF-7EB0-4D22-9674-3AF2F187F0D6}" type="parTrans" cxnId="{EDBF0EB5-9D9B-428A-B657-BFC3646D9E68}">
      <dgm:prSet/>
      <dgm:spPr/>
      <dgm:t>
        <a:bodyPr/>
        <a:lstStyle/>
        <a:p>
          <a:endParaRPr lang="en-US"/>
        </a:p>
      </dgm:t>
    </dgm:pt>
    <dgm:pt modelId="{4ED89C68-C99A-4F65-8A78-74E82295701D}" type="sibTrans" cxnId="{EDBF0EB5-9D9B-428A-B657-BFC3646D9E68}">
      <dgm:prSet/>
      <dgm:spPr/>
      <dgm:t>
        <a:bodyPr/>
        <a:lstStyle/>
        <a:p>
          <a:endParaRPr lang="en-US"/>
        </a:p>
      </dgm:t>
    </dgm:pt>
    <dgm:pt modelId="{00F34C1B-681D-4292-BC98-AA839E5524CB}" type="pres">
      <dgm:prSet presAssocID="{65024E1E-A9BA-488A-A621-B6287FFE7ADE}" presName="Name0" presStyleCnt="0">
        <dgm:presLayoutVars>
          <dgm:dir/>
          <dgm:resizeHandles val="exact"/>
        </dgm:presLayoutVars>
      </dgm:prSet>
      <dgm:spPr/>
    </dgm:pt>
    <dgm:pt modelId="{0996C57D-227C-4F1C-B5F9-74F7C5F1361C}" type="pres">
      <dgm:prSet presAssocID="{DA57B912-9214-459B-820B-42EF836AE33F}" presName="node" presStyleLbl="node1" presStyleIdx="0" presStyleCnt="1" custLinFactNeighborX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3F502-55DA-4F65-AA86-D97B72D0AAB5}" type="presOf" srcId="{DA57B912-9214-459B-820B-42EF836AE33F}" destId="{0996C57D-227C-4F1C-B5F9-74F7C5F1361C}" srcOrd="0" destOrd="0" presId="urn:microsoft.com/office/officeart/2005/8/layout/process1"/>
    <dgm:cxn modelId="{28FF512C-1801-4730-AD74-EF86DDA1877C}" type="presOf" srcId="{65024E1E-A9BA-488A-A621-B6287FFE7ADE}" destId="{00F34C1B-681D-4292-BC98-AA839E5524CB}" srcOrd="0" destOrd="0" presId="urn:microsoft.com/office/officeart/2005/8/layout/process1"/>
    <dgm:cxn modelId="{EDBF0EB5-9D9B-428A-B657-BFC3646D9E68}" srcId="{65024E1E-A9BA-488A-A621-B6287FFE7ADE}" destId="{DA57B912-9214-459B-820B-42EF836AE33F}" srcOrd="0" destOrd="0" parTransId="{79F8FACF-7EB0-4D22-9674-3AF2F187F0D6}" sibTransId="{4ED89C68-C99A-4F65-8A78-74E82295701D}"/>
    <dgm:cxn modelId="{BA830359-03A8-4398-BA0A-B14C04D876AD}" type="presParOf" srcId="{00F34C1B-681D-4292-BC98-AA839E5524CB}" destId="{0996C57D-227C-4F1C-B5F9-74F7C5F1361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E31290-A0C0-4E53-B409-115374F207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F39C0C-07E3-4C22-8BDA-DB4FA03659DA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“E”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</a:p>
      </dgm:t>
    </dgm:pt>
    <dgm:pt modelId="{7598C3A6-E38D-4C73-B44D-5CD76F312995}" type="parTrans" cxnId="{E7D767BE-E2B0-4885-8F45-429DC92AF5BA}">
      <dgm:prSet/>
      <dgm:spPr/>
      <dgm:t>
        <a:bodyPr/>
        <a:lstStyle/>
        <a:p>
          <a:endParaRPr lang="en-US"/>
        </a:p>
      </dgm:t>
    </dgm:pt>
    <dgm:pt modelId="{240394D5-DFAD-4F8D-B031-17F3FF3FEAB8}" type="sibTrans" cxnId="{E7D767BE-E2B0-4885-8F45-429DC92AF5BA}">
      <dgm:prSet/>
      <dgm:spPr/>
      <dgm:t>
        <a:bodyPr/>
        <a:lstStyle/>
        <a:p>
          <a:endParaRPr lang="en-US"/>
        </a:p>
      </dgm:t>
    </dgm:pt>
    <dgm:pt modelId="{D758EB7F-AF4D-4D0C-8C29-1CE8AE65FAE1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“C”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A181DA09-01FF-4D30-9D5C-1AA18C58A276}" type="parTrans" cxnId="{E1BE4BE7-FECB-48AD-BBD6-EA71E708E001}">
      <dgm:prSet/>
      <dgm:spPr/>
      <dgm:t>
        <a:bodyPr/>
        <a:lstStyle/>
        <a:p>
          <a:endParaRPr lang="en-US"/>
        </a:p>
      </dgm:t>
    </dgm:pt>
    <dgm:pt modelId="{E8F29AA1-9224-4CA5-A4B2-7FB87D48D3F7}" type="sibTrans" cxnId="{E1BE4BE7-FECB-48AD-BBD6-EA71E708E001}">
      <dgm:prSet/>
      <dgm:spPr/>
      <dgm:t>
        <a:bodyPr/>
        <a:lstStyle/>
        <a:p>
          <a:endParaRPr lang="en-US"/>
        </a:p>
      </dgm:t>
    </dgm:pt>
    <dgm:pt modelId="{2A232D4A-974B-41C8-AF97-CAC5F6D4BD7D}" type="pres">
      <dgm:prSet presAssocID="{B0E31290-A0C0-4E53-B409-115374F207FF}" presName="Name0" presStyleCnt="0">
        <dgm:presLayoutVars>
          <dgm:dir/>
          <dgm:resizeHandles val="exact"/>
        </dgm:presLayoutVars>
      </dgm:prSet>
      <dgm:spPr/>
    </dgm:pt>
    <dgm:pt modelId="{8B6E60CB-438B-4036-8799-30D77884BCE3}" type="pres">
      <dgm:prSet presAssocID="{E7F39C0C-07E3-4C22-8BDA-DB4FA03659D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A331-8AD4-47F9-8164-ADAD0F7F0315}" type="pres">
      <dgm:prSet presAssocID="{240394D5-DFAD-4F8D-B031-17F3FF3FEAB8}" presName="sibTrans" presStyleLbl="sibTrans2D1" presStyleIdx="0" presStyleCnt="1"/>
      <dgm:spPr>
        <a:prstGeom prst="rect">
          <a:avLst/>
        </a:prstGeom>
      </dgm:spPr>
    </dgm:pt>
    <dgm:pt modelId="{F2C9AFAA-6A3F-40FF-8A86-C6E3EFAE8366}" type="pres">
      <dgm:prSet presAssocID="{240394D5-DFAD-4F8D-B031-17F3FF3FEAB8}" presName="connectorText" presStyleLbl="sibTrans2D1" presStyleIdx="0" presStyleCnt="1"/>
      <dgm:spPr/>
    </dgm:pt>
    <dgm:pt modelId="{17387052-D067-4FAB-BDA4-D5A8FEA36890}" type="pres">
      <dgm:prSet presAssocID="{D758EB7F-AF4D-4D0C-8C29-1CE8AE65FAE1}" presName="node" presStyleLbl="node1" presStyleIdx="1" presStyleCnt="2">
        <dgm:presLayoutVars>
          <dgm:bulletEnabled val="1"/>
        </dgm:presLayoutVars>
      </dgm:prSet>
      <dgm:spPr/>
    </dgm:pt>
  </dgm:ptLst>
  <dgm:cxnLst>
    <dgm:cxn modelId="{E1BE4BE7-FECB-48AD-BBD6-EA71E708E001}" srcId="{B0E31290-A0C0-4E53-B409-115374F207FF}" destId="{D758EB7F-AF4D-4D0C-8C29-1CE8AE65FAE1}" srcOrd="1" destOrd="0" parTransId="{A181DA09-01FF-4D30-9D5C-1AA18C58A276}" sibTransId="{E8F29AA1-9224-4CA5-A4B2-7FB87D48D3F7}"/>
    <dgm:cxn modelId="{43E7B6E9-A83D-42C9-B706-FE9F171B840F}" type="presOf" srcId="{240394D5-DFAD-4F8D-B031-17F3FF3FEAB8}" destId="{4531A331-8AD4-47F9-8164-ADAD0F7F0315}" srcOrd="0" destOrd="0" presId="urn:microsoft.com/office/officeart/2005/8/layout/process1"/>
    <dgm:cxn modelId="{63BAFAC5-AD53-46A1-B34D-64446F2A4983}" type="presOf" srcId="{D758EB7F-AF4D-4D0C-8C29-1CE8AE65FAE1}" destId="{17387052-D067-4FAB-BDA4-D5A8FEA36890}" srcOrd="0" destOrd="0" presId="urn:microsoft.com/office/officeart/2005/8/layout/process1"/>
    <dgm:cxn modelId="{E7D767BE-E2B0-4885-8F45-429DC92AF5BA}" srcId="{B0E31290-A0C0-4E53-B409-115374F207FF}" destId="{E7F39C0C-07E3-4C22-8BDA-DB4FA03659DA}" srcOrd="0" destOrd="0" parTransId="{7598C3A6-E38D-4C73-B44D-5CD76F312995}" sibTransId="{240394D5-DFAD-4F8D-B031-17F3FF3FEAB8}"/>
    <dgm:cxn modelId="{8890E008-58FC-4B5B-BF18-2E6839D683D6}" type="presOf" srcId="{240394D5-DFAD-4F8D-B031-17F3FF3FEAB8}" destId="{F2C9AFAA-6A3F-40FF-8A86-C6E3EFAE8366}" srcOrd="1" destOrd="0" presId="urn:microsoft.com/office/officeart/2005/8/layout/process1"/>
    <dgm:cxn modelId="{E9155997-E78B-41D4-8289-A6B29CA329BB}" type="presOf" srcId="{E7F39C0C-07E3-4C22-8BDA-DB4FA03659DA}" destId="{8B6E60CB-438B-4036-8799-30D77884BCE3}" srcOrd="0" destOrd="0" presId="urn:microsoft.com/office/officeart/2005/8/layout/process1"/>
    <dgm:cxn modelId="{75A9CE37-F128-4D9F-8425-DFCDA1C2AEAE}" type="presOf" srcId="{B0E31290-A0C0-4E53-B409-115374F207FF}" destId="{2A232D4A-974B-41C8-AF97-CAC5F6D4BD7D}" srcOrd="0" destOrd="0" presId="urn:microsoft.com/office/officeart/2005/8/layout/process1"/>
    <dgm:cxn modelId="{01A76CB1-E1B6-47B5-9A8C-23CD4E8E789D}" type="presParOf" srcId="{2A232D4A-974B-41C8-AF97-CAC5F6D4BD7D}" destId="{8B6E60CB-438B-4036-8799-30D77884BCE3}" srcOrd="0" destOrd="0" presId="urn:microsoft.com/office/officeart/2005/8/layout/process1"/>
    <dgm:cxn modelId="{CF5D0B81-5231-4C81-88FE-60C9B8222F47}" type="presParOf" srcId="{2A232D4A-974B-41C8-AF97-CAC5F6D4BD7D}" destId="{4531A331-8AD4-47F9-8164-ADAD0F7F0315}" srcOrd="1" destOrd="0" presId="urn:microsoft.com/office/officeart/2005/8/layout/process1"/>
    <dgm:cxn modelId="{7667A213-F3D5-49CA-A794-27AD758A1799}" type="presParOf" srcId="{4531A331-8AD4-47F9-8164-ADAD0F7F0315}" destId="{F2C9AFAA-6A3F-40FF-8A86-C6E3EFAE8366}" srcOrd="0" destOrd="0" presId="urn:microsoft.com/office/officeart/2005/8/layout/process1"/>
    <dgm:cxn modelId="{3136FFF8-F53E-4047-93A6-B6DEA2037AF5}" type="presParOf" srcId="{2A232D4A-974B-41C8-AF97-CAC5F6D4BD7D}" destId="{17387052-D067-4FAB-BDA4-D5A8FEA3689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966C6D-7F81-4AA5-B571-EEB044B322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CD078-C96C-4661-BB56-6F7A3D17B1C3}">
      <dgm:prSet phldrT="[Text]"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60</a:t>
          </a:r>
        </a:p>
        <a:p>
          <a:r>
            <a:rPr lang="en-US" dirty="0" err="1" smtClean="0"/>
            <a:t>StartTick</a:t>
          </a:r>
          <a:r>
            <a:rPr lang="en-US" dirty="0" smtClean="0"/>
            <a:t> = 0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FBFF61C5-B66C-46CE-B69A-B9EC51D57280}" type="parTrans" cxnId="{62DFDE27-3BD3-4B01-A8D0-06A4868841EB}">
      <dgm:prSet/>
      <dgm:spPr/>
      <dgm:t>
        <a:bodyPr/>
        <a:lstStyle/>
        <a:p>
          <a:endParaRPr lang="en-US"/>
        </a:p>
      </dgm:t>
    </dgm:pt>
    <dgm:pt modelId="{7C3E0E9D-2E97-4D9A-B7C4-949732492A5A}" type="sibTrans" cxnId="{62DFDE27-3BD3-4B01-A8D0-06A4868841EB}">
      <dgm:prSet/>
      <dgm:spPr/>
      <dgm:t>
        <a:bodyPr/>
        <a:lstStyle/>
        <a:p>
          <a:endParaRPr lang="en-US"/>
        </a:p>
      </dgm:t>
    </dgm:pt>
    <dgm:pt modelId="{1BF59457-1120-4067-B166-A90160C07CD3}">
      <dgm:prSet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64</a:t>
          </a:r>
        </a:p>
        <a:p>
          <a:r>
            <a:rPr lang="en-US" dirty="0" err="1" smtClean="0"/>
            <a:t>StartTick</a:t>
          </a:r>
          <a:r>
            <a:rPr lang="en-US" dirty="0" smtClean="0"/>
            <a:t> = 0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8BD25898-E616-4045-BEF5-C9FDE1604267}" type="parTrans" cxnId="{D7FCBDB0-B5C8-40D8-A2FC-4A0DA42ACA04}">
      <dgm:prSet/>
      <dgm:spPr/>
      <dgm:t>
        <a:bodyPr/>
        <a:lstStyle/>
        <a:p>
          <a:endParaRPr lang="en-US"/>
        </a:p>
      </dgm:t>
    </dgm:pt>
    <dgm:pt modelId="{DD7B86C7-8073-4F62-AC9F-B7D6DDA808F0}" type="sibTrans" cxnId="{D7FCBDB0-B5C8-40D8-A2FC-4A0DA42ACA04}">
      <dgm:prSet/>
      <dgm:spPr/>
      <dgm:t>
        <a:bodyPr/>
        <a:lstStyle/>
        <a:p>
          <a:endParaRPr lang="en-US"/>
        </a:p>
      </dgm:t>
    </dgm:pt>
    <dgm:pt modelId="{F9296DC7-F6B5-4A57-B326-6D20B5997E28}" type="pres">
      <dgm:prSet presAssocID="{2B966C6D-7F81-4AA5-B571-EEB044B32264}" presName="Name0" presStyleCnt="0">
        <dgm:presLayoutVars>
          <dgm:dir/>
          <dgm:resizeHandles val="exact"/>
        </dgm:presLayoutVars>
      </dgm:prSet>
      <dgm:spPr/>
    </dgm:pt>
    <dgm:pt modelId="{3ECB1906-6271-47E5-852E-F58283C53EE3}" type="pres">
      <dgm:prSet presAssocID="{1BF59457-1120-4067-B166-A90160C07CD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BD6AC-42B2-436C-8EA9-484E3C129251}" type="pres">
      <dgm:prSet presAssocID="{DD7B86C7-8073-4F62-AC9F-B7D6DDA808F0}" presName="sibTrans" presStyleLbl="sibTrans2D1" presStyleIdx="0" presStyleCnt="1"/>
      <dgm:spPr/>
    </dgm:pt>
    <dgm:pt modelId="{FED857E4-50FB-4B17-AABB-A789759AC371}" type="pres">
      <dgm:prSet presAssocID="{DD7B86C7-8073-4F62-AC9F-B7D6DDA808F0}" presName="connectorText" presStyleLbl="sibTrans2D1" presStyleIdx="0" presStyleCnt="1"/>
      <dgm:spPr/>
    </dgm:pt>
    <dgm:pt modelId="{F348288C-1694-4AF5-B3A5-0FAA3C2F23A7}" type="pres">
      <dgm:prSet presAssocID="{7A7CD078-C96C-4661-BB56-6F7A3D17B1C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CBDB0-B5C8-40D8-A2FC-4A0DA42ACA04}" srcId="{2B966C6D-7F81-4AA5-B571-EEB044B32264}" destId="{1BF59457-1120-4067-B166-A90160C07CD3}" srcOrd="0" destOrd="0" parTransId="{8BD25898-E616-4045-BEF5-C9FDE1604267}" sibTransId="{DD7B86C7-8073-4F62-AC9F-B7D6DDA808F0}"/>
    <dgm:cxn modelId="{31E94BF8-6A56-43B7-893D-6E42B69FA118}" type="presOf" srcId="{DD7B86C7-8073-4F62-AC9F-B7D6DDA808F0}" destId="{D49BD6AC-42B2-436C-8EA9-484E3C129251}" srcOrd="0" destOrd="0" presId="urn:microsoft.com/office/officeart/2005/8/layout/process1"/>
    <dgm:cxn modelId="{04E40EE1-F369-46FA-9065-0D504B26C24A}" type="presOf" srcId="{2B966C6D-7F81-4AA5-B571-EEB044B32264}" destId="{F9296DC7-F6B5-4A57-B326-6D20B5997E28}" srcOrd="0" destOrd="0" presId="urn:microsoft.com/office/officeart/2005/8/layout/process1"/>
    <dgm:cxn modelId="{C97C7CFB-718C-41A6-ACBB-6E63B859489A}" type="presOf" srcId="{1BF59457-1120-4067-B166-A90160C07CD3}" destId="{3ECB1906-6271-47E5-852E-F58283C53EE3}" srcOrd="0" destOrd="0" presId="urn:microsoft.com/office/officeart/2005/8/layout/process1"/>
    <dgm:cxn modelId="{0485EC77-18BB-4CD1-B749-22AFB4C506A7}" type="presOf" srcId="{DD7B86C7-8073-4F62-AC9F-B7D6DDA808F0}" destId="{FED857E4-50FB-4B17-AABB-A789759AC371}" srcOrd="1" destOrd="0" presId="urn:microsoft.com/office/officeart/2005/8/layout/process1"/>
    <dgm:cxn modelId="{62DFDE27-3BD3-4B01-A8D0-06A4868841EB}" srcId="{2B966C6D-7F81-4AA5-B571-EEB044B32264}" destId="{7A7CD078-C96C-4661-BB56-6F7A3D17B1C3}" srcOrd="1" destOrd="0" parTransId="{FBFF61C5-B66C-46CE-B69A-B9EC51D57280}" sibTransId="{7C3E0E9D-2E97-4D9A-B7C4-949732492A5A}"/>
    <dgm:cxn modelId="{41098A21-3E29-496C-88F9-18190584F3CD}" type="presOf" srcId="{7A7CD078-C96C-4661-BB56-6F7A3D17B1C3}" destId="{F348288C-1694-4AF5-B3A5-0FAA3C2F23A7}" srcOrd="0" destOrd="0" presId="urn:microsoft.com/office/officeart/2005/8/layout/process1"/>
    <dgm:cxn modelId="{0E1A4774-50B1-4790-A98E-11B376DBFCD5}" type="presParOf" srcId="{F9296DC7-F6B5-4A57-B326-6D20B5997E28}" destId="{3ECB1906-6271-47E5-852E-F58283C53EE3}" srcOrd="0" destOrd="0" presId="urn:microsoft.com/office/officeart/2005/8/layout/process1"/>
    <dgm:cxn modelId="{58826764-8296-4874-A8CB-162D49B382EE}" type="presParOf" srcId="{F9296DC7-F6B5-4A57-B326-6D20B5997E28}" destId="{D49BD6AC-42B2-436C-8EA9-484E3C129251}" srcOrd="1" destOrd="0" presId="urn:microsoft.com/office/officeart/2005/8/layout/process1"/>
    <dgm:cxn modelId="{6DDF6C66-7A21-417A-861E-17D71ACBA91B}" type="presParOf" srcId="{D49BD6AC-42B2-436C-8EA9-484E3C129251}" destId="{FED857E4-50FB-4B17-AABB-A789759AC371}" srcOrd="0" destOrd="0" presId="urn:microsoft.com/office/officeart/2005/8/layout/process1"/>
    <dgm:cxn modelId="{C1222876-620B-425E-890E-04C5142EBFC2}" type="presParOf" srcId="{F9296DC7-F6B5-4A57-B326-6D20B5997E28}" destId="{F348288C-1694-4AF5-B3A5-0FAA3C2F23A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024E1E-A9BA-488A-A621-B6287FFE7A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57B912-9214-459B-820B-42EF836AE33F}">
      <dgm:prSet phldrT="[Text]"/>
      <dgm:spPr/>
      <dgm:t>
        <a:bodyPr/>
        <a:lstStyle/>
        <a:p>
          <a:r>
            <a:rPr lang="en-US" dirty="0" err="1" smtClean="0"/>
            <a:t>SingleNote</a:t>
          </a:r>
          <a:endParaRPr lang="en-US" dirty="0" smtClean="0"/>
        </a:p>
        <a:p>
          <a:r>
            <a:rPr lang="en-US" dirty="0" smtClean="0"/>
            <a:t>Pitch = “C”</a:t>
          </a:r>
        </a:p>
        <a:p>
          <a:r>
            <a:rPr lang="en-US" dirty="0" smtClean="0"/>
            <a:t>Length = 1</a:t>
          </a:r>
        </a:p>
        <a:p>
          <a:r>
            <a:rPr lang="en-US" dirty="0" smtClean="0"/>
            <a:t>Accidentals = 0</a:t>
          </a:r>
        </a:p>
      </dgm:t>
    </dgm:pt>
    <dgm:pt modelId="{79F8FACF-7EB0-4D22-9674-3AF2F187F0D6}" type="parTrans" cxnId="{EDBF0EB5-9D9B-428A-B657-BFC3646D9E68}">
      <dgm:prSet/>
      <dgm:spPr/>
      <dgm:t>
        <a:bodyPr/>
        <a:lstStyle/>
        <a:p>
          <a:endParaRPr lang="en-US"/>
        </a:p>
      </dgm:t>
    </dgm:pt>
    <dgm:pt modelId="{4ED89C68-C99A-4F65-8A78-74E82295701D}" type="sibTrans" cxnId="{EDBF0EB5-9D9B-428A-B657-BFC3646D9E68}">
      <dgm:prSet/>
      <dgm:spPr/>
      <dgm:t>
        <a:bodyPr/>
        <a:lstStyle/>
        <a:p>
          <a:endParaRPr lang="en-US"/>
        </a:p>
      </dgm:t>
    </dgm:pt>
    <dgm:pt modelId="{00F34C1B-681D-4292-BC98-AA839E5524CB}" type="pres">
      <dgm:prSet presAssocID="{65024E1E-A9BA-488A-A621-B6287FFE7ADE}" presName="Name0" presStyleCnt="0">
        <dgm:presLayoutVars>
          <dgm:dir/>
          <dgm:resizeHandles val="exact"/>
        </dgm:presLayoutVars>
      </dgm:prSet>
      <dgm:spPr/>
    </dgm:pt>
    <dgm:pt modelId="{0996C57D-227C-4F1C-B5F9-74F7C5F1361C}" type="pres">
      <dgm:prSet presAssocID="{DA57B912-9214-459B-820B-42EF836AE33F}" presName="node" presStyleLbl="node1" presStyleIdx="0" presStyleCnt="1" custLinFactNeighborX="-18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71F0B9-7EF1-4422-ABAF-D2EE3ACD2A68}" type="presOf" srcId="{65024E1E-A9BA-488A-A621-B6287FFE7ADE}" destId="{00F34C1B-681D-4292-BC98-AA839E5524CB}" srcOrd="0" destOrd="0" presId="urn:microsoft.com/office/officeart/2005/8/layout/process1"/>
    <dgm:cxn modelId="{EDBF0EB5-9D9B-428A-B657-BFC3646D9E68}" srcId="{65024E1E-A9BA-488A-A621-B6287FFE7ADE}" destId="{DA57B912-9214-459B-820B-42EF836AE33F}" srcOrd="0" destOrd="0" parTransId="{79F8FACF-7EB0-4D22-9674-3AF2F187F0D6}" sibTransId="{4ED89C68-C99A-4F65-8A78-74E82295701D}"/>
    <dgm:cxn modelId="{36DA97A0-E22F-4A4D-BD96-D312488805BF}" type="presOf" srcId="{DA57B912-9214-459B-820B-42EF836AE33F}" destId="{0996C57D-227C-4F1C-B5F9-74F7C5F1361C}" srcOrd="0" destOrd="0" presId="urn:microsoft.com/office/officeart/2005/8/layout/process1"/>
    <dgm:cxn modelId="{804EBCB3-1AA9-4A80-8F16-D49BF2687DEE}" type="presParOf" srcId="{00F34C1B-681D-4292-BC98-AA839E5524CB}" destId="{0996C57D-227C-4F1C-B5F9-74F7C5F1361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E31290-A0C0-4E53-B409-115374F207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F39C0C-07E3-4C22-8BDA-DB4FA03659DA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“C”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</a:p>
      </dgm:t>
    </dgm:pt>
    <dgm:pt modelId="{7598C3A6-E38D-4C73-B44D-5CD76F312995}" type="parTrans" cxnId="{E7D767BE-E2B0-4885-8F45-429DC92AF5BA}">
      <dgm:prSet/>
      <dgm:spPr/>
      <dgm:t>
        <a:bodyPr/>
        <a:lstStyle/>
        <a:p>
          <a:endParaRPr lang="en-US"/>
        </a:p>
      </dgm:t>
    </dgm:pt>
    <dgm:pt modelId="{240394D5-DFAD-4F8D-B031-17F3FF3FEAB8}" type="sibTrans" cxnId="{E7D767BE-E2B0-4885-8F45-429DC92AF5BA}">
      <dgm:prSet/>
      <dgm:spPr/>
      <dgm:t>
        <a:bodyPr/>
        <a:lstStyle/>
        <a:p>
          <a:endParaRPr lang="en-US"/>
        </a:p>
      </dgm:t>
    </dgm:pt>
    <dgm:pt modelId="{D758EB7F-AF4D-4D0C-8C29-1CE8AE65FAE1}">
      <dgm:prSet phldrT="[Text]"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“E”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A181DA09-01FF-4D30-9D5C-1AA18C58A276}" type="parTrans" cxnId="{E1BE4BE7-FECB-48AD-BBD6-EA71E708E001}">
      <dgm:prSet/>
      <dgm:spPr/>
      <dgm:t>
        <a:bodyPr/>
        <a:lstStyle/>
        <a:p>
          <a:endParaRPr lang="en-US"/>
        </a:p>
      </dgm:t>
    </dgm:pt>
    <dgm:pt modelId="{E8F29AA1-9224-4CA5-A4B2-7FB87D48D3F7}" type="sibTrans" cxnId="{E1BE4BE7-FECB-48AD-BBD6-EA71E708E001}">
      <dgm:prSet/>
      <dgm:spPr/>
      <dgm:t>
        <a:bodyPr/>
        <a:lstStyle/>
        <a:p>
          <a:endParaRPr lang="en-US"/>
        </a:p>
      </dgm:t>
    </dgm:pt>
    <dgm:pt modelId="{FB91F5BB-6322-4A7F-AE80-08AFD49CBEF5}">
      <dgm:prSet/>
      <dgm:spPr/>
      <dgm:t>
        <a:bodyPr/>
        <a:lstStyle/>
        <a:p>
          <a:r>
            <a:rPr lang="en-US" dirty="0" err="1" smtClean="0"/>
            <a:t>PlayedNote</a:t>
          </a:r>
          <a:endParaRPr lang="en-US" dirty="0" smtClean="0"/>
        </a:p>
        <a:p>
          <a:r>
            <a:rPr lang="en-US" dirty="0" smtClean="0"/>
            <a:t>Pitch: “G”</a:t>
          </a:r>
        </a:p>
        <a:p>
          <a:r>
            <a:rPr lang="en-US" dirty="0" err="1" smtClean="0"/>
            <a:t>NumTicks</a:t>
          </a:r>
          <a:r>
            <a:rPr lang="en-US" dirty="0" smtClean="0"/>
            <a:t>: 1</a:t>
          </a:r>
        </a:p>
        <a:p>
          <a:r>
            <a:rPr lang="en-US" dirty="0" smtClean="0"/>
            <a:t>Accidentals: 0</a:t>
          </a:r>
        </a:p>
        <a:p>
          <a:r>
            <a:rPr lang="en-US" dirty="0" err="1" smtClean="0"/>
            <a:t>KeySig</a:t>
          </a:r>
          <a:r>
            <a:rPr lang="en-US" dirty="0" smtClean="0"/>
            <a:t>: None</a:t>
          </a:r>
          <a:endParaRPr lang="en-US" dirty="0"/>
        </a:p>
      </dgm:t>
    </dgm:pt>
    <dgm:pt modelId="{A0715FF1-F15D-41B9-9A2D-C1A646232C77}" type="parTrans" cxnId="{137AEF0A-FD0A-4CAC-BF61-83510A4F7632}">
      <dgm:prSet/>
      <dgm:spPr/>
      <dgm:t>
        <a:bodyPr/>
        <a:lstStyle/>
        <a:p>
          <a:endParaRPr lang="en-US"/>
        </a:p>
      </dgm:t>
    </dgm:pt>
    <dgm:pt modelId="{62DFF7C7-250C-4AA4-8242-A0B3334752DE}" type="sibTrans" cxnId="{137AEF0A-FD0A-4CAC-BF61-83510A4F7632}">
      <dgm:prSet/>
      <dgm:spPr/>
      <dgm:t>
        <a:bodyPr/>
        <a:lstStyle/>
        <a:p>
          <a:endParaRPr lang="en-US"/>
        </a:p>
      </dgm:t>
    </dgm:pt>
    <dgm:pt modelId="{2A232D4A-974B-41C8-AF97-CAC5F6D4BD7D}" type="pres">
      <dgm:prSet presAssocID="{B0E31290-A0C0-4E53-B409-115374F207FF}" presName="Name0" presStyleCnt="0">
        <dgm:presLayoutVars>
          <dgm:dir/>
          <dgm:resizeHandles val="exact"/>
        </dgm:presLayoutVars>
      </dgm:prSet>
      <dgm:spPr/>
    </dgm:pt>
    <dgm:pt modelId="{8B6E60CB-438B-4036-8799-30D77884BCE3}" type="pres">
      <dgm:prSet presAssocID="{E7F39C0C-07E3-4C22-8BDA-DB4FA03659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A331-8AD4-47F9-8164-ADAD0F7F0315}" type="pres">
      <dgm:prSet presAssocID="{240394D5-DFAD-4F8D-B031-17F3FF3FEAB8}" presName="sibTrans" presStyleLbl="sibTrans2D1" presStyleIdx="0" presStyleCnt="2"/>
      <dgm:spPr>
        <a:prstGeom prst="rect">
          <a:avLst/>
        </a:prstGeom>
      </dgm:spPr>
    </dgm:pt>
    <dgm:pt modelId="{F2C9AFAA-6A3F-40FF-8A86-C6E3EFAE8366}" type="pres">
      <dgm:prSet presAssocID="{240394D5-DFAD-4F8D-B031-17F3FF3FEAB8}" presName="connectorText" presStyleLbl="sibTrans2D1" presStyleIdx="0" presStyleCnt="2"/>
      <dgm:spPr/>
    </dgm:pt>
    <dgm:pt modelId="{17387052-D067-4FAB-BDA4-D5A8FEA36890}" type="pres">
      <dgm:prSet presAssocID="{D758EB7F-AF4D-4D0C-8C29-1CE8AE65FA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B9210-C2D7-4074-B3D5-289C285B6B4B}" type="pres">
      <dgm:prSet presAssocID="{E8F29AA1-9224-4CA5-A4B2-7FB87D48D3F7}" presName="sibTrans" presStyleLbl="sibTrans2D1" presStyleIdx="1" presStyleCnt="2"/>
      <dgm:spPr>
        <a:prstGeom prst="rect">
          <a:avLst/>
        </a:prstGeom>
      </dgm:spPr>
    </dgm:pt>
    <dgm:pt modelId="{B0B79252-3BDE-44DF-AE2E-AAB090CD9977}" type="pres">
      <dgm:prSet presAssocID="{E8F29AA1-9224-4CA5-A4B2-7FB87D48D3F7}" presName="connectorText" presStyleLbl="sibTrans2D1" presStyleIdx="1" presStyleCnt="2"/>
      <dgm:spPr/>
    </dgm:pt>
    <dgm:pt modelId="{1535B13C-6BCE-4EA8-8017-666497806BF3}" type="pres">
      <dgm:prSet presAssocID="{FB91F5BB-6322-4A7F-AE80-08AFD49CBE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371CE3-5B1C-47C3-9106-24FE50EA26B5}" type="presOf" srcId="{D758EB7F-AF4D-4D0C-8C29-1CE8AE65FAE1}" destId="{17387052-D067-4FAB-BDA4-D5A8FEA36890}" srcOrd="0" destOrd="0" presId="urn:microsoft.com/office/officeart/2005/8/layout/process1"/>
    <dgm:cxn modelId="{E1BE4BE7-FECB-48AD-BBD6-EA71E708E001}" srcId="{B0E31290-A0C0-4E53-B409-115374F207FF}" destId="{D758EB7F-AF4D-4D0C-8C29-1CE8AE65FAE1}" srcOrd="1" destOrd="0" parTransId="{A181DA09-01FF-4D30-9D5C-1AA18C58A276}" sibTransId="{E8F29AA1-9224-4CA5-A4B2-7FB87D48D3F7}"/>
    <dgm:cxn modelId="{0181C3E4-2A1E-4840-B245-6B9940D5D936}" type="presOf" srcId="{B0E31290-A0C0-4E53-B409-115374F207FF}" destId="{2A232D4A-974B-41C8-AF97-CAC5F6D4BD7D}" srcOrd="0" destOrd="0" presId="urn:microsoft.com/office/officeart/2005/8/layout/process1"/>
    <dgm:cxn modelId="{3ABAA236-1E50-49B3-83B9-9F6E93956FC8}" type="presOf" srcId="{E8F29AA1-9224-4CA5-A4B2-7FB87D48D3F7}" destId="{B0B79252-3BDE-44DF-AE2E-AAB090CD9977}" srcOrd="1" destOrd="0" presId="urn:microsoft.com/office/officeart/2005/8/layout/process1"/>
    <dgm:cxn modelId="{137AEF0A-FD0A-4CAC-BF61-83510A4F7632}" srcId="{B0E31290-A0C0-4E53-B409-115374F207FF}" destId="{FB91F5BB-6322-4A7F-AE80-08AFD49CBEF5}" srcOrd="2" destOrd="0" parTransId="{A0715FF1-F15D-41B9-9A2D-C1A646232C77}" sibTransId="{62DFF7C7-250C-4AA4-8242-A0B3334752DE}"/>
    <dgm:cxn modelId="{E7D767BE-E2B0-4885-8F45-429DC92AF5BA}" srcId="{B0E31290-A0C0-4E53-B409-115374F207FF}" destId="{E7F39C0C-07E3-4C22-8BDA-DB4FA03659DA}" srcOrd="0" destOrd="0" parTransId="{7598C3A6-E38D-4C73-B44D-5CD76F312995}" sibTransId="{240394D5-DFAD-4F8D-B031-17F3FF3FEAB8}"/>
    <dgm:cxn modelId="{60F44600-FEC4-42A3-9807-07EC7D99B999}" type="presOf" srcId="{240394D5-DFAD-4F8D-B031-17F3FF3FEAB8}" destId="{4531A331-8AD4-47F9-8164-ADAD0F7F0315}" srcOrd="0" destOrd="0" presId="urn:microsoft.com/office/officeart/2005/8/layout/process1"/>
    <dgm:cxn modelId="{D7C8C42F-FA3F-4C89-8A23-5DCA10EA34CF}" type="presOf" srcId="{FB91F5BB-6322-4A7F-AE80-08AFD49CBEF5}" destId="{1535B13C-6BCE-4EA8-8017-666497806BF3}" srcOrd="0" destOrd="0" presId="urn:microsoft.com/office/officeart/2005/8/layout/process1"/>
    <dgm:cxn modelId="{DA08EC5B-43B0-4F90-9045-560057D6C842}" type="presOf" srcId="{E8F29AA1-9224-4CA5-A4B2-7FB87D48D3F7}" destId="{F97B9210-C2D7-4074-B3D5-289C285B6B4B}" srcOrd="0" destOrd="0" presId="urn:microsoft.com/office/officeart/2005/8/layout/process1"/>
    <dgm:cxn modelId="{3CA29DA8-CD41-4116-8317-F053C0757D71}" type="presOf" srcId="{E7F39C0C-07E3-4C22-8BDA-DB4FA03659DA}" destId="{8B6E60CB-438B-4036-8799-30D77884BCE3}" srcOrd="0" destOrd="0" presId="urn:microsoft.com/office/officeart/2005/8/layout/process1"/>
    <dgm:cxn modelId="{AFE24D84-790C-4513-AACA-6E717313A2D8}" type="presOf" srcId="{240394D5-DFAD-4F8D-B031-17F3FF3FEAB8}" destId="{F2C9AFAA-6A3F-40FF-8A86-C6E3EFAE8366}" srcOrd="1" destOrd="0" presId="urn:microsoft.com/office/officeart/2005/8/layout/process1"/>
    <dgm:cxn modelId="{CF3D87DC-87F3-4B2E-B33F-F80ABDB41334}" type="presParOf" srcId="{2A232D4A-974B-41C8-AF97-CAC5F6D4BD7D}" destId="{8B6E60CB-438B-4036-8799-30D77884BCE3}" srcOrd="0" destOrd="0" presId="urn:microsoft.com/office/officeart/2005/8/layout/process1"/>
    <dgm:cxn modelId="{7ABFF051-A13E-45D6-AD85-759DC7F52B1E}" type="presParOf" srcId="{2A232D4A-974B-41C8-AF97-CAC5F6D4BD7D}" destId="{4531A331-8AD4-47F9-8164-ADAD0F7F0315}" srcOrd="1" destOrd="0" presId="urn:microsoft.com/office/officeart/2005/8/layout/process1"/>
    <dgm:cxn modelId="{99D52F54-1981-40B8-BC05-5FF0A23C3C37}" type="presParOf" srcId="{4531A331-8AD4-47F9-8164-ADAD0F7F0315}" destId="{F2C9AFAA-6A3F-40FF-8A86-C6E3EFAE8366}" srcOrd="0" destOrd="0" presId="urn:microsoft.com/office/officeart/2005/8/layout/process1"/>
    <dgm:cxn modelId="{150BF0AC-1B71-4EC0-8A24-543806FA8A11}" type="presParOf" srcId="{2A232D4A-974B-41C8-AF97-CAC5F6D4BD7D}" destId="{17387052-D067-4FAB-BDA4-D5A8FEA36890}" srcOrd="2" destOrd="0" presId="urn:microsoft.com/office/officeart/2005/8/layout/process1"/>
    <dgm:cxn modelId="{356358F7-7841-4583-9B9F-6E6B5042A950}" type="presParOf" srcId="{2A232D4A-974B-41C8-AF97-CAC5F6D4BD7D}" destId="{F97B9210-C2D7-4074-B3D5-289C285B6B4B}" srcOrd="3" destOrd="0" presId="urn:microsoft.com/office/officeart/2005/8/layout/process1"/>
    <dgm:cxn modelId="{7502B85A-45CC-458D-A3BA-7D90C45D5B36}" type="presParOf" srcId="{F97B9210-C2D7-4074-B3D5-289C285B6B4B}" destId="{B0B79252-3BDE-44DF-AE2E-AAB090CD9977}" srcOrd="0" destOrd="0" presId="urn:microsoft.com/office/officeart/2005/8/layout/process1"/>
    <dgm:cxn modelId="{87CF89E6-093A-4EA2-9CAD-DC50ABFD9ED9}" type="presParOf" srcId="{2A232D4A-974B-41C8-AF97-CAC5F6D4BD7D}" destId="{1535B13C-6BCE-4EA8-8017-666497806B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966C6D-7F81-4AA5-B571-EEB044B322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CD078-C96C-4661-BB56-6F7A3D17B1C3}">
      <dgm:prSet phldrT="[Text]"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64</a:t>
          </a:r>
        </a:p>
        <a:p>
          <a:r>
            <a:rPr lang="en-US" dirty="0" err="1" smtClean="0"/>
            <a:t>StartTick</a:t>
          </a:r>
          <a:r>
            <a:rPr lang="en-US" dirty="0" smtClean="0"/>
            <a:t> = 0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FBFF61C5-B66C-46CE-B69A-B9EC51D57280}" type="parTrans" cxnId="{62DFDE27-3BD3-4B01-A8D0-06A4868841EB}">
      <dgm:prSet/>
      <dgm:spPr/>
      <dgm:t>
        <a:bodyPr/>
        <a:lstStyle/>
        <a:p>
          <a:endParaRPr lang="en-US"/>
        </a:p>
      </dgm:t>
    </dgm:pt>
    <dgm:pt modelId="{7C3E0E9D-2E97-4D9A-B7C4-949732492A5A}" type="sibTrans" cxnId="{62DFDE27-3BD3-4B01-A8D0-06A4868841EB}">
      <dgm:prSet/>
      <dgm:spPr/>
      <dgm:t>
        <a:bodyPr/>
        <a:lstStyle/>
        <a:p>
          <a:endParaRPr lang="en-US"/>
        </a:p>
      </dgm:t>
    </dgm:pt>
    <dgm:pt modelId="{1BF59457-1120-4067-B166-A90160C07CD3}">
      <dgm:prSet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60</a:t>
          </a:r>
        </a:p>
        <a:p>
          <a:r>
            <a:rPr lang="en-US" dirty="0" err="1" smtClean="0"/>
            <a:t>StartTick</a:t>
          </a:r>
          <a:r>
            <a:rPr lang="en-US" dirty="0" smtClean="0"/>
            <a:t> = 0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8BD25898-E616-4045-BEF5-C9FDE1604267}" type="parTrans" cxnId="{D7FCBDB0-B5C8-40D8-A2FC-4A0DA42ACA04}">
      <dgm:prSet/>
      <dgm:spPr/>
      <dgm:t>
        <a:bodyPr/>
        <a:lstStyle/>
        <a:p>
          <a:endParaRPr lang="en-US"/>
        </a:p>
      </dgm:t>
    </dgm:pt>
    <dgm:pt modelId="{DD7B86C7-8073-4F62-AC9F-B7D6DDA808F0}" type="sibTrans" cxnId="{D7FCBDB0-B5C8-40D8-A2FC-4A0DA42ACA04}">
      <dgm:prSet/>
      <dgm:spPr/>
      <dgm:t>
        <a:bodyPr/>
        <a:lstStyle/>
        <a:p>
          <a:endParaRPr lang="en-US"/>
        </a:p>
      </dgm:t>
    </dgm:pt>
    <dgm:pt modelId="{E1DFDE17-A42B-485E-AE9B-80E9009C12A5}">
      <dgm:prSet/>
      <dgm:spPr/>
      <dgm:t>
        <a:bodyPr/>
        <a:lstStyle/>
        <a:p>
          <a:r>
            <a:rPr lang="en-US" dirty="0" err="1" smtClean="0"/>
            <a:t>MidiNote</a:t>
          </a:r>
          <a:r>
            <a:rPr lang="en-US" dirty="0" smtClean="0"/>
            <a:t> = 68</a:t>
          </a:r>
        </a:p>
        <a:p>
          <a:r>
            <a:rPr lang="en-US" dirty="0" err="1" smtClean="0"/>
            <a:t>StartTick</a:t>
          </a:r>
          <a:r>
            <a:rPr lang="en-US" dirty="0" smtClean="0"/>
            <a:t> = 0</a:t>
          </a:r>
        </a:p>
        <a:p>
          <a:r>
            <a:rPr lang="en-US" dirty="0" err="1" smtClean="0"/>
            <a:t>NumTicks</a:t>
          </a:r>
          <a:r>
            <a:rPr lang="en-US" dirty="0" smtClean="0"/>
            <a:t> = 1</a:t>
          </a:r>
          <a:endParaRPr lang="en-US" dirty="0"/>
        </a:p>
      </dgm:t>
    </dgm:pt>
    <dgm:pt modelId="{BB63AA97-6C64-4D76-88F2-E4DE27F1D4EE}" type="parTrans" cxnId="{A41F450C-38E9-4866-BD46-B9752FFD583D}">
      <dgm:prSet/>
      <dgm:spPr/>
      <dgm:t>
        <a:bodyPr/>
        <a:lstStyle/>
        <a:p>
          <a:endParaRPr lang="en-US"/>
        </a:p>
      </dgm:t>
    </dgm:pt>
    <dgm:pt modelId="{31BBF830-A1E9-4886-9051-221CB549CCEB}" type="sibTrans" cxnId="{A41F450C-38E9-4866-BD46-B9752FFD583D}">
      <dgm:prSet/>
      <dgm:spPr/>
      <dgm:t>
        <a:bodyPr/>
        <a:lstStyle/>
        <a:p>
          <a:endParaRPr lang="en-US"/>
        </a:p>
      </dgm:t>
    </dgm:pt>
    <dgm:pt modelId="{F9296DC7-F6B5-4A57-B326-6D20B5997E28}" type="pres">
      <dgm:prSet presAssocID="{2B966C6D-7F81-4AA5-B571-EEB044B32264}" presName="Name0" presStyleCnt="0">
        <dgm:presLayoutVars>
          <dgm:dir/>
          <dgm:resizeHandles val="exact"/>
        </dgm:presLayoutVars>
      </dgm:prSet>
      <dgm:spPr/>
    </dgm:pt>
    <dgm:pt modelId="{3ECB1906-6271-47E5-852E-F58283C53EE3}" type="pres">
      <dgm:prSet presAssocID="{1BF59457-1120-4067-B166-A90160C07C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BD6AC-42B2-436C-8EA9-484E3C129251}" type="pres">
      <dgm:prSet presAssocID="{DD7B86C7-8073-4F62-AC9F-B7D6DDA808F0}" presName="sibTrans" presStyleLbl="sibTrans2D1" presStyleIdx="0" presStyleCnt="2"/>
      <dgm:spPr/>
    </dgm:pt>
    <dgm:pt modelId="{FED857E4-50FB-4B17-AABB-A789759AC371}" type="pres">
      <dgm:prSet presAssocID="{DD7B86C7-8073-4F62-AC9F-B7D6DDA808F0}" presName="connectorText" presStyleLbl="sibTrans2D1" presStyleIdx="0" presStyleCnt="2"/>
      <dgm:spPr/>
    </dgm:pt>
    <dgm:pt modelId="{F348288C-1694-4AF5-B3A5-0FAA3C2F23A7}" type="pres">
      <dgm:prSet presAssocID="{7A7CD078-C96C-4661-BB56-6F7A3D17B1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00DFD-F98B-4E90-AF63-D9F785531E7D}" type="pres">
      <dgm:prSet presAssocID="{7C3E0E9D-2E97-4D9A-B7C4-949732492A5A}" presName="sibTrans" presStyleLbl="sibTrans2D1" presStyleIdx="1" presStyleCnt="2"/>
      <dgm:spPr/>
    </dgm:pt>
    <dgm:pt modelId="{40D62413-0E50-40CA-B3BD-99C9575EC958}" type="pres">
      <dgm:prSet presAssocID="{7C3E0E9D-2E97-4D9A-B7C4-949732492A5A}" presName="connectorText" presStyleLbl="sibTrans2D1" presStyleIdx="1" presStyleCnt="2"/>
      <dgm:spPr/>
    </dgm:pt>
    <dgm:pt modelId="{BBFB9820-6063-46F1-9B02-3909E37D8066}" type="pres">
      <dgm:prSet presAssocID="{E1DFDE17-A42B-485E-AE9B-80E9009C12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D81ED9-F8CA-470B-83B3-C0B62DE35491}" type="presOf" srcId="{2B966C6D-7F81-4AA5-B571-EEB044B32264}" destId="{F9296DC7-F6B5-4A57-B326-6D20B5997E28}" srcOrd="0" destOrd="0" presId="urn:microsoft.com/office/officeart/2005/8/layout/process1"/>
    <dgm:cxn modelId="{8316ECE1-339D-471B-972D-708DE5E828F4}" type="presOf" srcId="{E1DFDE17-A42B-485E-AE9B-80E9009C12A5}" destId="{BBFB9820-6063-46F1-9B02-3909E37D8066}" srcOrd="0" destOrd="0" presId="urn:microsoft.com/office/officeart/2005/8/layout/process1"/>
    <dgm:cxn modelId="{00B65D11-B592-481C-AFE3-72E45CA48080}" type="presOf" srcId="{DD7B86C7-8073-4F62-AC9F-B7D6DDA808F0}" destId="{FED857E4-50FB-4B17-AABB-A789759AC371}" srcOrd="1" destOrd="0" presId="urn:microsoft.com/office/officeart/2005/8/layout/process1"/>
    <dgm:cxn modelId="{F44B7ADB-A3A3-440D-B8CD-C34BEB30F0BD}" type="presOf" srcId="{7C3E0E9D-2E97-4D9A-B7C4-949732492A5A}" destId="{40D62413-0E50-40CA-B3BD-99C9575EC958}" srcOrd="1" destOrd="0" presId="urn:microsoft.com/office/officeart/2005/8/layout/process1"/>
    <dgm:cxn modelId="{50A57811-DFF0-46A1-A03B-8898F9EB8089}" type="presOf" srcId="{DD7B86C7-8073-4F62-AC9F-B7D6DDA808F0}" destId="{D49BD6AC-42B2-436C-8EA9-484E3C129251}" srcOrd="0" destOrd="0" presId="urn:microsoft.com/office/officeart/2005/8/layout/process1"/>
    <dgm:cxn modelId="{62DFDE27-3BD3-4B01-A8D0-06A4868841EB}" srcId="{2B966C6D-7F81-4AA5-B571-EEB044B32264}" destId="{7A7CD078-C96C-4661-BB56-6F7A3D17B1C3}" srcOrd="1" destOrd="0" parTransId="{FBFF61C5-B66C-46CE-B69A-B9EC51D57280}" sibTransId="{7C3E0E9D-2E97-4D9A-B7C4-949732492A5A}"/>
    <dgm:cxn modelId="{D98724AF-49ED-4E27-BB8A-CA4A99C5A865}" type="presOf" srcId="{7A7CD078-C96C-4661-BB56-6F7A3D17B1C3}" destId="{F348288C-1694-4AF5-B3A5-0FAA3C2F23A7}" srcOrd="0" destOrd="0" presId="urn:microsoft.com/office/officeart/2005/8/layout/process1"/>
    <dgm:cxn modelId="{D7FCBDB0-B5C8-40D8-A2FC-4A0DA42ACA04}" srcId="{2B966C6D-7F81-4AA5-B571-EEB044B32264}" destId="{1BF59457-1120-4067-B166-A90160C07CD3}" srcOrd="0" destOrd="0" parTransId="{8BD25898-E616-4045-BEF5-C9FDE1604267}" sibTransId="{DD7B86C7-8073-4F62-AC9F-B7D6DDA808F0}"/>
    <dgm:cxn modelId="{4B2C4EDC-F01A-4925-A4D3-98ECAFDC5559}" type="presOf" srcId="{7C3E0E9D-2E97-4D9A-B7C4-949732492A5A}" destId="{12D00DFD-F98B-4E90-AF63-D9F785531E7D}" srcOrd="0" destOrd="0" presId="urn:microsoft.com/office/officeart/2005/8/layout/process1"/>
    <dgm:cxn modelId="{A41F450C-38E9-4866-BD46-B9752FFD583D}" srcId="{2B966C6D-7F81-4AA5-B571-EEB044B32264}" destId="{E1DFDE17-A42B-485E-AE9B-80E9009C12A5}" srcOrd="2" destOrd="0" parTransId="{BB63AA97-6C64-4D76-88F2-E4DE27F1D4EE}" sibTransId="{31BBF830-A1E9-4886-9051-221CB549CCEB}"/>
    <dgm:cxn modelId="{8B931F53-C2FC-4106-8172-0B832950ABEC}" type="presOf" srcId="{1BF59457-1120-4067-B166-A90160C07CD3}" destId="{3ECB1906-6271-47E5-852E-F58283C53EE3}" srcOrd="0" destOrd="0" presId="urn:microsoft.com/office/officeart/2005/8/layout/process1"/>
    <dgm:cxn modelId="{459BD6E9-FE2C-44C0-BD98-BFA5EB5C3403}" type="presParOf" srcId="{F9296DC7-F6B5-4A57-B326-6D20B5997E28}" destId="{3ECB1906-6271-47E5-852E-F58283C53EE3}" srcOrd="0" destOrd="0" presId="urn:microsoft.com/office/officeart/2005/8/layout/process1"/>
    <dgm:cxn modelId="{93838E14-8D99-422D-BD92-C56F97FFAB43}" type="presParOf" srcId="{F9296DC7-F6B5-4A57-B326-6D20B5997E28}" destId="{D49BD6AC-42B2-436C-8EA9-484E3C129251}" srcOrd="1" destOrd="0" presId="urn:microsoft.com/office/officeart/2005/8/layout/process1"/>
    <dgm:cxn modelId="{F2AB722B-B444-4006-967E-99929CBD8AF1}" type="presParOf" srcId="{D49BD6AC-42B2-436C-8EA9-484E3C129251}" destId="{FED857E4-50FB-4B17-AABB-A789759AC371}" srcOrd="0" destOrd="0" presId="urn:microsoft.com/office/officeart/2005/8/layout/process1"/>
    <dgm:cxn modelId="{8FEDD94E-0A77-41E5-AC92-1ABB0F178E08}" type="presParOf" srcId="{F9296DC7-F6B5-4A57-B326-6D20B5997E28}" destId="{F348288C-1694-4AF5-B3A5-0FAA3C2F23A7}" srcOrd="2" destOrd="0" presId="urn:microsoft.com/office/officeart/2005/8/layout/process1"/>
    <dgm:cxn modelId="{B0F0C523-3957-44D9-8C8E-775BACB3CC1E}" type="presParOf" srcId="{F9296DC7-F6B5-4A57-B326-6D20B5997E28}" destId="{12D00DFD-F98B-4E90-AF63-D9F785531E7D}" srcOrd="3" destOrd="0" presId="urn:microsoft.com/office/officeart/2005/8/layout/process1"/>
    <dgm:cxn modelId="{02FCEE2A-2593-4759-969B-A7D74AB3FC95}" type="presParOf" srcId="{12D00DFD-F98B-4E90-AF63-D9F785531E7D}" destId="{40D62413-0E50-40CA-B3BD-99C9575EC958}" srcOrd="0" destOrd="0" presId="urn:microsoft.com/office/officeart/2005/8/layout/process1"/>
    <dgm:cxn modelId="{7809FFC9-D464-451B-96DE-6AA703B0A390}" type="presParOf" srcId="{F9296DC7-F6B5-4A57-B326-6D20B5997E28}" destId="{BBFB9820-6063-46F1-9B02-3909E37D80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02726-53B4-4487-86FF-2DFDA2999A65}">
      <dsp:nvSpPr>
        <dsp:cNvPr id="0" name=""/>
        <dsp:cNvSpPr/>
      </dsp:nvSpPr>
      <dsp:spPr>
        <a:xfrm>
          <a:off x="3683" y="1254427"/>
          <a:ext cx="1610506" cy="155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SingleNote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“C,”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Length: 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  <a:endParaRPr lang="en-US" sz="1800" kern="1200" dirty="0"/>
        </a:p>
      </dsp:txBody>
      <dsp:txXfrm>
        <a:off x="49232" y="1299976"/>
        <a:ext cx="1519408" cy="1464047"/>
      </dsp:txXfrm>
    </dsp:sp>
    <dsp:sp modelId="{21D1FA6A-286D-467D-A245-25486AC17544}">
      <dsp:nvSpPr>
        <dsp:cNvPr id="0" name=""/>
        <dsp:cNvSpPr/>
      </dsp:nvSpPr>
      <dsp:spPr>
        <a:xfrm>
          <a:off x="1775240" y="18322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75240" y="1912178"/>
        <a:ext cx="238999" cy="239643"/>
      </dsp:txXfrm>
    </dsp:sp>
    <dsp:sp modelId="{8457AF1A-033B-4115-8CE6-D7C47900B88D}">
      <dsp:nvSpPr>
        <dsp:cNvPr id="0" name=""/>
        <dsp:cNvSpPr/>
      </dsp:nvSpPr>
      <dsp:spPr>
        <a:xfrm>
          <a:off x="2258392" y="1254427"/>
          <a:ext cx="1610506" cy="155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SingleNote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Length: 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  <a:endParaRPr lang="en-US" sz="1800" kern="1200" dirty="0"/>
        </a:p>
      </dsp:txBody>
      <dsp:txXfrm>
        <a:off x="2303941" y="1299976"/>
        <a:ext cx="1519408" cy="1464047"/>
      </dsp:txXfrm>
    </dsp:sp>
    <dsp:sp modelId="{068E9CBD-CA16-46C9-BCAA-A14E36B606E7}">
      <dsp:nvSpPr>
        <dsp:cNvPr id="0" name=""/>
        <dsp:cNvSpPr/>
      </dsp:nvSpPr>
      <dsp:spPr>
        <a:xfrm>
          <a:off x="4029949" y="18322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29949" y="1912178"/>
        <a:ext cx="238999" cy="239643"/>
      </dsp:txXfrm>
    </dsp:sp>
    <dsp:sp modelId="{0A1EAB3F-717B-4FF2-B688-0B08D0D372A3}">
      <dsp:nvSpPr>
        <dsp:cNvPr id="0" name=""/>
        <dsp:cNvSpPr/>
      </dsp:nvSpPr>
      <dsp:spPr>
        <a:xfrm>
          <a:off x="4513101" y="1254427"/>
          <a:ext cx="1610506" cy="155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SingleNote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“c’”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Length: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  <a:endParaRPr lang="en-US" sz="1800" kern="1200" dirty="0"/>
        </a:p>
      </dsp:txBody>
      <dsp:txXfrm>
        <a:off x="4558650" y="1299976"/>
        <a:ext cx="1519408" cy="1464047"/>
      </dsp:txXfrm>
    </dsp:sp>
    <dsp:sp modelId="{5FD3B0D4-7A38-45E4-9696-0DCBACD8E1CB}">
      <dsp:nvSpPr>
        <dsp:cNvPr id="0" name=""/>
        <dsp:cNvSpPr/>
      </dsp:nvSpPr>
      <dsp:spPr>
        <a:xfrm>
          <a:off x="6284658" y="18322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84658" y="1912178"/>
        <a:ext cx="238999" cy="239643"/>
      </dsp:txXfrm>
    </dsp:sp>
    <dsp:sp modelId="{798061EA-1AB5-40D8-8D88-098CD6CAA22F}">
      <dsp:nvSpPr>
        <dsp:cNvPr id="0" name=""/>
        <dsp:cNvSpPr/>
      </dsp:nvSpPr>
      <dsp:spPr>
        <a:xfrm>
          <a:off x="6767810" y="1254427"/>
          <a:ext cx="1610506" cy="155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SingleNote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“c’”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Length: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  <a:endParaRPr lang="en-US" sz="1800" kern="1200" dirty="0"/>
        </a:p>
      </dsp:txBody>
      <dsp:txXfrm>
        <a:off x="6813359" y="1299976"/>
        <a:ext cx="1519408" cy="14640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C57D-227C-4F1C-B5F9-74F7C5F1361C}">
      <dsp:nvSpPr>
        <dsp:cNvPr id="0" name=""/>
        <dsp:cNvSpPr/>
      </dsp:nvSpPr>
      <dsp:spPr>
        <a:xfrm>
          <a:off x="2027" y="0"/>
          <a:ext cx="2074422" cy="129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SingleNote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Pitch = “E”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Length = 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Accidentals = 0</a:t>
          </a:r>
        </a:p>
      </dsp:txBody>
      <dsp:txXfrm>
        <a:off x="39968" y="37941"/>
        <a:ext cx="1998540" cy="1219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C57D-227C-4F1C-B5F9-74F7C5F1361C}">
      <dsp:nvSpPr>
        <dsp:cNvPr id="0" name=""/>
        <dsp:cNvSpPr/>
      </dsp:nvSpPr>
      <dsp:spPr>
        <a:xfrm>
          <a:off x="2027" y="0"/>
          <a:ext cx="2074422" cy="129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SingleNote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Pitch = “G”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Length = 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Accidentals = 0</a:t>
          </a:r>
        </a:p>
      </dsp:txBody>
      <dsp:txXfrm>
        <a:off x="39968" y="37941"/>
        <a:ext cx="1998540" cy="1219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02726-53B4-4487-86FF-2DFDA2999A65}">
      <dsp:nvSpPr>
        <dsp:cNvPr id="0" name=""/>
        <dsp:cNvSpPr/>
      </dsp:nvSpPr>
      <dsp:spPr>
        <a:xfrm>
          <a:off x="3683" y="1073245"/>
          <a:ext cx="1610506" cy="19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“C,”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50853" y="1120415"/>
        <a:ext cx="1516166" cy="1823169"/>
      </dsp:txXfrm>
    </dsp:sp>
    <dsp:sp modelId="{21D1FA6A-286D-467D-A245-25486AC17544}">
      <dsp:nvSpPr>
        <dsp:cNvPr id="0" name=""/>
        <dsp:cNvSpPr/>
      </dsp:nvSpPr>
      <dsp:spPr>
        <a:xfrm>
          <a:off x="1775240" y="18322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75240" y="1912178"/>
        <a:ext cx="238999" cy="239643"/>
      </dsp:txXfrm>
    </dsp:sp>
    <dsp:sp modelId="{8457AF1A-033B-4115-8CE6-D7C47900B88D}">
      <dsp:nvSpPr>
        <dsp:cNvPr id="0" name=""/>
        <dsp:cNvSpPr/>
      </dsp:nvSpPr>
      <dsp:spPr>
        <a:xfrm>
          <a:off x="2258392" y="1073245"/>
          <a:ext cx="1610506" cy="19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2305562" y="1120415"/>
        <a:ext cx="1516166" cy="1823169"/>
      </dsp:txXfrm>
    </dsp:sp>
    <dsp:sp modelId="{068E9CBD-CA16-46C9-BCAA-A14E36B606E7}">
      <dsp:nvSpPr>
        <dsp:cNvPr id="0" name=""/>
        <dsp:cNvSpPr/>
      </dsp:nvSpPr>
      <dsp:spPr>
        <a:xfrm>
          <a:off x="4029949" y="18322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29949" y="1912178"/>
        <a:ext cx="238999" cy="239643"/>
      </dsp:txXfrm>
    </dsp:sp>
    <dsp:sp modelId="{0A1EAB3F-717B-4FF2-B688-0B08D0D372A3}">
      <dsp:nvSpPr>
        <dsp:cNvPr id="0" name=""/>
        <dsp:cNvSpPr/>
      </dsp:nvSpPr>
      <dsp:spPr>
        <a:xfrm>
          <a:off x="4513101" y="1073245"/>
          <a:ext cx="1610506" cy="19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“c’”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4560271" y="1120415"/>
        <a:ext cx="1516166" cy="1823169"/>
      </dsp:txXfrm>
    </dsp:sp>
    <dsp:sp modelId="{5FD3B0D4-7A38-45E4-9696-0DCBACD8E1CB}">
      <dsp:nvSpPr>
        <dsp:cNvPr id="0" name=""/>
        <dsp:cNvSpPr/>
      </dsp:nvSpPr>
      <dsp:spPr>
        <a:xfrm>
          <a:off x="6284658" y="1832297"/>
          <a:ext cx="341427" cy="399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84658" y="1912178"/>
        <a:ext cx="238999" cy="239643"/>
      </dsp:txXfrm>
    </dsp:sp>
    <dsp:sp modelId="{798061EA-1AB5-40D8-8D88-098CD6CAA22F}">
      <dsp:nvSpPr>
        <dsp:cNvPr id="0" name=""/>
        <dsp:cNvSpPr/>
      </dsp:nvSpPr>
      <dsp:spPr>
        <a:xfrm>
          <a:off x="6767810" y="1073245"/>
          <a:ext cx="1610506" cy="1917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“c’”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6814980" y="1120415"/>
        <a:ext cx="1516166" cy="1823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18127-FC71-41F3-9477-92271C2A439B}">
      <dsp:nvSpPr>
        <dsp:cNvPr id="0" name=""/>
        <dsp:cNvSpPr/>
      </dsp:nvSpPr>
      <dsp:spPr>
        <a:xfrm>
          <a:off x="3733" y="1450433"/>
          <a:ext cx="1632467" cy="11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 48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2 </a:t>
          </a:r>
        </a:p>
      </dsp:txBody>
      <dsp:txXfrm>
        <a:off x="37800" y="1484500"/>
        <a:ext cx="1564333" cy="1094999"/>
      </dsp:txXfrm>
    </dsp:sp>
    <dsp:sp modelId="{E4FDDFDE-B965-4F18-9522-25BF335B1DAB}">
      <dsp:nvSpPr>
        <dsp:cNvPr id="0" name=""/>
        <dsp:cNvSpPr/>
      </dsp:nvSpPr>
      <dsp:spPr>
        <a:xfrm>
          <a:off x="1799448" y="1829573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99448" y="1910543"/>
        <a:ext cx="242258" cy="242912"/>
      </dsp:txXfrm>
    </dsp:sp>
    <dsp:sp modelId="{A6A9BC7B-638C-4217-B828-EC6ACFF4C8C1}">
      <dsp:nvSpPr>
        <dsp:cNvPr id="0" name=""/>
        <dsp:cNvSpPr/>
      </dsp:nvSpPr>
      <dsp:spPr>
        <a:xfrm>
          <a:off x="2289188" y="1450433"/>
          <a:ext cx="1632467" cy="11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60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2</a:t>
          </a:r>
          <a:endParaRPr lang="en-US" sz="1800" kern="1200" dirty="0"/>
        </a:p>
      </dsp:txBody>
      <dsp:txXfrm>
        <a:off x="2323255" y="1484500"/>
        <a:ext cx="1564333" cy="1094999"/>
      </dsp:txXfrm>
    </dsp:sp>
    <dsp:sp modelId="{397623E8-43FF-4A8B-8D70-E534A92FAB6F}">
      <dsp:nvSpPr>
        <dsp:cNvPr id="0" name=""/>
        <dsp:cNvSpPr/>
      </dsp:nvSpPr>
      <dsp:spPr>
        <a:xfrm>
          <a:off x="4084903" y="1829573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84903" y="1910543"/>
        <a:ext cx="242258" cy="242912"/>
      </dsp:txXfrm>
    </dsp:sp>
    <dsp:sp modelId="{6C2E07E6-3F30-4716-940C-612F13AB33CB}">
      <dsp:nvSpPr>
        <dsp:cNvPr id="0" name=""/>
        <dsp:cNvSpPr/>
      </dsp:nvSpPr>
      <dsp:spPr>
        <a:xfrm>
          <a:off x="4574643" y="1450433"/>
          <a:ext cx="1632467" cy="11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84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1</a:t>
          </a:r>
          <a:endParaRPr lang="en-US" sz="1800" kern="1200" dirty="0"/>
        </a:p>
      </dsp:txBody>
      <dsp:txXfrm>
        <a:off x="4608710" y="1484500"/>
        <a:ext cx="1564333" cy="1094999"/>
      </dsp:txXfrm>
    </dsp:sp>
    <dsp:sp modelId="{080487CB-2197-41DC-9D99-66462E85683C}">
      <dsp:nvSpPr>
        <dsp:cNvPr id="0" name=""/>
        <dsp:cNvSpPr/>
      </dsp:nvSpPr>
      <dsp:spPr>
        <a:xfrm>
          <a:off x="6370358" y="1829573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70358" y="1910543"/>
        <a:ext cx="242258" cy="242912"/>
      </dsp:txXfrm>
    </dsp:sp>
    <dsp:sp modelId="{D94E1254-1F89-4278-A2C3-BAEC7EFA5230}">
      <dsp:nvSpPr>
        <dsp:cNvPr id="0" name=""/>
        <dsp:cNvSpPr/>
      </dsp:nvSpPr>
      <dsp:spPr>
        <a:xfrm>
          <a:off x="6860098" y="1450433"/>
          <a:ext cx="1632467" cy="1163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84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 5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1</a:t>
          </a:r>
          <a:endParaRPr lang="en-US" sz="1800" kern="1200" dirty="0"/>
        </a:p>
      </dsp:txBody>
      <dsp:txXfrm>
        <a:off x="6894165" y="1484500"/>
        <a:ext cx="1564333" cy="1094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C57D-227C-4F1C-B5F9-74F7C5F1361C}">
      <dsp:nvSpPr>
        <dsp:cNvPr id="0" name=""/>
        <dsp:cNvSpPr/>
      </dsp:nvSpPr>
      <dsp:spPr>
        <a:xfrm>
          <a:off x="0" y="0"/>
          <a:ext cx="6261329" cy="129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Chord(EC)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NumNotes</a:t>
          </a:r>
          <a:r>
            <a:rPr lang="en-US" sz="2000" kern="1200" dirty="0" smtClean="0"/>
            <a:t> =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NoteList</a:t>
          </a:r>
          <a:r>
            <a:rPr lang="en-US" sz="2000" kern="1200" dirty="0" smtClean="0"/>
            <a:t> = &lt;</a:t>
          </a:r>
          <a:r>
            <a:rPr lang="en-US" sz="2000" kern="1200" dirty="0" err="1" smtClean="0"/>
            <a:t>AbstractNote</a:t>
          </a:r>
          <a:r>
            <a:rPr lang="en-US" sz="2000" kern="1200" dirty="0" smtClean="0"/>
            <a:t>(E), </a:t>
          </a:r>
          <a:r>
            <a:rPr lang="en-US" sz="2000" kern="1200" dirty="0" err="1" smtClean="0"/>
            <a:t>AbstractNote</a:t>
          </a:r>
          <a:r>
            <a:rPr lang="en-US" sz="2000" kern="1200" dirty="0" smtClean="0"/>
            <a:t>(C)&gt;</a:t>
          </a:r>
          <a:endParaRPr lang="en-US" sz="2000" kern="1200" dirty="0"/>
        </a:p>
      </dsp:txBody>
      <dsp:txXfrm>
        <a:off x="37941" y="37941"/>
        <a:ext cx="6185447" cy="12195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E60CB-438B-4036-8799-30D77884BCE3}">
      <dsp:nvSpPr>
        <dsp:cNvPr id="0" name=""/>
        <dsp:cNvSpPr/>
      </dsp:nvSpPr>
      <dsp:spPr>
        <a:xfrm>
          <a:off x="1175" y="217368"/>
          <a:ext cx="2507270" cy="1927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“E”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</a:p>
      </dsp:txBody>
      <dsp:txXfrm>
        <a:off x="57628" y="273821"/>
        <a:ext cx="2394364" cy="1814557"/>
      </dsp:txXfrm>
    </dsp:sp>
    <dsp:sp modelId="{4531A331-8AD4-47F9-8164-ADAD0F7F0315}">
      <dsp:nvSpPr>
        <dsp:cNvPr id="0" name=""/>
        <dsp:cNvSpPr/>
      </dsp:nvSpPr>
      <dsp:spPr>
        <a:xfrm>
          <a:off x="2759172" y="870198"/>
          <a:ext cx="531541" cy="62180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759172" y="994559"/>
        <a:ext cx="372079" cy="373081"/>
      </dsp:txXfrm>
    </dsp:sp>
    <dsp:sp modelId="{17387052-D067-4FAB-BDA4-D5A8FEA36890}">
      <dsp:nvSpPr>
        <dsp:cNvPr id="0" name=""/>
        <dsp:cNvSpPr/>
      </dsp:nvSpPr>
      <dsp:spPr>
        <a:xfrm>
          <a:off x="3511354" y="217368"/>
          <a:ext cx="2507270" cy="1927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3567807" y="273821"/>
        <a:ext cx="2394364" cy="1814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B1906-6271-47E5-852E-F58283C53EE3}">
      <dsp:nvSpPr>
        <dsp:cNvPr id="0" name=""/>
        <dsp:cNvSpPr/>
      </dsp:nvSpPr>
      <dsp:spPr>
        <a:xfrm>
          <a:off x="1190" y="1270297"/>
          <a:ext cx="2539007" cy="1523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MidiNote</a:t>
          </a:r>
          <a:r>
            <a:rPr lang="en-US" sz="2300" kern="1200" dirty="0" smtClean="0"/>
            <a:t> = 64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StartTick</a:t>
          </a:r>
          <a:r>
            <a:rPr lang="en-US" sz="2300" kern="1200" dirty="0" smtClean="0"/>
            <a:t> = 0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NumTicks</a:t>
          </a:r>
          <a:r>
            <a:rPr lang="en-US" sz="2300" kern="1200" dirty="0" smtClean="0"/>
            <a:t> = 1</a:t>
          </a:r>
          <a:endParaRPr lang="en-US" sz="2300" kern="1200" dirty="0"/>
        </a:p>
      </dsp:txBody>
      <dsp:txXfrm>
        <a:off x="45809" y="1314916"/>
        <a:ext cx="2449769" cy="1434166"/>
      </dsp:txXfrm>
    </dsp:sp>
    <dsp:sp modelId="{D49BD6AC-42B2-436C-8EA9-484E3C129251}">
      <dsp:nvSpPr>
        <dsp:cNvPr id="0" name=""/>
        <dsp:cNvSpPr/>
      </dsp:nvSpPr>
      <dsp:spPr>
        <a:xfrm>
          <a:off x="2794099" y="1717163"/>
          <a:ext cx="538269" cy="629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794099" y="1843098"/>
        <a:ext cx="376788" cy="377803"/>
      </dsp:txXfrm>
    </dsp:sp>
    <dsp:sp modelId="{F348288C-1694-4AF5-B3A5-0FAA3C2F23A7}">
      <dsp:nvSpPr>
        <dsp:cNvPr id="0" name=""/>
        <dsp:cNvSpPr/>
      </dsp:nvSpPr>
      <dsp:spPr>
        <a:xfrm>
          <a:off x="3555801" y="1270297"/>
          <a:ext cx="2539007" cy="1523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MidiNote</a:t>
          </a:r>
          <a:r>
            <a:rPr lang="en-US" sz="2300" kern="1200" dirty="0" smtClean="0"/>
            <a:t> = 60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StartTick</a:t>
          </a:r>
          <a:r>
            <a:rPr lang="en-US" sz="2300" kern="1200" dirty="0" smtClean="0"/>
            <a:t> = 0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NumTicks</a:t>
          </a:r>
          <a:r>
            <a:rPr lang="en-US" sz="2300" kern="1200" dirty="0" smtClean="0"/>
            <a:t> = 1</a:t>
          </a:r>
          <a:endParaRPr lang="en-US" sz="2300" kern="1200" dirty="0"/>
        </a:p>
      </dsp:txBody>
      <dsp:txXfrm>
        <a:off x="3600420" y="1314916"/>
        <a:ext cx="2449769" cy="1434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C57D-227C-4F1C-B5F9-74F7C5F1361C}">
      <dsp:nvSpPr>
        <dsp:cNvPr id="0" name=""/>
        <dsp:cNvSpPr/>
      </dsp:nvSpPr>
      <dsp:spPr>
        <a:xfrm>
          <a:off x="0" y="0"/>
          <a:ext cx="2074422" cy="129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SingleNote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Pitch = “C”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Length = 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Accidentals = 0</a:t>
          </a:r>
        </a:p>
      </dsp:txBody>
      <dsp:txXfrm>
        <a:off x="37941" y="37941"/>
        <a:ext cx="1998540" cy="12195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E60CB-438B-4036-8799-30D77884BCE3}">
      <dsp:nvSpPr>
        <dsp:cNvPr id="0" name=""/>
        <dsp:cNvSpPr/>
      </dsp:nvSpPr>
      <dsp:spPr>
        <a:xfrm>
          <a:off x="6563" y="233965"/>
          <a:ext cx="1961703" cy="1894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“C”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</a:p>
      </dsp:txBody>
      <dsp:txXfrm>
        <a:off x="62044" y="289446"/>
        <a:ext cx="1850741" cy="1783307"/>
      </dsp:txXfrm>
    </dsp:sp>
    <dsp:sp modelId="{4531A331-8AD4-47F9-8164-ADAD0F7F0315}">
      <dsp:nvSpPr>
        <dsp:cNvPr id="0" name=""/>
        <dsp:cNvSpPr/>
      </dsp:nvSpPr>
      <dsp:spPr>
        <a:xfrm>
          <a:off x="2164437" y="937848"/>
          <a:ext cx="415881" cy="4865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64437" y="1035148"/>
        <a:ext cx="291117" cy="291902"/>
      </dsp:txXfrm>
    </dsp:sp>
    <dsp:sp modelId="{17387052-D067-4FAB-BDA4-D5A8FEA36890}">
      <dsp:nvSpPr>
        <dsp:cNvPr id="0" name=""/>
        <dsp:cNvSpPr/>
      </dsp:nvSpPr>
      <dsp:spPr>
        <a:xfrm>
          <a:off x="2752948" y="233965"/>
          <a:ext cx="1961703" cy="1894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“E”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2808429" y="289446"/>
        <a:ext cx="1850741" cy="1783307"/>
      </dsp:txXfrm>
    </dsp:sp>
    <dsp:sp modelId="{F97B9210-C2D7-4074-B3D5-289C285B6B4B}">
      <dsp:nvSpPr>
        <dsp:cNvPr id="0" name=""/>
        <dsp:cNvSpPr/>
      </dsp:nvSpPr>
      <dsp:spPr>
        <a:xfrm>
          <a:off x="4910822" y="937848"/>
          <a:ext cx="415881" cy="4865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10822" y="1035148"/>
        <a:ext cx="291117" cy="291902"/>
      </dsp:txXfrm>
    </dsp:sp>
    <dsp:sp modelId="{1535B13C-6BCE-4EA8-8017-666497806BF3}">
      <dsp:nvSpPr>
        <dsp:cNvPr id="0" name=""/>
        <dsp:cNvSpPr/>
      </dsp:nvSpPr>
      <dsp:spPr>
        <a:xfrm>
          <a:off x="5499333" y="233965"/>
          <a:ext cx="1961703" cy="1894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PlayedNote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Pitch: “G”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: 1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Accidentals: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KeySig</a:t>
          </a:r>
          <a:r>
            <a:rPr lang="en-US" sz="1800" kern="1200" dirty="0" smtClean="0"/>
            <a:t>: None</a:t>
          </a:r>
          <a:endParaRPr lang="en-US" sz="1800" kern="1200" dirty="0"/>
        </a:p>
      </dsp:txBody>
      <dsp:txXfrm>
        <a:off x="5554814" y="289446"/>
        <a:ext cx="1850741" cy="17833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B1906-6271-47E5-852E-F58283C53EE3}">
      <dsp:nvSpPr>
        <dsp:cNvPr id="0" name=""/>
        <dsp:cNvSpPr/>
      </dsp:nvSpPr>
      <dsp:spPr>
        <a:xfrm>
          <a:off x="6563" y="1443488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60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1</a:t>
          </a:r>
          <a:endParaRPr lang="en-US" sz="1800" kern="1200" dirty="0"/>
        </a:p>
      </dsp:txBody>
      <dsp:txXfrm>
        <a:off x="41037" y="1477962"/>
        <a:ext cx="1892755" cy="1108074"/>
      </dsp:txXfrm>
    </dsp:sp>
    <dsp:sp modelId="{D49BD6AC-42B2-436C-8EA9-484E3C129251}">
      <dsp:nvSpPr>
        <dsp:cNvPr id="0" name=""/>
        <dsp:cNvSpPr/>
      </dsp:nvSpPr>
      <dsp:spPr>
        <a:xfrm>
          <a:off x="2164437" y="1788748"/>
          <a:ext cx="415881" cy="486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64437" y="1886048"/>
        <a:ext cx="291117" cy="291902"/>
      </dsp:txXfrm>
    </dsp:sp>
    <dsp:sp modelId="{F348288C-1694-4AF5-B3A5-0FAA3C2F23A7}">
      <dsp:nvSpPr>
        <dsp:cNvPr id="0" name=""/>
        <dsp:cNvSpPr/>
      </dsp:nvSpPr>
      <dsp:spPr>
        <a:xfrm>
          <a:off x="2752948" y="1443488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64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1</a:t>
          </a:r>
          <a:endParaRPr lang="en-US" sz="1800" kern="1200" dirty="0"/>
        </a:p>
      </dsp:txBody>
      <dsp:txXfrm>
        <a:off x="2787422" y="1477962"/>
        <a:ext cx="1892755" cy="1108074"/>
      </dsp:txXfrm>
    </dsp:sp>
    <dsp:sp modelId="{12D00DFD-F98B-4E90-AF63-D9F785531E7D}">
      <dsp:nvSpPr>
        <dsp:cNvPr id="0" name=""/>
        <dsp:cNvSpPr/>
      </dsp:nvSpPr>
      <dsp:spPr>
        <a:xfrm>
          <a:off x="4910822" y="1788748"/>
          <a:ext cx="415881" cy="486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10822" y="1886048"/>
        <a:ext cx="291117" cy="291902"/>
      </dsp:txXfrm>
    </dsp:sp>
    <dsp:sp modelId="{BBFB9820-6063-46F1-9B02-3909E37D8066}">
      <dsp:nvSpPr>
        <dsp:cNvPr id="0" name=""/>
        <dsp:cNvSpPr/>
      </dsp:nvSpPr>
      <dsp:spPr>
        <a:xfrm>
          <a:off x="5499333" y="1443488"/>
          <a:ext cx="1961703" cy="1177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MidiNote</a:t>
          </a:r>
          <a:r>
            <a:rPr lang="en-US" sz="1800" kern="1200" dirty="0" smtClean="0"/>
            <a:t> = 68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StartTick</a:t>
          </a:r>
          <a:r>
            <a:rPr lang="en-US" sz="1800" kern="1200" dirty="0" smtClean="0"/>
            <a:t> = 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NumTicks</a:t>
          </a:r>
          <a:r>
            <a:rPr lang="en-US" sz="1800" kern="1200" dirty="0" smtClean="0"/>
            <a:t> = 1</a:t>
          </a:r>
          <a:endParaRPr lang="en-US" sz="1800" kern="1200" dirty="0"/>
        </a:p>
      </dsp:txBody>
      <dsp:txXfrm>
        <a:off x="5533807" y="1477962"/>
        <a:ext cx="1892755" cy="110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400D-EE81-4D86-8EBF-3225DA50AA3C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3BAE-C4F0-4502-8D5C-1E8C8559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6635597"/>
              </p:ext>
            </p:extLst>
          </p:nvPr>
        </p:nvGraphicFramePr>
        <p:xfrm>
          <a:off x="426720" y="-7620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739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Immutable List of Phrases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5550565"/>
              </p:ext>
            </p:extLst>
          </p:nvPr>
        </p:nvGraphicFramePr>
        <p:xfrm>
          <a:off x="457200" y="1676400"/>
          <a:ext cx="838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8150" y="231243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Immutable List of </a:t>
            </a:r>
            <a:r>
              <a:rPr lang="en-US" dirty="0" err="1" smtClean="0"/>
              <a:t>PlayedNotes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572000" y="2154198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3950" y="219229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generateNotes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59971783"/>
              </p:ext>
            </p:extLst>
          </p:nvPr>
        </p:nvGraphicFramePr>
        <p:xfrm>
          <a:off x="514350" y="3886200"/>
          <a:ext cx="84963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Down Arrow 10"/>
          <p:cNvSpPr/>
          <p:nvPr/>
        </p:nvSpPr>
        <p:spPr>
          <a:xfrm>
            <a:off x="4552950" y="46482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8064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toMidi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" y="48064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Parameters passed to Sequencer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72820937"/>
              </p:ext>
            </p:extLst>
          </p:nvPr>
        </p:nvGraphicFramePr>
        <p:xfrm>
          <a:off x="1276350" y="381000"/>
          <a:ext cx="626745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6939419"/>
              </p:ext>
            </p:extLst>
          </p:nvPr>
        </p:nvGraphicFramePr>
        <p:xfrm>
          <a:off x="1409700" y="2095500"/>
          <a:ext cx="6019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3703516"/>
              </p:ext>
            </p:extLst>
          </p:nvPr>
        </p:nvGraphicFramePr>
        <p:xfrm>
          <a:off x="1371600" y="3810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Down Arrow 6"/>
          <p:cNvSpPr/>
          <p:nvPr/>
        </p:nvSpPr>
        <p:spPr>
          <a:xfrm>
            <a:off x="4267200" y="1828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799" y="1828800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generateNotes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267200" y="43434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799" y="4520684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getMidi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45" y="11668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Immutable List of Phrases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45" y="1987034"/>
            <a:ext cx="30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Immutable List of </a:t>
            </a:r>
            <a:r>
              <a:rPr lang="en-US" dirty="0" err="1" smtClean="0"/>
              <a:t>PlayedNotes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45" y="4711184"/>
            <a:ext cx="41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Parameters to Passed to Sequencer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903019"/>
              </p:ext>
            </p:extLst>
          </p:nvPr>
        </p:nvGraphicFramePr>
        <p:xfrm>
          <a:off x="1006236" y="381000"/>
          <a:ext cx="207645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1299378"/>
              </p:ext>
            </p:extLst>
          </p:nvPr>
        </p:nvGraphicFramePr>
        <p:xfrm>
          <a:off x="990600" y="2247900"/>
          <a:ext cx="7467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91392575"/>
              </p:ext>
            </p:extLst>
          </p:nvPr>
        </p:nvGraphicFramePr>
        <p:xfrm>
          <a:off x="990600" y="38100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Down Arrow 6"/>
          <p:cNvSpPr/>
          <p:nvPr/>
        </p:nvSpPr>
        <p:spPr>
          <a:xfrm>
            <a:off x="4286250" y="1828800"/>
            <a:ext cx="438150" cy="527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799" y="1828800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generateNotes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267200" y="4520684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799" y="4520684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getMidi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45" y="11668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Immutable List of Phrases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45" y="1987034"/>
            <a:ext cx="30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Immutable List of </a:t>
            </a:r>
            <a:r>
              <a:rPr lang="en-US" dirty="0" err="1" smtClean="0"/>
              <a:t>PlayedNotes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45" y="4711184"/>
            <a:ext cx="41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Parameters to Passed to Sequencer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49804540"/>
              </p:ext>
            </p:extLst>
          </p:nvPr>
        </p:nvGraphicFramePr>
        <p:xfrm>
          <a:off x="3686175" y="381000"/>
          <a:ext cx="207645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1411850"/>
              </p:ext>
            </p:extLst>
          </p:nvPr>
        </p:nvGraphicFramePr>
        <p:xfrm>
          <a:off x="6400800" y="381000"/>
          <a:ext cx="207645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9823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368</Words>
  <Application>Microsoft Office PowerPoint</Application>
  <PresentationFormat>On-screen Show (4:3)</PresentationFormat>
  <Paragraphs>118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10</cp:revision>
  <dcterms:created xsi:type="dcterms:W3CDTF">2012-03-19T03:37:31Z</dcterms:created>
  <dcterms:modified xsi:type="dcterms:W3CDTF">2012-03-19T05:00:04Z</dcterms:modified>
</cp:coreProperties>
</file>