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1/12/2019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vijayshandilya/Visual_analat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Analytics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Vijay Shandilya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D94752E-234E-4966-9322-36BBFDF9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 dirty="0"/>
              <a:t>Bank Customer’s Data</a:t>
            </a:r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/>
          </a:bodyPr>
          <a:lstStyle/>
          <a:p>
            <a:r>
              <a:rPr lang="en-IN" b="1" u="sng" dirty="0"/>
              <a:t>Objective</a:t>
            </a:r>
            <a:r>
              <a:rPr lang="en-IN" dirty="0"/>
              <a:t> : To find the key insights in the given data to know how to increase the revenue and reduce the cost .</a:t>
            </a:r>
          </a:p>
          <a:p>
            <a:pPr marL="0" indent="0">
              <a:buNone/>
            </a:pPr>
            <a:r>
              <a:rPr lang="en-IN" sz="2000" dirty="0"/>
              <a:t>Data Information:</a:t>
            </a:r>
          </a:p>
          <a:p>
            <a:pPr marL="0" indent="0">
              <a:buNone/>
            </a:pPr>
            <a:r>
              <a:rPr lang="en-IN" sz="2000" dirty="0"/>
              <a:t>1.Dropping Customer ID, Name ,</a:t>
            </a:r>
          </a:p>
          <a:p>
            <a:pPr marL="0" indent="0">
              <a:buNone/>
            </a:pPr>
            <a:r>
              <a:rPr lang="en-IN" sz="2000" dirty="0"/>
              <a:t>Surname and Date Joined from the </a:t>
            </a:r>
          </a:p>
          <a:p>
            <a:pPr marL="0" indent="0">
              <a:buNone/>
            </a:pPr>
            <a:r>
              <a:rPr lang="en-IN" sz="2000" dirty="0"/>
              <a:t>Data set as they contain multiple</a:t>
            </a:r>
          </a:p>
          <a:p>
            <a:pPr marL="0" indent="0">
              <a:buNone/>
            </a:pPr>
            <a:r>
              <a:rPr lang="en-IN" sz="2000" dirty="0"/>
              <a:t>Factor levels.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26F2E1-3C89-470B-802A-11148B26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08" y="1880599"/>
            <a:ext cx="6559594" cy="4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B5EB0F-C2C7-4C20-815D-654C52F64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08116"/>
            <a:ext cx="3926575" cy="2363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A9C140-F124-4D65-AB89-E9D01040809F}"/>
              </a:ext>
            </a:extLst>
          </p:cNvPr>
          <p:cNvSpPr txBox="1"/>
          <p:nvPr/>
        </p:nvSpPr>
        <p:spPr>
          <a:xfrm>
            <a:off x="1498801" y="3086876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F4F7C75-9C99-42A2-9922-75E0C9A7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06" y="845586"/>
            <a:ext cx="4192559" cy="2613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109F813-9560-4C59-8FB0-7397A9723ACF}"/>
              </a:ext>
            </a:extLst>
          </p:cNvPr>
          <p:cNvSpPr txBox="1"/>
          <p:nvPr/>
        </p:nvSpPr>
        <p:spPr>
          <a:xfrm>
            <a:off x="8811881" y="1993136"/>
            <a:ext cx="31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 &amp; Region v/s Job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B83D6D8-8B3C-4FF6-8D39-05E56B04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2" y="3622809"/>
            <a:ext cx="3770967" cy="22696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D9DA25-318E-42D7-BFF7-E5B918C902B6}"/>
              </a:ext>
            </a:extLst>
          </p:cNvPr>
          <p:cNvSpPr txBox="1"/>
          <p:nvPr/>
        </p:nvSpPr>
        <p:spPr>
          <a:xfrm>
            <a:off x="1738026" y="5830002"/>
            <a:ext cx="230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Gender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63DF541-5EC2-448D-9275-EEDA2D7A3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71" y="3461798"/>
            <a:ext cx="4462106" cy="2717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B80EB3E-E07F-4CB4-88BA-A6C829959F85}"/>
              </a:ext>
            </a:extLst>
          </p:cNvPr>
          <p:cNvSpPr txBox="1"/>
          <p:nvPr/>
        </p:nvSpPr>
        <p:spPr>
          <a:xfrm>
            <a:off x="8892319" y="4635919"/>
            <a:ext cx="31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v/s Age</a:t>
            </a:r>
          </a:p>
        </p:txBody>
      </p:sp>
    </p:spTree>
    <p:extLst>
      <p:ext uri="{BB962C8B-B14F-4D97-AF65-F5344CB8AC3E}">
        <p14:creationId xmlns:p14="http://schemas.microsoft.com/office/powerpoint/2010/main" val="11000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1A9C140-F124-4D65-AB89-E9D01040809F}"/>
              </a:ext>
            </a:extLst>
          </p:cNvPr>
          <p:cNvSpPr txBox="1"/>
          <p:nvPr/>
        </p:nvSpPr>
        <p:spPr>
          <a:xfrm>
            <a:off x="838200" y="3154003"/>
            <a:ext cx="32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Balance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D9DA25-318E-42D7-BFF7-E5B918C902B6}"/>
              </a:ext>
            </a:extLst>
          </p:cNvPr>
          <p:cNvSpPr txBox="1"/>
          <p:nvPr/>
        </p:nvSpPr>
        <p:spPr>
          <a:xfrm>
            <a:off x="616967" y="5842410"/>
            <a:ext cx="318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Gender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B80EB3E-E07F-4CB4-88BA-A6C829959F85}"/>
              </a:ext>
            </a:extLst>
          </p:cNvPr>
          <p:cNvSpPr txBox="1"/>
          <p:nvPr/>
        </p:nvSpPr>
        <p:spPr>
          <a:xfrm>
            <a:off x="6404310" y="4395043"/>
            <a:ext cx="26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Job Classification v/s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759A56-3891-4FF8-9FD1-BB2929BC9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" y="641325"/>
            <a:ext cx="4283380" cy="2534436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B41F4CEA-EA7A-47CC-A910-868B155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7" y="3645198"/>
            <a:ext cx="4283380" cy="2260015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EE4FE7CD-F82B-4909-80C2-618A9BE8A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84" y="1226946"/>
            <a:ext cx="4677743" cy="287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72957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D9DA25-318E-42D7-BFF7-E5B918C902B6}"/>
              </a:ext>
            </a:extLst>
          </p:cNvPr>
          <p:cNvSpPr txBox="1"/>
          <p:nvPr/>
        </p:nvSpPr>
        <p:spPr>
          <a:xfrm>
            <a:off x="1110916" y="5630157"/>
            <a:ext cx="318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Avg.Balance</a:t>
            </a:r>
            <a:r>
              <a:rPr lang="en-IN" dirty="0"/>
              <a:t> for gender and job category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FA12997-D306-49B9-B741-3FD2B7D2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2" y="827627"/>
            <a:ext cx="5095875" cy="4867275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28BC0C05-4394-43DF-AD68-3C4B6347E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44" y="803685"/>
            <a:ext cx="5505450" cy="5038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DE08DD-460B-4AC4-9ACB-4E23B08BA070}"/>
              </a:ext>
            </a:extLst>
          </p:cNvPr>
          <p:cNvSpPr txBox="1"/>
          <p:nvPr/>
        </p:nvSpPr>
        <p:spPr>
          <a:xfrm>
            <a:off x="7057240" y="5686740"/>
            <a:ext cx="318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Avg.Age</a:t>
            </a:r>
            <a:r>
              <a:rPr lang="en-IN" dirty="0"/>
              <a:t> for gender and job category</a:t>
            </a:r>
          </a:p>
        </p:txBody>
      </p:sp>
    </p:spTree>
    <p:extLst>
      <p:ext uri="{BB962C8B-B14F-4D97-AF65-F5344CB8AC3E}">
        <p14:creationId xmlns:p14="http://schemas.microsoft.com/office/powerpoint/2010/main" val="291380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777" y="749951"/>
            <a:ext cx="10515600" cy="5358097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/>
              <a:t>Insights</a:t>
            </a:r>
            <a:r>
              <a:rPr lang="en-IN" sz="2000" dirty="0"/>
              <a:t>:</a:t>
            </a:r>
          </a:p>
          <a:p>
            <a:r>
              <a:rPr lang="en-IN" sz="2000" dirty="0"/>
              <a:t>Wales in spite of less population have the maximum average balance, following Wales Northern Ireland have second highest balance followed by Scotland and England.</a:t>
            </a:r>
          </a:p>
          <a:p>
            <a:r>
              <a:rPr lang="en-IN" sz="2000" dirty="0"/>
              <a:t>Comparatively Northern Ireland have younger people followed by England, Wales and Scotland.  </a:t>
            </a:r>
          </a:p>
          <a:p>
            <a:r>
              <a:rPr lang="en-IN" sz="2000" dirty="0"/>
              <a:t>To increase the revenue bank should send the campaigning mail to the people of Wales and Northern Ireland to convince them to increase the deposit amount.</a:t>
            </a:r>
          </a:p>
          <a:p>
            <a:pPr marL="0" indent="0">
              <a:buNone/>
            </a:pPr>
            <a:r>
              <a:rPr lang="en-IN" sz="2000" b="1" u="sng" dirty="0"/>
              <a:t>GITHUB LINK:</a:t>
            </a:r>
          </a:p>
          <a:p>
            <a:pPr marL="0" indent="0">
              <a:buNone/>
            </a:pPr>
            <a:r>
              <a:rPr lang="en-IN" sz="2000" b="1" dirty="0">
                <a:hlinkClick r:id="rId2"/>
              </a:rPr>
              <a:t>https</a:t>
            </a:r>
            <a:r>
              <a:rPr lang="en-IN" sz="2000" b="1">
                <a:hlinkClick r:id="rId2"/>
              </a:rPr>
              <a:t>://</a:t>
            </a:r>
            <a:r>
              <a:rPr lang="en-IN" sz="2000" b="1" smtClean="0">
                <a:hlinkClick r:id="rId2"/>
              </a:rPr>
              <a:t>github.com/svijayshandilya/Visual_analatics</a:t>
            </a:r>
            <a:r>
              <a:rPr lang="en-IN" sz="2000" b="1" smtClean="0"/>
              <a:t> 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11.01.2019</a:t>
            </a:r>
          </a:p>
        </p:txBody>
      </p:sp>
    </p:spTree>
    <p:extLst>
      <p:ext uri="{BB962C8B-B14F-4D97-AF65-F5344CB8AC3E}">
        <p14:creationId xmlns:p14="http://schemas.microsoft.com/office/powerpoint/2010/main" val="35476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181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Visual Analytics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Shandilya, Vijay</cp:lastModifiedBy>
  <cp:revision>345</cp:revision>
  <dcterms:created xsi:type="dcterms:W3CDTF">2016-03-16T11:15:40Z</dcterms:created>
  <dcterms:modified xsi:type="dcterms:W3CDTF">2019-01-12T09:37:04Z</dcterms:modified>
</cp:coreProperties>
</file>