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7818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25FB"/>
    <a:srgbClr val="FC204A"/>
    <a:srgbClr val="FD6E02"/>
    <a:srgbClr val="FF3938"/>
    <a:srgbClr val="FFA108"/>
    <a:srgbClr val="898989"/>
    <a:srgbClr val="B2B2B2"/>
    <a:srgbClr val="777777"/>
    <a:srgbClr val="80808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678" autoAdjust="0"/>
  </p:normalViewPr>
  <p:slideViewPr>
    <p:cSldViewPr>
      <p:cViewPr varScale="1">
        <p:scale>
          <a:sx n="61" d="100"/>
          <a:sy n="61" d="100"/>
        </p:scale>
        <p:origin x="9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98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6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27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771525"/>
            <a:ext cx="6564312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694238"/>
            <a:ext cx="49657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>
                <a:sym typeface="CommonBullets" pitchFamily="34" charset="2"/>
              </a:rPr>
              <a:t>	Zweite Ebene</a:t>
            </a:r>
          </a:p>
          <a:p>
            <a:pPr lvl="2"/>
            <a:r>
              <a:rPr lang="en-GB" noProof="0" smtClean="0">
                <a:sym typeface="CommonBullets" pitchFamily="34" charset="2"/>
              </a:rPr>
              <a:t>Dritte Ebene</a:t>
            </a:r>
          </a:p>
          <a:p>
            <a:pPr lvl="3"/>
            <a:r>
              <a:rPr lang="en-GB" noProof="0" smtClean="0">
                <a:sym typeface="CommonBullets" pitchFamily="34" charset="2"/>
              </a:rPr>
              <a:t>Vierte Ebene</a:t>
            </a:r>
          </a:p>
          <a:p>
            <a:pPr lvl="4"/>
            <a:r>
              <a:rPr lang="en-GB" noProof="0" smtClean="0">
                <a:sym typeface="CommonBullets" pitchFamily="34" charset="2"/>
              </a:rPr>
              <a:t>Fünfte Ebene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9391650"/>
            <a:ext cx="287178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100"/>
            </a:lvl1pPr>
          </a:lstStyle>
          <a:p>
            <a:pPr>
              <a:defRPr/>
            </a:pPr>
            <a:fld id="{F0B85578-CD2D-4C8A-A339-DAC31CCFF2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37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indent="-17145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938" y="771525"/>
            <a:ext cx="6564312" cy="3692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Motivation: multimodal</a:t>
            </a:r>
            <a:r>
              <a:rPr lang="en-US" baseline="0" dirty="0" smtClean="0"/>
              <a:t> probe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85578-CD2D-4C8A-A339-DAC31CCFF274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509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1" descr="IMTEK_Logo_Far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320675"/>
            <a:ext cx="170376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07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31800" y="1449388"/>
            <a:ext cx="11040533" cy="1516062"/>
          </a:xfrm>
        </p:spPr>
        <p:txBody>
          <a:bodyPr/>
          <a:lstStyle>
            <a:lvl1pPr algn="ctr">
              <a:defRPr sz="34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20807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114675"/>
            <a:ext cx="11040533" cy="15113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5516563"/>
            <a:ext cx="12194116" cy="927100"/>
            <a:chOff x="0" y="5516563"/>
            <a:chExt cx="12194116" cy="927100"/>
          </a:xfrm>
        </p:grpSpPr>
        <p:pic>
          <p:nvPicPr>
            <p:cNvPr id="4" name="Picture 324" descr="TitelE2_3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591" y="5516563"/>
              <a:ext cx="9770525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24" descr="TitelE2_300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42"/>
            <a:stretch/>
          </p:blipFill>
          <p:spPr bwMode="auto">
            <a:xfrm>
              <a:off x="0" y="5516563"/>
              <a:ext cx="8056513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619443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E67B-DD1D-41B9-93BB-9D99EE00E60D}" type="datetime1">
              <a:rPr lang="es-ES" smtClean="0"/>
              <a:t>25/02/2017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6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000EA627-73E3-4024-AAE0-2B40EC2210C2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67733428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19067" y="57151"/>
            <a:ext cx="2853267" cy="6251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5034" y="57151"/>
            <a:ext cx="8360833" cy="62515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DB391-7429-4C8E-826E-27A3CFA0E78A}" type="datetime1">
              <a:rPr lang="es-ES" smtClean="0"/>
              <a:t>25/02/2017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6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F774458F-C30F-4F30-9FE2-F21E426E4ABC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290944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AD65C-2911-448A-871B-962D8237AC9D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6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altLang="en-US" dirty="0" smtClean="0"/>
              <a:t>- </a:t>
            </a:r>
            <a:fld id="{C975546C-E19A-44CF-BFCB-67B0FD85392B}" type="slidenum">
              <a:rPr lang="de-DE" altLang="en-US" smtClean="0"/>
              <a:pPr>
                <a:defRPr/>
              </a:pPr>
              <a:t>‹#›</a:t>
            </a:fld>
            <a:r>
              <a:rPr lang="de-DE" altLang="en-US" dirty="0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45882894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E048-7850-42FE-8377-BB643887D280}" type="datetime1">
              <a:rPr lang="es-ES" smtClean="0"/>
              <a:t>25/02/2017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6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0F7F82D7-1BAD-47E5-AED3-FFAE490D3124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69092378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033" y="1341439"/>
            <a:ext cx="5607051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65285" y="1341439"/>
            <a:ext cx="5607049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10E7-1714-4F7D-9F30-AE6DE53CC0B8}" type="datetime1">
              <a:rPr lang="es-ES" smtClean="0"/>
              <a:t>25/02/2017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7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 altLang="en-US" dirty="0" smtClean="0"/>
              <a:t>- </a:t>
            </a:r>
            <a:fld id="{BE1413AC-A703-4EA2-A253-A48EFB182FBF}" type="slidenum">
              <a:rPr lang="de-DE" altLang="en-US" smtClean="0"/>
              <a:pPr>
                <a:defRPr/>
              </a:pPr>
              <a:t>‹#›</a:t>
            </a:fld>
            <a:r>
              <a:rPr lang="de-DE" altLang="en-US" dirty="0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01767281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F5254-DFAD-43A6-9E84-2B7C565855CF}" type="datetime1">
              <a:rPr lang="es-ES" smtClean="0"/>
              <a:t>25/02/2017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9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de-DE" altLang="en-US" dirty="0" smtClean="0"/>
              <a:t>- </a:t>
            </a:r>
            <a:fld id="{46CA3992-9A96-4A17-B2CB-4D9241767F07}" type="slidenum">
              <a:rPr lang="de-DE" altLang="en-US" smtClean="0"/>
              <a:pPr>
                <a:defRPr/>
              </a:pPr>
              <a:t>‹#›</a:t>
            </a:fld>
            <a:r>
              <a:rPr lang="de-DE" altLang="en-US" dirty="0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12889240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9A210-2C75-43A4-B8D4-82515F097CDF}" type="datetime1">
              <a:rPr lang="es-ES" smtClean="0"/>
              <a:t>25/02/2017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5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092F9624-531C-49E1-9784-739D6560672E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53190332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CBDA7-33AE-4F22-89FA-0969CD2A99AE}" type="datetime1">
              <a:rPr lang="es-ES" smtClean="0"/>
              <a:t>25/02/2017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4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769BDA21-CBCE-465C-A06C-310527CCB001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00699493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2B17-0F47-4CD6-AEA3-78314A1A9E9F}" type="datetime1">
              <a:rPr lang="es-ES" smtClean="0"/>
              <a:t>25/02/2017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7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5B9181A9-0529-4E2C-92F6-208963EDC952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01400116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3145-720F-4A85-881D-742B1AE0E528}" type="datetime1">
              <a:rPr lang="es-ES" smtClean="0"/>
              <a:t>25/02/2017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Sergio Vilches</a:t>
            </a:r>
          </a:p>
        </p:txBody>
      </p:sp>
      <p:sp>
        <p:nvSpPr>
          <p:cNvPr id="7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- </a:t>
            </a:r>
            <a:fld id="{260BCE13-41D5-454A-934E-A92AAD6AEA2C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43279191"/>
      </p:ext>
    </p:extLst>
  </p:cSld>
  <p:clrMapOvr>
    <a:masterClrMapping/>
  </p:clrMapOvr>
  <p:transition advTm="20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1151" y="57150"/>
            <a:ext cx="964776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4" tIns="0" rIns="94764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Titel of the presentation, two lines possible if necessary</a:t>
            </a:r>
          </a:p>
        </p:txBody>
      </p:sp>
      <p:sp>
        <p:nvSpPr>
          <p:cNvPr id="102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34" y="1341439"/>
            <a:ext cx="11417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92" tIns="42547" rIns="95992" bIns="42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First level</a:t>
            </a:r>
          </a:p>
          <a:p>
            <a:pPr lvl="1"/>
            <a:r>
              <a:rPr lang="en-GB" altLang="en-US" dirty="0" smtClean="0"/>
              <a:t>Second level 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0"/>
            <a:r>
              <a:rPr lang="en-GB" altLang="en-US" dirty="0" smtClean="0"/>
              <a:t>First level </a:t>
            </a:r>
          </a:p>
          <a:p>
            <a:pPr lvl="1"/>
            <a:r>
              <a:rPr lang="en-GB" altLang="en-US" dirty="0" smtClean="0"/>
              <a:t>Second level 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1"/>
            <a:r>
              <a:rPr lang="en-GB" altLang="en-US" dirty="0" smtClean="0"/>
              <a:t>Second level 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Don’t use a fourth level!</a:t>
            </a:r>
          </a:p>
          <a:p>
            <a:pPr lvl="1"/>
            <a:r>
              <a:rPr lang="en-GB" altLang="en-US" dirty="0" smtClean="0"/>
              <a:t>Second level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9685" y="6343651"/>
            <a:ext cx="1153583" cy="4238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rgbClr val="898989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4CB859A0-95DF-4379-9794-FF7D71CF52DE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04485" y="6443663"/>
            <a:ext cx="7740649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solidFill>
                  <a:srgbClr val="898989"/>
                </a:solidFill>
                <a:latin typeface="Arial" charset="0"/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Sergio Vilches</a:t>
            </a:r>
            <a:endParaRPr lang="de-DE" dirty="0"/>
          </a:p>
        </p:txBody>
      </p:sp>
      <p:sp>
        <p:nvSpPr>
          <p:cNvPr id="1030" name="Line 125"/>
          <p:cNvSpPr>
            <a:spLocks noChangeShapeType="1"/>
          </p:cNvSpPr>
          <p:nvPr/>
        </p:nvSpPr>
        <p:spPr bwMode="auto">
          <a:xfrm>
            <a:off x="0" y="1196975"/>
            <a:ext cx="12192000" cy="0"/>
          </a:xfrm>
          <a:prstGeom prst="line">
            <a:avLst/>
          </a:prstGeom>
          <a:noFill/>
          <a:ln w="28575">
            <a:solidFill>
              <a:srgbClr val="C0C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31" name="Picture 1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335" y="5733257"/>
            <a:ext cx="658284" cy="108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1875" name="Rectangle 1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35634" y="6435725"/>
            <a:ext cx="1631951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en-US" dirty="0" smtClean="0"/>
              <a:t>- </a:t>
            </a:r>
            <a:fld id="{A9A73C2F-94D6-49B3-963E-8085FE132E8A}" type="slidenum">
              <a:rPr lang="de-DE" altLang="en-US" smtClean="0"/>
              <a:pPr>
                <a:defRPr/>
              </a:pPr>
              <a:t>‹#›</a:t>
            </a:fld>
            <a:r>
              <a:rPr lang="de-DE" altLang="en-US" dirty="0" smtClean="0"/>
              <a:t> -</a:t>
            </a:r>
            <a:endParaRPr lang="de-DE" altLang="en-US" dirty="0"/>
          </a:p>
        </p:txBody>
      </p:sp>
      <p:pic>
        <p:nvPicPr>
          <p:cNvPr id="1033" name="Picture 148" descr="IMTEK_Logo_Farb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94" y="257820"/>
            <a:ext cx="1369483" cy="57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advTm="20000"/>
  <p:timing>
    <p:tnLst>
      <p:par>
        <p:cTn id="1" dur="indefinite" restart="never" nodeType="tmRoot"/>
      </p:par>
    </p:tnLst>
  </p:timing>
  <p:hf hdr="0"/>
  <p:txStyles>
    <p:titleStyle>
      <a:lvl1pPr algn="l" defTabSz="8016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defTabSz="8016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defTabSz="8016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defTabSz="8016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1450" indent="-171450" algn="l" defTabSz="852488" rtl="0" eaLnBrk="0" fontAlgn="base" hangingPunct="0">
        <a:spcBef>
          <a:spcPct val="150000"/>
        </a:spcBef>
        <a:spcAft>
          <a:spcPct val="20000"/>
        </a:spcAft>
        <a:buClr>
          <a:srgbClr val="0000CC"/>
        </a:buClr>
        <a:buSzPct val="85000"/>
        <a:buFont typeface="Wingdings" panose="05000000000000000000" pitchFamily="2" charset="2"/>
        <a:buBlip>
          <a:blip r:embed="rId15"/>
        </a:buBlip>
        <a:tabLst>
          <a:tab pos="17145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22288" indent="-336550" algn="l" defTabSz="852488" rtl="0" eaLnBrk="0" fontAlgn="base" hangingPunct="0">
        <a:spcBef>
          <a:spcPct val="50000"/>
        </a:spcBef>
        <a:spcAft>
          <a:spcPct val="0"/>
        </a:spcAft>
        <a:buClr>
          <a:srgbClr val="CCCCCC"/>
        </a:buClr>
        <a:buSzPct val="120000"/>
        <a:buFont typeface="Wingdings" panose="05000000000000000000" pitchFamily="2" charset="2"/>
        <a:buChar char="§"/>
        <a:tabLst>
          <a:tab pos="171450" algn="l"/>
        </a:tabLst>
        <a:defRPr sz="2000">
          <a:solidFill>
            <a:schemeClr val="tx1"/>
          </a:solidFill>
          <a:latin typeface="+mn-lt"/>
        </a:defRPr>
      </a:lvl2pPr>
      <a:lvl3pPr marL="769938" indent="-246063" algn="l" defTabSz="852488" rtl="0" eaLnBrk="0" fontAlgn="base" hangingPunct="0">
        <a:spcBef>
          <a:spcPct val="20000"/>
        </a:spcBef>
        <a:spcAft>
          <a:spcPct val="0"/>
        </a:spcAft>
        <a:buClr>
          <a:srgbClr val="CCCCCC"/>
        </a:buClr>
        <a:buSzPct val="90000"/>
        <a:buFont typeface="Wingdings" panose="05000000000000000000" pitchFamily="2" charset="2"/>
        <a:buChar char="Ø"/>
        <a:tabLst>
          <a:tab pos="171450" algn="l"/>
        </a:tabLst>
        <a:defRPr>
          <a:solidFill>
            <a:schemeClr val="tx1"/>
          </a:solidFill>
          <a:latin typeface="+mn-lt"/>
        </a:defRPr>
      </a:lvl3pPr>
      <a:lvl4pPr marL="935038" indent="436563" algn="l" defTabSz="852488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4pPr>
      <a:lvl5pPr marL="1104900" indent="723900" algn="l" defTabSz="852488" rtl="0" eaLnBrk="0" fontAlgn="base" hangingPunct="0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5pPr>
      <a:lvl6pPr marL="15621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6pPr>
      <a:lvl7pPr marL="20193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7pPr>
      <a:lvl8pPr marL="24765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8pPr>
      <a:lvl9pPr marL="29337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8" y="878855"/>
            <a:ext cx="8280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Compact OCT scanner for a bimodal</a:t>
            </a:r>
            <a:br>
              <a:rPr lang="en-US" altLang="en-US" dirty="0" smtClean="0"/>
            </a:br>
            <a:r>
              <a:rPr lang="en-US" altLang="en-US" dirty="0" smtClean="0"/>
              <a:t>endoscopic probe</a:t>
            </a:r>
            <a:endParaRPr lang="en-US" altLang="en-US" sz="1800" b="0" dirty="0">
              <a:solidFill>
                <a:srgbClr val="898989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9288" y="6308725"/>
            <a:ext cx="8280400" cy="425450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rgbClr val="898989"/>
                </a:solidFill>
              </a:rPr>
              <a:t>Sergio Vilches</a:t>
            </a:r>
            <a:br>
              <a:rPr lang="en-US" altLang="en-US" sz="1800">
                <a:solidFill>
                  <a:srgbClr val="898989"/>
                </a:solidFill>
              </a:rPr>
            </a:br>
            <a:endParaRPr lang="en-US" altLang="en-US" sz="1800">
              <a:solidFill>
                <a:srgbClr val="89898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204864"/>
            <a:ext cx="5832648" cy="36256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AD65C-2911-448A-871B-962D8237AC9D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Sergio Vilches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- </a:t>
            </a:r>
            <a:fld id="{C975546C-E19A-44CF-BFCB-67B0FD85392B}" type="slidenum">
              <a:rPr lang="de-DE" altLang="en-US" smtClean="0"/>
              <a:pPr>
                <a:defRPr/>
              </a:pPr>
              <a:t>2</a:t>
            </a:fld>
            <a:r>
              <a:rPr lang="de-DE" altLang="en-US" smtClean="0"/>
              <a:t> -</a:t>
            </a:r>
            <a:endParaRPr lang="de-DE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5" y="2846934"/>
            <a:ext cx="6648070" cy="1840406"/>
          </a:xfrm>
        </p:spPr>
      </p:pic>
    </p:spTree>
    <p:extLst>
      <p:ext uri="{BB962C8B-B14F-4D97-AF65-F5344CB8AC3E}">
        <p14:creationId xmlns:p14="http://schemas.microsoft.com/office/powerpoint/2010/main" val="3586542587"/>
      </p:ext>
    </p:extLst>
  </p:cSld>
  <p:clrMapOvr>
    <a:masterClrMapping/>
  </p:clrMapOvr>
  <p:transition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9" y="1604491"/>
            <a:ext cx="10780700" cy="43924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AD65C-2911-448A-871B-962D8237AC9D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Sergio Vilches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- </a:t>
            </a:r>
            <a:fld id="{C975546C-E19A-44CF-BFCB-67B0FD85392B}" type="slidenum">
              <a:rPr lang="de-DE" altLang="en-US" smtClean="0"/>
              <a:pPr>
                <a:defRPr/>
              </a:pPr>
              <a:t>3</a:t>
            </a:fld>
            <a:r>
              <a:rPr lang="de-DE" altLang="en-US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23449962"/>
      </p:ext>
    </p:extLst>
  </p:cSld>
  <p:clrMapOvr>
    <a:masterClrMapping/>
  </p:clrMapOvr>
  <p:transition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12776"/>
            <a:ext cx="9758930" cy="455605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AD65C-2911-448A-871B-962D8237AC9D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Sergio Vilches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- </a:t>
            </a:r>
            <a:fld id="{C975546C-E19A-44CF-BFCB-67B0FD85392B}" type="slidenum">
              <a:rPr lang="de-DE" altLang="en-US" smtClean="0"/>
              <a:pPr>
                <a:defRPr/>
              </a:pPr>
              <a:t>4</a:t>
            </a:fld>
            <a:r>
              <a:rPr lang="de-DE" altLang="en-US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07913259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28800"/>
            <a:ext cx="6047614" cy="236932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AD65C-2911-448A-871B-962D8237AC9D}" type="datetime1">
              <a:rPr lang="es-ES" smtClean="0"/>
              <a:t>25/02/2017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Sergio Vilches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- </a:t>
            </a:r>
            <a:fld id="{C975546C-E19A-44CF-BFCB-67B0FD85392B}" type="slidenum">
              <a:rPr lang="de-DE" altLang="en-US" smtClean="0"/>
              <a:pPr>
                <a:defRPr/>
              </a:pPr>
              <a:t>5</a:t>
            </a:fld>
            <a:r>
              <a:rPr lang="de-DE" altLang="en-US" smtClean="0"/>
              <a:t> -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88484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IMTEK-Powerpoint Template (2010)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C00000"/>
      </a:accent2>
      <a:accent3>
        <a:srgbClr val="2D2DB9"/>
      </a:accent3>
      <a:accent4>
        <a:srgbClr val="FFC000"/>
      </a:accent4>
      <a:accent5>
        <a:srgbClr val="7F7F7F"/>
      </a:accent5>
      <a:accent6>
        <a:srgbClr val="3F3F3F"/>
      </a:accent6>
      <a:hlink>
        <a:srgbClr val="3333CC"/>
      </a:hlink>
      <a:folHlink>
        <a:srgbClr val="B2B2B2"/>
      </a:folHlink>
    </a:clrScheme>
    <a:fontScheme name="IMTEK - Powerpoint Template - 20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- Powerpoint Template -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- Powerpoint Template - 20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IMTEK-Powerpoint Template (2010)</Template>
  <TotalTime>4450</TotalTime>
  <Words>37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CommonBullets</vt:lpstr>
      <vt:lpstr>Geneva</vt:lpstr>
      <vt:lpstr>Wingdings</vt:lpstr>
      <vt:lpstr>IMTEK-Powerpoint Template (2010)</vt:lpstr>
      <vt:lpstr>Compact OCT scanner for a bimodal endoscopic probe</vt:lpstr>
      <vt:lpstr>PowerPoint Presentation</vt:lpstr>
      <vt:lpstr>PowerPoint Presentation</vt:lpstr>
      <vt:lpstr>PowerPoint Presentation</vt:lpstr>
      <vt:lpstr>PowerPoint Presentation</vt:lpstr>
    </vt:vector>
  </TitlesOfParts>
  <Manager/>
  <Company>Uni Freiburg, IMTEK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powerpoint template 2010:</dc:title>
  <dc:creator>kg300</dc:creator>
  <cp:lastModifiedBy>Sergio Vilches</cp:lastModifiedBy>
  <cp:revision>148</cp:revision>
  <cp:lastPrinted>2000-04-26T18:20:46Z</cp:lastPrinted>
  <dcterms:created xsi:type="dcterms:W3CDTF">2011-03-01T14:49:25Z</dcterms:created>
  <dcterms:modified xsi:type="dcterms:W3CDTF">2017-02-25T16:55:35Z</dcterms:modified>
</cp:coreProperties>
</file>