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  <p:sldMasterId id="2147483689" r:id="rId3"/>
  </p:sldMasterIdLst>
  <p:notesMasterIdLst>
    <p:notesMasterId r:id="rId38"/>
  </p:notesMasterIdLst>
  <p:handoutMasterIdLst>
    <p:handoutMasterId r:id="rId39"/>
  </p:handoutMasterIdLst>
  <p:sldIdLst>
    <p:sldId id="402" r:id="rId4"/>
    <p:sldId id="507" r:id="rId5"/>
    <p:sldId id="510" r:id="rId6"/>
    <p:sldId id="467" r:id="rId7"/>
    <p:sldId id="468" r:id="rId8"/>
    <p:sldId id="469" r:id="rId9"/>
    <p:sldId id="509" r:id="rId10"/>
    <p:sldId id="539" r:id="rId11"/>
    <p:sldId id="473" r:id="rId12"/>
    <p:sldId id="474" r:id="rId13"/>
    <p:sldId id="476" r:id="rId14"/>
    <p:sldId id="477" r:id="rId15"/>
    <p:sldId id="478" r:id="rId16"/>
    <p:sldId id="479" r:id="rId17"/>
    <p:sldId id="262" r:id="rId18"/>
    <p:sldId id="541" r:id="rId19"/>
    <p:sldId id="540" r:id="rId20"/>
    <p:sldId id="542" r:id="rId21"/>
    <p:sldId id="277" r:id="rId22"/>
    <p:sldId id="265" r:id="rId23"/>
    <p:sldId id="266" r:id="rId24"/>
    <p:sldId id="285" r:id="rId25"/>
    <p:sldId id="286" r:id="rId26"/>
    <p:sldId id="605" r:id="rId27"/>
    <p:sldId id="606" r:id="rId28"/>
    <p:sldId id="607" r:id="rId29"/>
    <p:sldId id="608" r:id="rId30"/>
    <p:sldId id="548" r:id="rId31"/>
    <p:sldId id="349" r:id="rId32"/>
    <p:sldId id="543" r:id="rId33"/>
    <p:sldId id="609" r:id="rId34"/>
    <p:sldId id="610" r:id="rId35"/>
    <p:sldId id="546" r:id="rId36"/>
    <p:sldId id="547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10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77"/>
            <p14:sldId id="265"/>
            <p14:sldId id="266"/>
            <p14:sldId id="285"/>
            <p14:sldId id="286"/>
            <p14:sldId id="605"/>
            <p14:sldId id="606"/>
            <p14:sldId id="607"/>
            <p14:sldId id="608"/>
            <p14:sldId id="548"/>
          </p14:sldIdLst>
        </p14:section>
        <p14:section name="Conclusion" id="{5460F7B7-3ABE-4780-8F87-81FE8F0401A8}">
          <p14:sldIdLst>
            <p14:sldId id="349"/>
            <p14:sldId id="543"/>
            <p14:sldId id="609"/>
            <p14:sldId id="61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533" autoAdjust="0"/>
  </p:normalViewPr>
  <p:slideViewPr>
    <p:cSldViewPr>
      <p:cViewPr varScale="1">
        <p:scale>
          <a:sx n="75" d="100"/>
          <a:sy n="75" d="100"/>
        </p:scale>
        <p:origin x="402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8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8611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4658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7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6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3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3734" indent="-513734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2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6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1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2" tIns="60896" rIns="121792" bIns="6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853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6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2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8853" indent="0">
              <a:buNone/>
              <a:defRPr sz="3729"/>
            </a:lvl2pPr>
            <a:lvl3pPr marL="1217707" indent="0">
              <a:buNone/>
              <a:defRPr sz="3196"/>
            </a:lvl3pPr>
            <a:lvl4pPr marL="1826561" indent="0">
              <a:buNone/>
              <a:defRPr sz="2663"/>
            </a:lvl4pPr>
            <a:lvl5pPr marL="2435414" indent="0">
              <a:buNone/>
              <a:defRPr sz="2663"/>
            </a:lvl5pPr>
            <a:lvl6pPr marL="3044268" indent="0">
              <a:buNone/>
              <a:defRPr sz="2663"/>
            </a:lvl6pPr>
            <a:lvl7pPr marL="3653122" indent="0">
              <a:buNone/>
              <a:defRPr sz="2663"/>
            </a:lvl7pPr>
            <a:lvl8pPr marL="4261975" indent="0">
              <a:buNone/>
              <a:defRPr sz="2663"/>
            </a:lvl8pPr>
            <a:lvl9pPr marL="4870828" indent="0">
              <a:buNone/>
              <a:defRPr sz="266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304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1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1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7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6"/>
            </a:lvl1pPr>
            <a:lvl2pPr marL="989387" marR="0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6" dirty="0"/>
              <a:t>Software University – High-Quality Education, </a:t>
            </a:r>
            <a:br>
              <a:rPr lang="en-US" sz="3196" dirty="0"/>
            </a:br>
            <a:r>
              <a:rPr lang="en-US" sz="3196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6" noProof="1">
                <a:hlinkClick r:id="rId3"/>
              </a:rPr>
              <a:t>softuni.bg</a:t>
            </a:r>
            <a:r>
              <a:rPr lang="en-US" sz="2896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Foundation</a:t>
            </a:r>
            <a:endParaRPr lang="bg-BG" sz="3196" dirty="0"/>
          </a:p>
          <a:p>
            <a:pPr lvl="1">
              <a:lnSpc>
                <a:spcPct val="100000"/>
              </a:lnSpc>
            </a:pPr>
            <a:r>
              <a:rPr lang="en-US" sz="2996" noProof="1">
                <a:hlinkClick r:id="rId4"/>
              </a:rPr>
              <a:t>http://softuni.foundation/</a:t>
            </a:r>
            <a:endParaRPr lang="en-US" sz="2996" noProof="1"/>
          </a:p>
          <a:p>
            <a:pPr>
              <a:lnSpc>
                <a:spcPct val="100000"/>
              </a:lnSpc>
            </a:pPr>
            <a:r>
              <a:rPr lang="en-US" sz="3196" dirty="0"/>
              <a:t>Software University @ Facebook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kumimoji="0" lang="en-US" sz="2896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6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Forums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lang="en-US" sz="2796" dirty="0">
                <a:hlinkClick r:id="rId6"/>
              </a:rPr>
              <a:t>forum.softuni.bg</a:t>
            </a:r>
            <a:endParaRPr lang="en-US" sz="2796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147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398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3999" cap="none" spc="200" baseline="0">
                <a:solidFill>
                  <a:schemeClr val="accent1"/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8" y="319861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9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9" y="639719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1" y="639719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7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58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707" rtl="0" eaLnBrk="1" latinLnBrk="1" hangingPunct="1">
        <a:spcBef>
          <a:spcPct val="0"/>
        </a:spcBef>
        <a:buNone/>
        <a:defRPr sz="399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1" indent="-456641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4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6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4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8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6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1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4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8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5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7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1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4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5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5"/>
          </a:xfrm>
        </p:spPr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1962" y="628605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4682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9812" y="2615812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2362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636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24437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5358" y="2955226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5358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0236" y="4396253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1" y="1295400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1612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4921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612" y="632078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81491" y="638094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99012" y="4393979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7158" y="3472882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6005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7622" y="4049534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99012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4371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799012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8429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3" y="3394272"/>
            <a:ext cx="4724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int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05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20" y="3981074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4495800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916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008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</a:t>
            </a:r>
            <a:r>
              <a:rPr lang="en-US" sz="3600"/>
              <a:t>Simple </a:t>
            </a:r>
            <a:r>
              <a:rPr lang="en-US" sz="3600" smtClean="0"/>
              <a:t>Classes</a:t>
            </a:r>
            <a:endParaRPr lang="en-US" sz="3600" dirty="0"/>
          </a:p>
          <a:p>
            <a:pPr lvl="1"/>
            <a:r>
              <a:rPr lang="en-US" sz="3400" dirty="0"/>
              <a:t>Fields</a:t>
            </a:r>
          </a:p>
          <a:p>
            <a:pPr lvl="1"/>
            <a:r>
              <a:rPr lang="en-US" sz="3400" dirty="0"/>
              <a:t>Constructors</a:t>
            </a:r>
          </a:p>
          <a:p>
            <a:pPr lvl="1"/>
            <a:r>
              <a:rPr lang="en-US" sz="3400" dirty="0"/>
              <a:t>Methods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1646" y="1222251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93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0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6245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6534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35" y="1707839"/>
            <a:ext cx="3986692" cy="39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4520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6520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41" y="2028162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5197" y="310855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755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49328" y="2057400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Read students until you receive "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200" dirty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{age}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{hometown}</a:t>
            </a:r>
            <a:r>
              <a:rPr lang="en-US" sz="2800" dirty="0"/>
              <a:t>"</a:t>
            </a:r>
            <a:endParaRPr lang="en-GB" sz="28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Define a class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2800" dirty="0"/>
              <a:t>, which holds the needed information</a:t>
            </a:r>
            <a:r>
              <a:rPr lang="en-GB" sz="2800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If you receive a student which already exists (matching </a:t>
            </a:r>
            <a:br>
              <a:rPr lang="en-US" sz="2800" dirty="0"/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/>
              <a:t> and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000" dirty="0"/>
              <a:t>Print students which are from the given city in the format: </a:t>
            </a:r>
            <a:br>
              <a:rPr lang="en-GB" sz="3000" dirty="0"/>
            </a:b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GB" sz="3000" dirty="0"/>
              <a:t>"</a:t>
            </a:r>
            <a:endParaRPr lang="en-GB" sz="28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2812" y="1752600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6612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79412" y="1295400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398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5" y="129540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7" y="2999814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7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224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92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6924" y="3085812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057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43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302" y="4376419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70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Typically a class has multiple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-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7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7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40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8" y="4012658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1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4012658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36220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3229</TotalTime>
  <Words>1553</Words>
  <Application>Microsoft Office PowerPoint</Application>
  <PresentationFormat>Custom</PresentationFormat>
  <Paragraphs>374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- Instances of Classes</vt:lpstr>
      <vt:lpstr>Classes vs. Objects</vt:lpstr>
      <vt:lpstr>PowerPoint Presentation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https://softuni.bg/courses/programming-fundamentals</dc:description>
  <cp:lastModifiedBy>Dimitar Tanasi</cp:lastModifiedBy>
  <cp:revision>485</cp:revision>
  <dcterms:created xsi:type="dcterms:W3CDTF">2014-01-02T17:00:34Z</dcterms:created>
  <dcterms:modified xsi:type="dcterms:W3CDTF">2019-10-23T15:15:59Z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