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01" r:id="rId31"/>
    <p:sldId id="286" r:id="rId32"/>
    <p:sldId id="287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0BB541-9572-4F44-983E-FBDCA692FF2E}">
          <p14:sldIdLst>
            <p14:sldId id="256"/>
            <p14:sldId id="257"/>
            <p14:sldId id="258"/>
          </p14:sldIdLst>
        </p14:section>
        <p14:section name="Sets" id="{27DE1127-30EE-4AD8-94D5-50200C6142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0D76CF32-89CF-4B16-8D1E-23F23B609A6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4D3FE297-B16F-46FC-89A9-A3FDCC890E5C}">
          <p14:sldIdLst>
            <p14:sldId id="284"/>
            <p14:sldId id="401"/>
            <p14:sldId id="286"/>
            <p14:sldId id="28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253D04-92F1-4D60-BDC5-86E944CD9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3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996DF1-F046-4BFB-B1BE-75C79E3A6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0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AA81D4-BA9D-42CB-8E2B-995E7D9C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950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8018C-B3CE-4E1E-81A2-92F6E17760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249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162A9-9460-4086-9C28-40B469D1C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55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E6C4D-B08F-44C2-B256-8ECDA39C1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5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39.gif"/><Relationship Id="rId4" Type="http://schemas.openxmlformats.org/officeDocument/2006/relationships/image" Target="../media/image36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458442"/>
            <a:ext cx="4097532" cy="240934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6387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5AFDDE0-A8A9-450C-993C-99C1113E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out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19D5B31-662E-438B-8E2E-FF042A62B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6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D60870-12FC-4765-8D12-54E19C25F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first)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AD4F0B-A946-4194-8FA5-9C6D9AB7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68F23EF-51E0-4F8D-872E-DE6D84CB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5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9F48E3F-392D-40F4-8E71-9A53A6A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4AEFB8-3EAA-4C5E-89FF-2DCD839D7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6FAF1-4B78-44AF-A405-503075081D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1EEFD5-D4B2-4E9F-BFCB-A248A81B3D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8F48D95-CCD9-4EBD-ACC6-846265106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904931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780320-7A9B-43F5-A5C7-0717726A2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66AEE0-FF38-4870-B36F-39EEA4F3D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76529442-F4B7-40CE-A715-4FE15D301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62216DCA-263A-41B4-A79A-7251304FF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8BE621A-ACBA-4597-9ACE-C9BBA4C2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9A8B57-A4EF-40FC-994F-F10956CFA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9" y="1384913"/>
            <a:ext cx="11916222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99FC39-1E14-4BCF-9393-321FEA9D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D78DBFF-6924-467C-8974-089640D20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A6C452-62B7-4BDA-853E-A2E49E075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9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F65ABE-B7CA-4022-B8E0-291A25929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- checks if a key is present in the Map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Map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552F6-730D-4C1A-9C38-7FBF0266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HashSet&lt;E&gt;, </a:t>
            </a:r>
            <a:r>
              <a:rPr lang="en-US" sz="3599" b="1" dirty="0" err="1">
                <a:solidFill>
                  <a:schemeClr val="bg1"/>
                </a:solidFill>
              </a:rPr>
              <a:t>TreeSet</a:t>
            </a:r>
            <a:r>
              <a:rPr lang="en-US" sz="3599" b="1" dirty="0">
                <a:solidFill>
                  <a:schemeClr val="bg1"/>
                </a:solidFill>
              </a:rPr>
              <a:t>&lt;E&gt; </a:t>
            </a:r>
            <a:r>
              <a:rPr lang="en-US" sz="3599" dirty="0">
                <a:solidFill>
                  <a:srgbClr val="FFFFFF"/>
                </a:solidFill>
              </a:rPr>
              <a:t>and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LinkedHashSet</a:t>
            </a:r>
            <a:r>
              <a:rPr lang="en-US" sz="3599" b="1" dirty="0">
                <a:solidFill>
                  <a:schemeClr val="bg1"/>
                </a:solidFill>
              </a:rPr>
              <a:t>&lt;E&gt;</a:t>
            </a:r>
            <a:r>
              <a:rPr lang="en-US" sz="3599" dirty="0">
                <a:solidFill>
                  <a:srgbClr val="FFFFFF"/>
                </a:solidFill>
              </a:rPr>
              <a:t> hold unique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HashMap&lt;K, V&gt;, </a:t>
            </a:r>
            <a:r>
              <a:rPr lang="en-US" sz="3599" b="1" dirty="0" err="1">
                <a:solidFill>
                  <a:schemeClr val="bg1"/>
                </a:solidFill>
              </a:rPr>
              <a:t>TreeMap</a:t>
            </a:r>
            <a:r>
              <a:rPr lang="en-US" sz="3599" b="1" dirty="0">
                <a:solidFill>
                  <a:schemeClr val="bg1"/>
                </a:solidFill>
              </a:rPr>
              <a:t>&lt;K, V&gt; </a:t>
            </a:r>
            <a:r>
              <a:rPr lang="en-US" sz="3599" dirty="0">
                <a:solidFill>
                  <a:srgbClr val="FFFFFF"/>
                </a:solidFill>
              </a:rPr>
              <a:t>and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b="1" dirty="0" err="1">
                <a:solidFill>
                  <a:schemeClr val="bg1"/>
                </a:solidFill>
              </a:rPr>
              <a:t>LinkedHashMap</a:t>
            </a:r>
            <a:r>
              <a:rPr lang="en-US" sz="3599" b="1" dirty="0">
                <a:solidFill>
                  <a:schemeClr val="bg1"/>
                </a:solidFill>
              </a:rPr>
              <a:t>&lt;K, V&gt;</a:t>
            </a:r>
            <a:r>
              <a:rPr lang="en-US" sz="3599" dirty="0">
                <a:solidFill>
                  <a:srgbClr val="FFFFFF"/>
                </a:solidFill>
              </a:rPr>
              <a:t> are 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associative arrays where a value is</a:t>
            </a:r>
            <a:br>
              <a:rPr lang="en-US" sz="3599" dirty="0">
                <a:solidFill>
                  <a:srgbClr val="FFFFFF"/>
                </a:solidFill>
              </a:rPr>
            </a:br>
            <a:r>
              <a:rPr lang="en-US" sz="3599" dirty="0">
                <a:solidFill>
                  <a:srgbClr val="FFFFFF"/>
                </a:solidFill>
              </a:rPr>
              <a:t>accessed by its key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</a:pPr>
            <a:endParaRPr lang="en-US" sz="3599" dirty="0">
              <a:solidFill>
                <a:srgbClr val="FFFFFF"/>
              </a:solidFill>
              <a:latin typeface="Calibri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F0328AE-F85B-4DDA-8826-686405D07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8055-FC37-4808-8893-E6BEA8EF4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0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F7BDC3B4-124D-47D4-BF94-B71D7206A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6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15104B6F-F275-4CB0-BED4-0997FD6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C1219-FEA4-459A-86A9-CEE6A8EDA2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C0953B-39FA-4960-B2B1-7CA21512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A set keeps unique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Provides methods for </a:t>
            </a:r>
            <a:r>
              <a:rPr lang="en-US" sz="3500" b="1" dirty="0">
                <a:solidFill>
                  <a:schemeClr val="bg1"/>
                </a:solidFill>
              </a:rPr>
              <a:t>adding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searching</a:t>
            </a:r>
            <a:r>
              <a:rPr lang="en-US" sz="3500" dirty="0"/>
              <a:t>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Offers very fast performance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Types: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Does not guarantee the constant order of elements over time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elements are ordered incrementally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order of appearance is preserved</a:t>
            </a:r>
            <a:endParaRPr lang="en-US" sz="30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D58E5A-EE42-49A6-B320-0ED5680BA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17B78CE-02D6-4F2A-A81F-79A0C1C3AD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428A2C6-2D6F-4DE3-AFAD-24CAFF85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4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300FE55-5826-4929-AD47-132EE02C1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7E6BC4C-1655-445C-BFF0-EED5B292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1890</Words>
  <Application>Microsoft Office PowerPoint</Application>
  <PresentationFormat>Widescreen</PresentationFormat>
  <Paragraphs>374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16</cp:revision>
  <dcterms:created xsi:type="dcterms:W3CDTF">2018-05-23T13:08:44Z</dcterms:created>
  <dcterms:modified xsi:type="dcterms:W3CDTF">2020-05-29T14:39:20Z</dcterms:modified>
  <cp:category>programming;computer programming;software development;web development</cp:category>
</cp:coreProperties>
</file>