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ACB15C-5A14-4B72-9185-041C66540F88}">
          <p14:sldIdLst>
            <p14:sldId id="256"/>
            <p14:sldId id="257"/>
            <p14:sldId id="258"/>
          </p14:sldIdLst>
        </p14:section>
        <p14:section name="Lambda Expressions" id="{4DAFB5CE-F50C-475C-AA30-C97310FAA403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EE211D41-15E6-4050-9C5A-1BD950FE4121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78DB6B29-ADA0-4781-9C7B-FCE09CB58C1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983FDAB7-97F8-4FC5-99DB-E5AE6AE85B6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381F53B2-41C0-47C5-A5E9-B7EC2D186245}">
          <p14:sldIdLst>
            <p14:sldId id="28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C7902B-80A8-44E9-B989-C2D9259A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29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5CAF0B-9AD8-4E21-AC86-270FC552B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8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0F3C60-6486-4409-A2BF-B81A9245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7D2C4E-0B79-4BF6-9A15-43C4A1F90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81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14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F67027-4EC7-4482-8D2B-E08D1DCCE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create functions analogical to </a:t>
            </a:r>
            <a:br>
              <a:rPr lang="en-US" dirty="0"/>
            </a:br>
            <a:r>
              <a:rPr lang="en-US" dirty="0"/>
              <a:t>mathematical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DAEF329-DFDC-42CA-B9DA-BBEE17D24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B73D33-0283-4A5F-97C7-A597530A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12ED856-C1AB-4A3C-8DE0-BD704C7B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AC78DC-871E-4654-9FFE-023C1D0F3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371600" y="50761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066800" y="57912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.accept()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ED6209-C09D-4EAA-80D2-2597D585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813533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21" y="46112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E7345AB-B9D9-46E4-B92D-C84538EF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061D3C-F157-43B2-8D98-819B98F50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What Is a </a:t>
            </a:r>
            <a:r>
              <a:rPr lang="en-US" sz="3400" dirty="0">
                <a:solidFill>
                  <a:srgbClr val="234465"/>
                </a:solidFill>
              </a:rPr>
              <a:t>Function</a:t>
            </a: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endParaRPr lang="en-US" b="1" dirty="0">
              <a:solidFill>
                <a:schemeClr val="bg1"/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Other Function Types</a:t>
            </a:r>
            <a:endParaRPr lang="bg-BG" sz="3400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endParaRPr lang="en-US" b="1" dirty="0">
              <a:solidFill>
                <a:schemeClr val="bg1"/>
              </a:solidFill>
            </a:endParaRP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343157" indent="-514350" defTabSz="895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U, R&gt;</a:t>
            </a:r>
          </a:p>
          <a:p>
            <a:pPr marL="933139" lvl="1" indent="-457200" defTabSz="895350">
              <a:lnSpc>
                <a:spcPct val="100000"/>
              </a:lnSpc>
            </a:pPr>
            <a:r>
              <a:rPr lang="en-US" dirty="0"/>
              <a:t>Passing Functions to Methods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AE7DD5-9AA1-47A1-B0E6-B541BE2CB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CC846A-72AE-490C-A22B-2746A402C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3E58BF-CC28-4EAD-ACDB-9671AED3C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0FD1B28-EB94-4E4A-97F9-025A69929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0CD640-98D9-483E-9B96-FE6ABFE93C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72549"/>
            <a:ext cx="100584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8014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</a:t>
            </a:r>
            <a:r>
              <a:rPr lang="en-US" sz="3200">
                <a:solidFill>
                  <a:schemeClr val="bg2"/>
                </a:solidFill>
              </a:rPr>
              <a:t>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910A1-2D6E-40C0-A082-3A1C2C5A3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A47FE41-6C13-41CD-A668-7C08ECAEF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101" y="1305435"/>
            <a:ext cx="10591801" cy="51415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152830-FCE0-4A5A-B6D3-5A6283031F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2" y="1905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7AA4DD-3A50-4B96-A3C5-1FCFF1A5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2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/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/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ACA19D-6B8B-4904-A7A9-C69F26616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6F8516-B981-4A7F-A080-9F81A752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7A646-3A7F-4BD5-9F7E-B259E5E835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46612-B819-43FB-97F2-22C06AF1D9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5DAD5-960C-4F61-92C0-4DB34B578F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11" y="1593057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99E00-D25B-4BD6-A201-CE1F80C178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5199712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BiFunction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179008-291F-4615-9C63-785DD70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3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A18030-DC4E-4CF7-89FA-FA9AE554E1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DA4742-C94A-4EC4-8D8E-9A8A53515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D302D4-6D06-43BB-911E-D2B92E8AED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2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16F6D1-4094-4996-87AC-03208771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Lambda expression - </a:t>
            </a:r>
            <a:r>
              <a:rPr lang="en-US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parameters and a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latin typeface="Consolas" pitchFamily="49" charset="0"/>
              </a:rPr>
              <a:t>-&gt;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400" dirty="0"/>
              <a:t>Read as "</a:t>
            </a:r>
            <a:r>
              <a:rPr lang="en-US" sz="3400" b="1" dirty="0">
                <a:solidFill>
                  <a:schemeClr val="bg1"/>
                </a:solidFill>
              </a:rPr>
              <a:t>goes to</a:t>
            </a:r>
            <a:r>
              <a:rPr lang="en-US" sz="34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29362" y="318034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EC363-4CF3-4C59-BE49-442FBDFC0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7C63CA-C718-4C8E-8512-BC713D89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A49131-9540-4360-A527-F485A943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0B1B0-3827-4DD7-AC56-24217882E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0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2340</Words>
  <Application>Microsoft Office PowerPoint</Application>
  <PresentationFormat>Widescreen</PresentationFormat>
  <Paragraphs>397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Table of Contents</vt:lpstr>
      <vt:lpstr>Have a Question?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2020-06-19T14:30:26Z</dcterms:modified>
  <cp:category>programming;computer programming;software development;web development</cp:category>
</cp:coreProperties>
</file>