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3" r:id="rId11"/>
    <p:sldId id="600" r:id="rId12"/>
    <p:sldId id="601" r:id="rId13"/>
    <p:sldId id="420" r:id="rId14"/>
    <p:sldId id="415" r:id="rId15"/>
    <p:sldId id="543" r:id="rId16"/>
    <p:sldId id="592" r:id="rId17"/>
    <p:sldId id="429" r:id="rId18"/>
    <p:sldId id="546" r:id="rId19"/>
    <p:sldId id="481" r:id="rId20"/>
    <p:sldId id="593" r:id="rId21"/>
    <p:sldId id="547" r:id="rId22"/>
    <p:sldId id="594" r:id="rId23"/>
    <p:sldId id="433" r:id="rId24"/>
    <p:sldId id="483" r:id="rId25"/>
    <p:sldId id="602" r:id="rId26"/>
    <p:sldId id="584" r:id="rId27"/>
    <p:sldId id="604" r:id="rId28"/>
    <p:sldId id="605" r:id="rId29"/>
    <p:sldId id="445" r:id="rId30"/>
    <p:sldId id="450" r:id="rId31"/>
    <p:sldId id="439" r:id="rId32"/>
    <p:sldId id="441" r:id="rId33"/>
    <p:sldId id="434" r:id="rId34"/>
    <p:sldId id="544" r:id="rId35"/>
    <p:sldId id="578" r:id="rId36"/>
    <p:sldId id="591" r:id="rId37"/>
    <p:sldId id="579" r:id="rId38"/>
    <p:sldId id="523" r:id="rId39"/>
    <p:sldId id="522" r:id="rId40"/>
    <p:sldId id="442" r:id="rId41"/>
    <p:sldId id="443" r:id="rId42"/>
    <p:sldId id="456" r:id="rId43"/>
    <p:sldId id="444" r:id="rId44"/>
    <p:sldId id="448" r:id="rId45"/>
    <p:sldId id="580" r:id="rId46"/>
    <p:sldId id="504" r:id="rId47"/>
    <p:sldId id="562" r:id="rId48"/>
    <p:sldId id="606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C7B3B-D1E7-41B4-8B71-D48190AF9AA9}">
          <p14:sldIdLst>
            <p14:sldId id="274"/>
            <p14:sldId id="276"/>
          </p14:sldIdLst>
        </p14:section>
        <p14:section name="Преговор" id="{5DFDFBD6-77C4-4DD8-8366-8F51CB182A40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40396A4B-0E83-4F90-BB9B-4D8AD58D08F8}">
          <p14:sldIdLst>
            <p14:sldId id="603"/>
            <p14:sldId id="600"/>
            <p14:sldId id="601"/>
          </p14:sldIdLst>
        </p14:section>
        <p14:section name="For – цикъл" id="{305DB33D-7BF3-44B6-9EDD-600BAC90E28F}">
          <p14:sldIdLst>
            <p14:sldId id="420"/>
            <p14:sldId id="415"/>
            <p14:sldId id="543"/>
          </p14:sldIdLst>
        </p14:section>
        <p14:section name="Цикъл със стъпка" id="{C7709821-9FEC-4EAF-BF8F-06247BFCD00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FFB412C4-9923-4A7A-ABA9-2DB3ABEF6382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D75D3B8E-E762-4B93-8171-DE0F04D2770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B7509229-E6FC-4978-BF49-11886799AD1F}">
          <p14:sldIdLst>
            <p14:sldId id="580"/>
            <p14:sldId id="504"/>
            <p14:sldId id="562"/>
            <p14:sldId id="606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21093B-11CF-4FA8-B6AE-F686CECE8C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457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61265C-C01C-40E7-84BF-D2B5397CE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0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67587-4EE5-47BE-9871-79F48ECB86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78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64FE1-9D39-424F-8BC7-667CA4689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547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8A94F9-D340-4C67-82B0-38FFFB352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9947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0630-86CA-4312-86DF-BE8B794079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450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9FF9D7-803B-4F68-AF50-4A46CC3AF1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2494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D6B540-2F4F-4728-9079-1A3AFC4560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973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733AB2-C708-4849-92D0-2CE42F95C8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86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52306E-4142-4373-8476-A096CD4164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42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98090A-AED9-4FA7-8EF6-0023779385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49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AD6EA5-B26E-4383-BEFE-E18AAA9C6D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21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CF7B7-565F-4B34-868C-654C90A0D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9124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EE4F10-5E68-4811-AC0D-62E7D20C1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2553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35C1BF-CC44-45DF-B06A-A692818A06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27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A90EED-7031-45D4-9082-91870E9C8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11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B9FF24-6A71-4870-BAE6-E268AD7873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635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125E37-84FB-44B5-92A1-B5CDA35A5B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23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111AD-5CB0-4C27-83EE-6DD2F3CD31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24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6F343F-EC1A-4749-A6C3-2221BB4517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30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1572D0-B634-43F1-A4E2-2A76A09A5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833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D029E5-428B-4336-B257-C5D71E1780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86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D92639-EE68-4173-AD6A-EBED0DBDE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56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F81CF0-2EA5-4F44-B750-0C8A6A118B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042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8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8#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8#2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8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8#6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Practice/Index/2268#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8#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8#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6B9E-0BBF-433B-B50B-09BAD390CA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3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9" y="4698066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 </a:t>
            </a:r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6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5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8285" y="1248560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0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6" y="4698066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3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97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22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27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53" y="4698066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50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54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79" y="3797435"/>
            <a:ext cx="2695575" cy="1390650"/>
          </a:xfrm>
          <a:prstGeom prst="rect">
            <a:avLst/>
          </a:prstGeom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F31FBBE3-A7CF-40B0-A7B2-1F4C7F5308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en-US" sz="3000"/>
              <a:t>Циклите в програмирането ни позволяват да повтаряме </a:t>
            </a:r>
            <a:r>
              <a:rPr lang="en-US" sz="3000" b="1"/>
              <a:t>едни и </a:t>
            </a:r>
            <a:br>
              <a:rPr lang="en-US" sz="3000" b="1"/>
            </a:br>
            <a:r>
              <a:rPr lang="en-US" sz="3000" b="1"/>
              <a:t>същи действия </a:t>
            </a:r>
            <a:r>
              <a:rPr lang="en-US" sz="300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8012" y="2593433"/>
            <a:ext cx="6056074" cy="38382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3;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</a:t>
            </a:r>
            <a:r>
              <a:rPr lang="en-US" sz="2400" dirty="0"/>
              <a:t> ("Bottom bun");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</a:t>
            </a:r>
            <a:r>
              <a:rPr lang="en-US" sz="2400" dirty="0"/>
              <a:t> ("Mustard");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</a:t>
            </a:r>
            <a:r>
              <a:rPr lang="en-US" sz="2400" dirty="0"/>
              <a:t> ("Meat");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</a:t>
            </a:r>
            <a:r>
              <a:rPr lang="en-US" sz="2400" dirty="0"/>
              <a:t> ("Lettuce");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</a:t>
            </a:r>
            <a:r>
              <a:rPr lang="en-US" sz="2400" dirty="0"/>
              <a:t> ("Top bun");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61DFC0-E27D-483A-8AC0-C0AB2588BE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D137-AB29-434C-AE78-2A36ED2C74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E3797D5-5697-4CF6-9065-C531C20C29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US"/>
              <a:t>For-</a:t>
            </a:r>
            <a:r>
              <a:rPr lang="bg-BG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10917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1" y="3268033"/>
            <a:ext cx="662110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329221"/>
            <a:ext cx="1981200" cy="878660"/>
          </a:xfrm>
          <a:prstGeom prst="wedgeRoundRectCallout">
            <a:avLst>
              <a:gd name="adj1" fmla="val -82094"/>
              <a:gd name="adj2" fmla="val 741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805" y="3831354"/>
            <a:ext cx="3200400" cy="878660"/>
          </a:xfrm>
          <a:prstGeom prst="wedgeRoundRectCallout">
            <a:avLst>
              <a:gd name="adj1" fmla="val -69624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5168434" cy="834960"/>
          </a:xfrm>
          <a:prstGeom prst="wedgeRoundRectCallout">
            <a:avLst>
              <a:gd name="adj1" fmla="val -44243"/>
              <a:gd name="adj2" fmla="val -10371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057400" y="3886200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F594904-8258-4DA4-9D6D-A8A356CB2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0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6199496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https://judge.softuni.bg/Contests/Practice/Index/2268#0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3429001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9929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6446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30794" y="3612080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2539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21205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8903" y="4073255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7649" y="3782832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41045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6780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6986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3499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E4A8F7FB-6B47-4F43-9E57-F20513E6E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9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EE2-653A-4F34-B1D1-3F47F5E464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141F295-E238-45F0-8F78-F41C80E83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93099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3C5D68F-D229-4610-A166-778914F63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4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283C-75D1-4B55-ACB6-67E10ED8F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FAE18-9808-4CA0-9D61-A4FD87EF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9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5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E24D64E6-BBE9-4FFC-B89F-A8FA16278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530722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537806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891E-A165-45B4-B5AB-DDCD0A364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4400" y="3447282"/>
            <a:ext cx="3903270" cy="576003"/>
          </a:xfrm>
          <a:prstGeom prst="wedgeRoundRectCallout">
            <a:avLst>
              <a:gd name="adj1" fmla="val -82048"/>
              <a:gd name="adj2" fmla="val 1603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0" y="4110804"/>
            <a:ext cx="4608758" cy="672349"/>
          </a:xfrm>
          <a:prstGeom prst="wedgeRoundRectCallout">
            <a:avLst>
              <a:gd name="adj1" fmla="val -69775"/>
              <a:gd name="adj2" fmla="val -5441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https://judge.softuni.bg/Contests/Practice/Index/2268#1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2E9BFF-2DE5-478A-A428-1B0511368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7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E84B28D-014A-4004-8E90-7B3F424ECC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DD2EE76-A482-4758-BD11-A3467D9BE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9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E12D-C9D3-47EB-9FD8-F355F87DE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4754C-AC37-4842-9500-FDE43DB8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9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5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8F5424D8-8955-4DD6-9326-B56DF8E23D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99211-AECF-46B6-A8EF-F6137887C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77200" y="3962400"/>
            <a:ext cx="2819400" cy="911520"/>
          </a:xfrm>
          <a:prstGeom prst="wedgeRoundRectCallout">
            <a:avLst>
              <a:gd name="adj1" fmla="val -77767"/>
              <a:gd name="adj2" fmla="val -6318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https://judge.softuni.bg/Contests/Practice/Index/2268#2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387A5C1-EADF-4AC8-ABF1-23FDDD52C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6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49B9B27-332C-4494-992A-DAC234E3A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4400" y="1497906"/>
            <a:ext cx="103632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324600" y="3383731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22F-273E-439D-ABAE-F48A9DE59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3400" y="4343401"/>
            <a:ext cx="2133600" cy="943057"/>
          </a:xfrm>
          <a:prstGeom prst="wedgeRoundRectCallout">
            <a:avLst>
              <a:gd name="adj1" fmla="val -83406"/>
              <a:gd name="adj2" fmla="val -9783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https://judge.softuni.bg/Contests/Practice/Index/2268#3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042DAC-6C0D-498C-BEF5-709FB9EEC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4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318E-CCE9-41F3-91EE-C4B4ACD526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1096458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text.charAt(4);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1097146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text.length();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D32A55-E96D-4CDD-BE5B-578760252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2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8EE00F-BF0F-4D59-BB7D-0AECBC690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595391"/>
            <a:ext cx="3559619" cy="879952"/>
          </a:xfrm>
          <a:prstGeom prst="wedgeRoundRectCallout">
            <a:avLst>
              <a:gd name="adj1" fmla="val -37908"/>
              <a:gd name="adj2" fmla="val 856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4170777"/>
            <a:ext cx="3595800" cy="792850"/>
          </a:xfrm>
          <a:prstGeom prst="wedgeRoundRectCallout">
            <a:avLst>
              <a:gd name="adj1" fmla="val -37541"/>
              <a:gd name="adj2" fmla="val -1095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4BFADC-66D4-4912-A6EF-909AF2EBC9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8590E9-E5CF-4227-A201-8AF7F8A9C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0987" y="2678838"/>
            <a:ext cx="10949531" cy="18066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input.length</a:t>
            </a:r>
            <a:r>
              <a:rPr lang="en-US" sz="2400" dirty="0"/>
              <a:t>();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 char letter = </a:t>
            </a:r>
            <a:r>
              <a:rPr lang="en-US" sz="2400" dirty="0" err="1"/>
              <a:t>input.charAt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sz="2400" dirty="0"/>
              <a:t>(letter);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9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785194C2-53F6-4451-9C76-A89796B0F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94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974-5725-48B4-B80E-7ED8BFDE03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2589" y="1600200"/>
            <a:ext cx="7369620" cy="3427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Scanner scanner = new Scanner(System.in);</a:t>
            </a:r>
            <a:endParaRPr lang="bg-BG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https://judge.softuni.bg/Contests/Practice/Index/2268#5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571FB4-A2CD-4D22-AAE4-B0037DEE0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C5D-FD43-47B3-BFB2-ABE769A0CA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1752601"/>
            <a:ext cx="2590800" cy="19191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5FB3CA3-2D91-45C4-B0E1-3C05D2562C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6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21-F3E9-4E93-AB2A-0CD3442889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Техники за използване на For-цикли</a:t>
            </a:r>
            <a:endParaRPr lang="bg-BG"/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43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BC7235D-E311-465D-BD30-AB0CA9AE99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цикли</a:t>
            </a:r>
          </a:p>
        </p:txBody>
      </p:sp>
    </p:spTree>
    <p:extLst>
      <p:ext uri="{BB962C8B-B14F-4D97-AF65-F5344CB8AC3E}">
        <p14:creationId xmlns:p14="http://schemas.microsoft.com/office/powerpoint/2010/main" val="12871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74D68F-B503-4D45-BB11-257D9CD77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58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800600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4858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5151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3901" y="4614670"/>
            <a:ext cx="2526925" cy="981573"/>
            <a:chOff x="4615555" y="2224880"/>
            <a:chExt cx="1485906" cy="7728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7A410-02F8-4A6B-A5CA-AA687B7AEF63}"/>
              </a:ext>
            </a:extLst>
          </p:cNvPr>
          <p:cNvSpPr/>
          <p:nvPr/>
        </p:nvSpPr>
        <p:spPr>
          <a:xfrm>
            <a:off x="1125886" y="6260224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https://judge.softuni.bg/Contests/Practice/Index/2268#6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88B9A322-E99E-499F-99EA-BC09EBA0FD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2001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2778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F0E576-5367-488B-B5D0-49F606499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7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075592" y="981293"/>
            <a:ext cx="0" cy="45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stCxn id="42" idx="2"/>
            <a:endCxn id="23" idx="0"/>
          </p:cNvCxnSpPr>
          <p:nvPr/>
        </p:nvCxnSpPr>
        <p:spPr>
          <a:xfrm>
            <a:off x="6006943" y="2174750"/>
            <a:ext cx="17640" cy="218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36583" y="-466746"/>
            <a:ext cx="8124226" cy="1644234"/>
            <a:chOff x="4266852" y="45856"/>
            <a:chExt cx="7027012" cy="1749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0770" cy="1749247"/>
              <a:chOff x="4192090" y="201817"/>
              <a:chExt cx="6746122" cy="20227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07673" y="1429473"/>
                <a:ext cx="2130539" cy="795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A24350F2-30A8-4C35-822B-92DBD04317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6737" y="1434020"/>
            <a:ext cx="8452671" cy="2876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https://judge.softuni.bg/Contests/Practice/Index/2268#7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2162" y="1464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9968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0074CF4-D720-45CE-BD2C-0360F272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3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6F4308-AC70-43D5-85C5-23E55CE9B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5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237C92B-3265-48AD-9E9D-BE5618956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3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/>
              <a:t>. Каква ще е стойността на променливата </a:t>
            </a:r>
            <a:r>
              <a:rPr lang="en-US" b="1">
                <a:latin typeface="Consolas" panose="020B0609020204030204" pitchFamily="49" charset="0"/>
              </a:rPr>
              <a:t>а</a:t>
            </a:r>
            <a:r>
              <a:rPr lang="en-US" b="1"/>
              <a:t> </a:t>
            </a:r>
            <a:r>
              <a:rPr lang="en-US"/>
              <a:t>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(</a:t>
            </a:r>
            <a:r>
              <a:rPr lang="en-US"/>
              <a:t>a) {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/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/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/>
              <a:t>    break;</a:t>
            </a:r>
          </a:p>
          <a:p>
            <a:pPr>
              <a:lnSpc>
                <a:spcPct val="100000"/>
              </a:lnSpc>
            </a:pPr>
            <a:r>
              <a:rPr lang="en-US"/>
              <a:t>  default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/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855FDC-0825-455F-9AD9-0899C7D74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7" y="6345510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https://judge.softuni.bg/Contests/Practice/Index/2268#8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3569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64197F-A304-4F12-A0FF-1390FDA14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7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C749AC9-D83C-46B5-AE05-111C1D69C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0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C0184C-BAD7-4406-BDA8-C2A1271D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https://judge.softuni.bg/Contests/Practice/Index/2268#9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24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1E11F-7482-4F32-8295-0663F92B1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2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2687-E6C1-4905-BD03-EA1055EA60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066A944-1A2C-49F3-A0BF-BC8AC2F068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2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F8BB5A7-F756-4DE8-9D11-72C3905E5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2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8788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34F7E-F32E-4532-934A-099FE4134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D84109-6E85-4A6A-AE3D-3EEED72F1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BC3A-185F-456E-8DDB-3B95740D4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D84F9-322D-4328-8F04-1821964C6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6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816A64-F357-4959-B8D8-8B95FA61A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8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/>
              <a:t>. Какво </a:t>
            </a:r>
            <a:r>
              <a:rPr lang="en-US" dirty="0"/>
              <a:t>ще </a:t>
            </a:r>
            <a:r>
              <a:rPr lang="en-US"/>
              <a:t>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2724" y="1805715"/>
            <a:ext cx="81576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E1B22B6-A1B2-487C-95DD-7A47DE2ED1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160BF6-FD10-4B82-ABEE-5E4A5AFCB4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52" y="131091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err="1"/>
              <a:t>Какво</a:t>
            </a:r>
            <a:r>
              <a:rPr lang="en-US"/>
              <a:t> ще се отпечата на конзолата, ако изпълним следната                 команда:</a:t>
            </a:r>
            <a:endParaRPr lang="en-US" dirty="0"/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0" y="1902061"/>
            <a:ext cx="7467600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F16F66E-E76B-45C9-8F91-8CC7E7D466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err="1"/>
              <a:t>Какво</a:t>
            </a:r>
            <a:r>
              <a:rPr lang="en-US"/>
              <a:t> ще се отпечата на конзолата, ако изпълним следната    проверка: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7162800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0EF2B800-3C3A-45CB-B115-2C1D2CF084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/>
              <a:t>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897" y="2624229"/>
            <a:ext cx="6785561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44819C2-B8E5-48B2-A3FE-14DFCEE2E7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059" y="2544204"/>
            <a:ext cx="6370353" cy="383826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if(</a:t>
            </a:r>
            <a:r>
              <a:rPr lang="en-US" sz="2400" dirty="0" err="1"/>
              <a:t>role.equals</a:t>
            </a:r>
            <a:r>
              <a:rPr lang="en-US" sz="2400" dirty="0"/>
              <a:t>("SoftUni"))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if(</a:t>
            </a:r>
            <a:r>
              <a:rPr lang="en-US" sz="2400" dirty="0" err="1"/>
              <a:t>password.equals</a:t>
            </a:r>
            <a:r>
              <a:rPr lang="en-US" sz="2400" dirty="0"/>
              <a:t>("SoftUni"))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System.out.println("Welcome!");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458BF8-8A1F-4923-B3D6-9DAABC2E6E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2828</Words>
  <Application>Microsoft Office PowerPoint</Application>
  <PresentationFormat>Widescreen</PresentationFormat>
  <Paragraphs>539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Цикли</vt:lpstr>
      <vt:lpstr>Какво е цикъл?  </vt:lpstr>
      <vt:lpstr>Какво е цикъл? (2)</vt:lpstr>
      <vt:lpstr>Повторения на блокове код</vt:lpstr>
      <vt:lpstr>For-цикъл – конструкция</vt:lpstr>
      <vt:lpstr>Числа от 1 до 100 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Повторения на блокове код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9</cp:revision>
  <dcterms:created xsi:type="dcterms:W3CDTF">2018-05-23T13:08:44Z</dcterms:created>
  <dcterms:modified xsi:type="dcterms:W3CDTF">2020-03-19T12:40:58Z</dcterms:modified>
  <cp:category>computer programming;programming;C#;програмиране;кодиране</cp:category>
</cp:coreProperties>
</file>