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401" r:id="rId26"/>
    <p:sldId id="282" r:id="rId27"/>
    <p:sldId id="283" r:id="rId28"/>
    <p:sldId id="405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00A23AA-8A53-41C5-85B3-38757EB79833}">
          <p14:sldIdLst>
            <p14:sldId id="256"/>
            <p14:sldId id="257"/>
          </p14:sldIdLst>
        </p14:section>
        <p14:section name="Arrays" id="{77EC8429-A547-40BB-8FC4-036F02F17848}">
          <p14:sldIdLst>
            <p14:sldId id="259"/>
            <p14:sldId id="260"/>
            <p14:sldId id="261"/>
            <p14:sldId id="262"/>
            <p14:sldId id="263"/>
          </p14:sldIdLst>
        </p14:section>
        <p14:section name="Reading Arrays from the Console" id="{6A3DED15-386A-48C6-9F29-8BA95A05FAF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Foreach Loop" id="{5D6E0DA2-A50D-4B57-87F0-F71923910D28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F15F8B0C-CABA-48EC-84A2-B302BE2D030D}">
          <p14:sldIdLst>
            <p14:sldId id="280"/>
            <p14:sldId id="401"/>
            <p14:sldId id="282"/>
            <p14:sldId id="283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76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20.3.2020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4DF78-CB0C-4172-A12F-21048C2BFF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381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03C1C94-A91C-4457-8010-9C0455E9B2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4886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EDABBFE-257F-4D3F-9308-9885D95F00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685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26EFB4-D8E2-4C25-9521-55ADDEF6A5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99608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F033571-14FB-4E0D-95DB-5BC54F14C6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756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FD72507-ACF0-4FBC-BB8B-7A27A8A58E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1337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FC1FD96-0959-45E8-AFC9-CFAE9E58FE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0825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61BAC9-6FE2-4974-BA70-075F34F9B6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624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741921-1309-48AF-A28E-1CBA58EB40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502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69#1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69#3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69#4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1.png"/><Relationship Id="rId26" Type="http://schemas.openxmlformats.org/officeDocument/2006/relationships/image" Target="../media/image35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8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4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7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4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36.jpe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37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39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69#0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24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 Values from a Single Line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8200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</a:t>
            </a:r>
            <a:r>
              <a:rPr lang="en-US" sz="2800" b="1" noProof="1">
                <a:latin typeface="Consolas" pitchFamily="49" charset="0"/>
              </a:rPr>
              <a:t> 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Integer.parseInt(items[i]);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1791130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C728C1A-6E29-441B-A4F4-39AD10FD31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3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648200"/>
            <a:ext cx="96730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Arrays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.stream(sc.nextLine().split(" "))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.mapToInt(e -&gt; Integer.parseInt(e)).toArray();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1940078"/>
            <a:ext cx="96774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inputLine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Arrays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stream</a:t>
            </a:r>
            <a:r>
              <a:rPr lang="en-US" sz="2800" b="1" noProof="1">
                <a:latin typeface="Consolas" pitchFamily="49" charset="0"/>
              </a:rPr>
              <a:t>(items)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mapToInt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-&gt; Integer.parseInt(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932" y="4800601"/>
            <a:ext cx="2639869" cy="103066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chain methods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1" y="2001506"/>
            <a:ext cx="2944461" cy="1142452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java.util.Arrays;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19B5316-5E4F-4862-AD6F-ECE5725BE9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91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Printing Arrays On the Console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9668" y="2616433"/>
            <a:ext cx="10632665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"one", "two"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new String [] {"one", "two"};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arr.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System.out.printf("arr[%d] = %s%n", i,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E540AE-8B9E-45C4-8897-F2771614BC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59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FFB8185-EBB2-444B-ADEA-56304FF34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4CB6D2-FC05-49FC-A900-63F1D02BAE7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https://judge.softuni.bg/Contests/Practice/Index/2269#1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662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 n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n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-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System.out.print(arr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300" b="1" noProof="1">
                <a:latin typeface="Consolas" pitchFamily="49" charset="0"/>
              </a:rPr>
              <a:t>i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300" b="1" noProof="1">
                <a:latin typeface="Consolas" pitchFamily="49" charset="0"/>
              </a:rPr>
              <a:t>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System.out.println();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8401AB-4557-4388-9721-3781F7BEA3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5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114801"/>
            <a:ext cx="105228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strings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two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Compile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9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arr = {"one", "two"};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System.out.println(arr[i]);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F4AFF630-3E3B-4938-BEB7-1799DD3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094848"/>
            <a:ext cx="2362200" cy="1388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strings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BE40ECB-4D20-4281-9819-2288D34C81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0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5786507-90D7-4D4C-A34E-1C3620761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0E11C5-B4CC-4D8F-B274-1C15ED8094E1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https://judge.softuni.bg/Contests/Practice/Index/2269#3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159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66800" y="1779274"/>
            <a:ext cx="9801592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String[] elements = sc.nextLine().split(" ");</a:t>
            </a:r>
            <a:endParaRPr lang="en-US" sz="27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for (int i = 0; i &lt; elements.length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String oldElement = elements[i];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elements[i] = elements[elements.length - 1 - 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elements[elements.length - 1 - i]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System.out.println(String.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sz="27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E6C39DA-037E-4AE3-8B23-EBE7F144FB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0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32C007-BD1E-471E-ACFE-36E72331B68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Foreach Loop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2F6272B-201D-4607-B51F-AD7F1AE172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Iterate Through Collections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324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971" y="3419912"/>
            <a:ext cx="701498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: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E730D2D3-4778-44A0-86CB-3328A4C324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2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4400" dirty="0"/>
              <a:t>Arrays</a:t>
            </a:r>
          </a:p>
          <a:p>
            <a:r>
              <a:rPr lang="en-US" sz="4400" dirty="0"/>
              <a:t>Reading Arrays from the Console</a:t>
            </a:r>
          </a:p>
          <a:p>
            <a:r>
              <a:rPr lang="en-US" sz="4400" dirty="0"/>
              <a:t>Foreach Loop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0371D52-0E9A-4F91-AE51-DA29F0338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40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8300" y="1324439"/>
            <a:ext cx="8458200" cy="27243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(</a:t>
            </a:r>
            <a:r>
              <a:rPr lang="en-US" sz="3200" dirty="0" err="1">
                <a:solidFill>
                  <a:schemeClr val="bg1"/>
                </a:solidFill>
              </a:rPr>
              <a:t>int</a:t>
            </a:r>
            <a:r>
              <a:rPr lang="en-US" sz="3200" dirty="0"/>
              <a:t> number : numbers)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</a:t>
            </a:r>
            <a:r>
              <a:rPr lang="en-US" sz="3200" dirty="0" err="1"/>
              <a:t>System.out.println</a:t>
            </a:r>
            <a:r>
              <a:rPr lang="en-US" sz="3200" dirty="0"/>
              <a:t>(number + "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an Array with </a:t>
            </a:r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6201" y="4290462"/>
            <a:ext cx="1456667" cy="145433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5000" y="4842166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5A6CEF4-1638-4EF5-936E-CCA6C2F8B2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7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997543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997543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3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945186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2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945186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0CDF62D8-FB7C-47AA-9B27-46918503B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A30170-5DAF-44AE-9940-3E46296BE312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https://judge.softuni.bg/Contests/Practice/Index/2269#4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738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408" y="1447800"/>
            <a:ext cx="10958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Arrays.stream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sc.nextLine</a:t>
            </a:r>
            <a:r>
              <a:rPr lang="en-US" dirty="0">
                <a:solidFill>
                  <a:schemeClr val="tx1"/>
                </a:solidFill>
              </a:rPr>
              <a:t>().split(" 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                .</a:t>
            </a:r>
            <a:r>
              <a:rPr lang="en-US" dirty="0" err="1">
                <a:solidFill>
                  <a:schemeClr val="tx1"/>
                </a:solidFill>
              </a:rPr>
              <a:t>mapToInt</a:t>
            </a:r>
            <a:r>
              <a:rPr lang="en-US" dirty="0">
                <a:solidFill>
                  <a:schemeClr val="tx1"/>
                </a:solidFill>
              </a:rPr>
              <a:t>(e -&gt; </a:t>
            </a:r>
            <a:r>
              <a:rPr lang="en-US" dirty="0" err="1">
                <a:solidFill>
                  <a:schemeClr val="tx1"/>
                </a:solidFill>
              </a:rPr>
              <a:t>Integer.parseInt</a:t>
            </a:r>
            <a:r>
              <a:rPr lang="en-US" dirty="0">
                <a:solidFill>
                  <a:schemeClr val="tx1"/>
                </a:solidFill>
              </a:rPr>
              <a:t>(e)).</a:t>
            </a:r>
            <a:r>
              <a:rPr lang="en-US" dirty="0" err="1">
                <a:solidFill>
                  <a:schemeClr val="tx1"/>
                </a:solidFill>
              </a:rPr>
              <a:t>toArray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evenSum</a:t>
            </a:r>
            <a:r>
              <a:rPr lang="en-US" dirty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oddSum</a:t>
            </a:r>
            <a:r>
              <a:rPr lang="en-US" dirty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arr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if (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 % 2 == 0) </a:t>
            </a:r>
            <a:r>
              <a:rPr lang="en-US" dirty="0" err="1">
                <a:solidFill>
                  <a:schemeClr val="tx1"/>
                </a:solidFill>
              </a:rPr>
              <a:t>evenSum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  else </a:t>
            </a:r>
            <a:r>
              <a:rPr lang="en-US" dirty="0" err="1">
                <a:solidFill>
                  <a:schemeClr val="tx1"/>
                </a:solidFill>
              </a:rPr>
              <a:t>oddSum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 err="1">
                <a:solidFill>
                  <a:schemeClr val="tx1"/>
                </a:solidFill>
              </a:rPr>
              <a:t>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solidFill>
                  <a:schemeClr val="accent2"/>
                </a:solidFill>
              </a:rPr>
              <a:t>//</a:t>
            </a:r>
            <a:r>
              <a:rPr lang="en-US" dirty="0">
                <a:solidFill>
                  <a:schemeClr val="accent2"/>
                </a:solidFill>
              </a:rPr>
              <a:t>TODO</a:t>
            </a:r>
            <a:r>
              <a:rPr lang="en-US" i="1" dirty="0">
                <a:solidFill>
                  <a:schemeClr val="accent2"/>
                </a:solidFill>
              </a:rPr>
              <a:t>: Find the difference and print 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Even and Odd Subtraction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DFFA81-7DB4-41E3-B3CF-138B69047D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741F68D-EA8A-46B9-A6B4-9F2A8FC742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616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384" y="1723767"/>
            <a:ext cx="80675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 – 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41639A1-A214-48DD-865F-0B538A449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83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6188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E8B77219-A9A8-4107-97AC-D065BABA1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0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6F4E0EE-2CF0-4475-A519-212CE193D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4F1456-E378-4099-8442-4741196704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23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520F91A-D674-4A47-A78D-9C20BB20C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99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3326080-5114-4D7B-9063-3BFB0598100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Arrays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B1669E3-6A36-4F47-B932-49472451504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Working with Arrays of Elements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06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Element’s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1" y="1817161"/>
            <a:ext cx="3253712" cy="1369967"/>
            <a:chOff x="3503612" y="2410405"/>
            <a:chExt cx="3810000" cy="16041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4906" y="2410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32702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06356" y="2419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60285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576318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F7494914-62B9-45CB-BC8E-6CB3EC774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31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9696" y="1791743"/>
            <a:ext cx="5029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numbers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9696" y="3128979"/>
            <a:ext cx="7010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/>
              <a:t>; i++)</a:t>
            </a:r>
          </a:p>
          <a:p>
            <a:r>
              <a:rPr lang="en-US" dirty="0"/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19696" y="4903652"/>
            <a:ext cx="86867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ArrayIndexOutOfBoundsException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278089" y="1706281"/>
            <a:ext cx="2739091" cy="797587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01001" y="3056877"/>
            <a:ext cx="3342417" cy="1123898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867511" y="4402925"/>
            <a:ext cx="3044878" cy="1123898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AF45FF7-2402-424A-B84D-B115C40B41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9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a week can be stored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44237"/>
              </p:ext>
            </p:extLst>
          </p:nvPr>
        </p:nvGraphicFramePr>
        <p:xfrm>
          <a:off x="6571345" y="211323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151AD46B-01E3-47D8-AD62-DF87E67E01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714B69-79A6-4817-A710-F27616756C34}"/>
              </a:ext>
            </a:extLst>
          </p:cNvPr>
          <p:cNvSpPr txBox="1">
            <a:spLocks/>
          </p:cNvSpPr>
          <p:nvPr/>
        </p:nvSpPr>
        <p:spPr>
          <a:xfrm>
            <a:off x="762001" y="2489399"/>
            <a:ext cx="9131347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/>
              <a:t>"Monday", "Tuesday", "Wednesday", 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Integer.parseInt(sc.nextLine());</a:t>
            </a:r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</a:t>
            </a:r>
            <a:r>
              <a:rPr lang="en-GB" dirty="0"/>
              <a:t>System.out.println(days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System.out.println("Invalid day!");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9F38A7-9049-4DA6-9892-58CECEDC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953" y="4106604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84A7EAA-766E-41EA-9F2A-37F1D8A85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F4B5C0-EF11-4704-A0F7-0C88057190CE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https://judge.softuni.bg/Contests/Practice/Index/2269#0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951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DF4CDE9-1C97-4B54-9322-73FC4BB2F98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Reading Array</a:t>
            </a:r>
            <a:endParaRPr lang="bg-BG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BD3651F-4B0F-434A-8C6C-5A49F04ECB8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Using a for Loop or String.split()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919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First, read the array </a:t>
            </a:r>
            <a:r>
              <a:rPr lang="en-US" b="1" dirty="0">
                <a:solidFill>
                  <a:schemeClr val="bg1"/>
                </a:solidFill>
              </a:rPr>
              <a:t>length </a:t>
            </a:r>
            <a:r>
              <a:rPr lang="en-US" dirty="0"/>
              <a:t>from the console 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/>
              <a:t>Next, create an array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1764000"/>
            <a:ext cx="83058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249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4664AA4-1B88-438B-A5BC-7447C9B6E1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80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3701</TotalTime>
  <Words>1744</Words>
  <Application>Microsoft Office PowerPoint</Application>
  <PresentationFormat>Widescreen</PresentationFormat>
  <Paragraphs>305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Arrays</vt:lpstr>
      <vt:lpstr>What Are Arrays?</vt:lpstr>
      <vt:lpstr>Working with Arrays</vt:lpstr>
      <vt:lpstr>Days of Week – Example</vt:lpstr>
      <vt:lpstr>Problem: Day of Week</vt:lpstr>
      <vt:lpstr>Reading Array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String.join(…)</vt:lpstr>
      <vt:lpstr>Problem: Reverse Array of Strings</vt:lpstr>
      <vt:lpstr>Solution: Reverse Array of Strings</vt:lpstr>
      <vt:lpstr>Foreach Loop</vt:lpstr>
      <vt:lpstr>Foreach Loop</vt:lpstr>
      <vt:lpstr>Print an Array with Foreach</vt:lpstr>
      <vt:lpstr>Problem: Even and Odd Subtraction</vt:lpstr>
      <vt:lpstr>Solution: Even and Odd Subtraction</vt:lpstr>
      <vt:lpstr>Live Exercises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 Tanasi</cp:lastModifiedBy>
  <cp:revision>10</cp:revision>
  <dcterms:created xsi:type="dcterms:W3CDTF">2018-05-23T13:08:44Z</dcterms:created>
  <dcterms:modified xsi:type="dcterms:W3CDTF">2020-03-20T12:35:48Z</dcterms:modified>
  <cp:category>programming fundamentals;computer programming;software development;web development</cp:category>
</cp:coreProperties>
</file>