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2" r:id="rId28"/>
    <p:sldId id="283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A79DFE-2183-4F3F-9E9E-D3AF4845E8AE}">
          <p14:sldIdLst>
            <p14:sldId id="256"/>
            <p14:sldId id="257"/>
            <p14:sldId id="258"/>
          </p14:sldIdLst>
        </p14:section>
        <p14:section name="Arrays" id="{7356EE34-BFD1-4D1A-A174-BA361C1F3840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s from the Console" id="{CD008B41-C501-465F-925C-33DF2422CBD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3C4D309-0F37-4305-9775-DA98499C3A73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0323F2E2-8CB0-4849-BA4A-E95D2375B7F4}">
          <p14:sldIdLst>
            <p14:sldId id="280"/>
            <p14:sldId id="286"/>
            <p14:sldId id="282"/>
            <p14:sldId id="283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120" y="1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37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3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First, read the array </a:t>
            </a:r>
            <a:r>
              <a:rPr lang="en-US" b="1" dirty="0" smtClean="0">
                <a:solidFill>
                  <a:schemeClr val="bg1"/>
                </a:solidFill>
              </a:rPr>
              <a:t>length </a:t>
            </a:r>
            <a:r>
              <a:rPr lang="en-US" dirty="0" smtClean="0"/>
              <a:t>from the console 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Next, create an array of given size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and read its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176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249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 Values from a Single Line</a:t>
            </a:r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79113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1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9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94848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Foreach Loop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Iterate Through Collections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400" dirty="0"/>
              <a:t>Arrays</a:t>
            </a:r>
          </a:p>
          <a:p>
            <a:r>
              <a:rPr lang="en-US" sz="4400" dirty="0"/>
              <a:t>Reading Arrays from the Console</a:t>
            </a:r>
          </a:p>
          <a:p>
            <a:r>
              <a:rPr lang="en-US" sz="44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71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[]</a:t>
            </a:r>
            <a:r>
              <a:rPr lang="en-US" sz="3200" dirty="0" smtClean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for 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 Array with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Arrays.stream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.</a:t>
            </a:r>
            <a:r>
              <a:rPr lang="en-US" dirty="0" err="1" smtClean="0">
                <a:solidFill>
                  <a:schemeClr val="tx1"/>
                </a:solidFill>
              </a:rPr>
              <a:t>mapToInt</a:t>
            </a:r>
            <a:r>
              <a:rPr lang="en-US" dirty="0" smtClean="0">
                <a:solidFill>
                  <a:schemeClr val="tx1"/>
                </a:solidFill>
              </a:rPr>
              <a:t>(e -&gt;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(e)).</a:t>
            </a:r>
            <a:r>
              <a:rPr lang="en-US" dirty="0" err="1" smtClean="0">
                <a:solidFill>
                  <a:schemeClr val="tx1"/>
                </a:solidFill>
              </a:rPr>
              <a:t>toArray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% 2 == 0)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else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i="1" dirty="0" smtClean="0">
                <a:solidFill>
                  <a:schemeClr val="accent2"/>
                </a:solidFill>
              </a:rPr>
              <a:t>: Find the difference and print it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Even and Odd Subtraction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753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20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9696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696" y="3128979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9696" y="4903652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78089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01001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867511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Array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</TotalTime>
  <Words>1431</Words>
  <Application>Microsoft Office PowerPoint</Application>
  <PresentationFormat>Widescreen</PresentationFormat>
  <Paragraphs>308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3</cp:revision>
  <dcterms:created xsi:type="dcterms:W3CDTF">2018-05-23T13:08:44Z</dcterms:created>
  <dcterms:modified xsi:type="dcterms:W3CDTF">2020-01-15T10:34:49Z</dcterms:modified>
  <cp:category>programming fundamentals;computer programming;software development;web development</cp:category>
</cp:coreProperties>
</file>