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495" r:id="rId3"/>
    <p:sldId id="276" r:id="rId4"/>
    <p:sldId id="496" r:id="rId5"/>
    <p:sldId id="468" r:id="rId6"/>
    <p:sldId id="529" r:id="rId7"/>
    <p:sldId id="499" r:id="rId8"/>
    <p:sldId id="500" r:id="rId9"/>
    <p:sldId id="537" r:id="rId10"/>
    <p:sldId id="474" r:id="rId11"/>
    <p:sldId id="475" r:id="rId12"/>
    <p:sldId id="503" r:id="rId13"/>
    <p:sldId id="480" r:id="rId14"/>
    <p:sldId id="481" r:id="rId15"/>
    <p:sldId id="518" r:id="rId16"/>
    <p:sldId id="538" r:id="rId17"/>
    <p:sldId id="504" r:id="rId18"/>
    <p:sldId id="505" r:id="rId19"/>
    <p:sldId id="512" r:id="rId20"/>
    <p:sldId id="527" r:id="rId21"/>
    <p:sldId id="542" r:id="rId22"/>
    <p:sldId id="543" r:id="rId23"/>
    <p:sldId id="523" r:id="rId24"/>
    <p:sldId id="524" r:id="rId25"/>
    <p:sldId id="525" r:id="rId26"/>
    <p:sldId id="487" r:id="rId27"/>
    <p:sldId id="488" r:id="rId28"/>
    <p:sldId id="519" r:id="rId29"/>
    <p:sldId id="520" r:id="rId30"/>
    <p:sldId id="521" r:id="rId31"/>
    <p:sldId id="489" r:id="rId32"/>
    <p:sldId id="513" r:id="rId33"/>
    <p:sldId id="544" r:id="rId34"/>
    <p:sldId id="545" r:id="rId35"/>
    <p:sldId id="514" r:id="rId36"/>
    <p:sldId id="515" r:id="rId37"/>
    <p:sldId id="516" r:id="rId38"/>
    <p:sldId id="401" r:id="rId39"/>
    <p:sldId id="546" r:id="rId40"/>
    <p:sldId id="547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1A43DC-A597-4E3A-8D4E-B38596C30EB9}">
          <p14:sldIdLst>
            <p14:sldId id="274"/>
            <p14:sldId id="495"/>
            <p14:sldId id="276"/>
          </p14:sldIdLst>
        </p14:section>
        <p14:section name="Associative Arrays" id="{84B61EC6-E9F7-431F-B8C1-73A3E67910A2}">
          <p14:sldIdLst>
            <p14:sldId id="496"/>
            <p14:sldId id="468"/>
            <p14:sldId id="529"/>
            <p14:sldId id="499"/>
            <p14:sldId id="500"/>
            <p14:sldId id="537"/>
            <p14:sldId id="474"/>
            <p14:sldId id="475"/>
            <p14:sldId id="503"/>
            <p14:sldId id="480"/>
            <p14:sldId id="481"/>
            <p14:sldId id="518"/>
            <p14:sldId id="538"/>
          </p14:sldIdLst>
        </p14:section>
        <p14:section name="Lambda Expressions" id="{DBA5A3F1-7092-4DE3-AE39-0A8C2AF6D250}">
          <p14:sldIdLst>
            <p14:sldId id="504"/>
            <p14:sldId id="505"/>
            <p14:sldId id="512"/>
          </p14:sldIdLst>
        </p14:section>
        <p14:section name="Stream API" id="{4818DD03-809D-400F-9482-9EF32AC5A9BC}">
          <p14:sldIdLst>
            <p14:sldId id="527"/>
            <p14:sldId id="542"/>
            <p14:sldId id="543"/>
            <p14:sldId id="523"/>
            <p14:sldId id="524"/>
            <p14:sldId id="525"/>
            <p14:sldId id="487"/>
            <p14:sldId id="488"/>
            <p14:sldId id="519"/>
            <p14:sldId id="520"/>
            <p14:sldId id="521"/>
            <p14:sldId id="489"/>
            <p14:sldId id="513"/>
            <p14:sldId id="544"/>
            <p14:sldId id="545"/>
            <p14:sldId id="514"/>
            <p14:sldId id="515"/>
          </p14:sldIdLst>
        </p14:section>
        <p14:section name="Conclusion" id="{F6945925-933B-413B-B834-1027F30A06F5}">
          <p14:sldIdLst>
            <p14:sldId id="516"/>
            <p14:sldId id="401"/>
            <p14:sldId id="546"/>
            <p14:sldId id="54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735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855292-FEFF-488B-809D-E78C3ADC78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E7EBC-DEE5-4DDD-9419-487C615B1A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573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94841-1246-42A3-A7C2-8FC874E0A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65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8A16B-EFD1-4FB7-BAE1-358C2F724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56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41322-CD40-4870-8C28-4510672DE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8CF275-034A-49E7-8ED8-C4589C16AB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8B6157-D5B3-4C60-86EA-D58E26E5C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3EDD17-F252-4FCF-B9E6-62E6B0E62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45FC4C-BFDC-4861-B36D-125D374542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6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251B0B-6F74-4697-8EFE-1C133FE43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140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5CFC01-F0A7-4BD7-B10C-0BBE2A96E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33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8" name="Slide Number">
            <a:extLst>
              <a:ext uri="{FF2B5EF4-FFF2-40B4-BE49-F238E27FC236}">
                <a16:creationId xmlns:a16="http://schemas.microsoft.com/office/drawing/2014/main" id="{47DC3D63-EE02-40A8-BB96-EAF5B333B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6AC957E2-8C4C-4D54-992E-213551040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07" y="2619000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</a:t>
            </a:r>
            <a:r>
              <a:rPr lang="en-US"/>
              <a:t>Through Map</a:t>
            </a:r>
            <a:endParaRPr lang="en-US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F5D6E7-96EC-4EA1-B532-2FEF15819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9640B4-76BE-4F7E-839A-85790C43C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3D69C5-96F1-471F-A542-CE8672DCA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C09BBE-17FE-4FF9-BC98-635C8D0CC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Word Synonyms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7FC4E8-F763-4A63-A17B-8AA53F0EAA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6927C-6876-4E92-9A75-8FFBC81732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FEEC522-1087-47AD-851E-7221F3C9CCA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Anonymous Functions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/>
              <a:t>A lambda expression is an anonymous function containing </a:t>
            </a:r>
            <a:br>
              <a:rPr lang="bg-BG"/>
            </a:br>
            <a:r>
              <a:rPr lang="en-GB"/>
              <a:t>expressions and statements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Lambda expressions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Use the lambda operator </a:t>
            </a:r>
            <a:r>
              <a:rPr lang="en-US" b="1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/>
              <a:t>Read as </a:t>
            </a:r>
            <a:r>
              <a:rPr lang="bg-BG" sz="3000"/>
              <a:t>"</a:t>
            </a:r>
            <a:r>
              <a:rPr lang="en-US" sz="3000" b="1">
                <a:solidFill>
                  <a:schemeClr val="bg1"/>
                </a:solidFill>
              </a:rPr>
              <a:t>goes to</a:t>
            </a:r>
            <a:r>
              <a:rPr lang="en-US" sz="3000"/>
              <a:t>"</a:t>
            </a:r>
            <a:endParaRPr lang="bg-BG" sz="300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left</a:t>
            </a:r>
            <a:r>
              <a:rPr lang="en-US"/>
              <a:t> side specifies 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parameters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right</a:t>
            </a:r>
            <a:r>
              <a:rPr lang="en-US"/>
              <a:t> side holds the 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B790522-2284-4335-A2C4-7F7F29E82D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62AFD54-D122-4A58-8897-6BEDF5BA1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1296FA-1D1A-4244-A25C-B25A2295A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5FA8-CDE8-42FF-813A-8A13A2351B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 API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4A73284-F0B3-45AD-AFEF-879D809361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Traversing and Querying Collections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91FDA9-31AA-46E8-BD77-19D9BEBDB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821F40-4450-42F0-963A-A9A9FA149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A74E75-B528-48F5-93D8-5ABAC8432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2A0CA14-C37F-49CE-B8E0-D5061BFB7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AB9B03-F5FC-477D-909F-CDA9BD680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263134E-7FE7-4170-A644-95A782609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FDC9699-134A-4272-94B2-166AD639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AB48A7D-723C-4C02-95AF-077B9BA7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A54E99F-9F07-4E20-820F-2DB300EAA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HashMap &lt;key, value&gt;</a:t>
            </a:r>
          </a:p>
          <a:p>
            <a:pPr lvl="1"/>
            <a:r>
              <a:rPr lang="en-GB" dirty="0"/>
              <a:t>LinkedHashMap &lt;key, value&gt;</a:t>
            </a:r>
          </a:p>
          <a:p>
            <a:pPr lvl="1"/>
            <a:r>
              <a:rPr lang="en-GB" dirty="0"/>
              <a:t>TreeMap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Stream API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67506F-FBF8-468C-A54A-CB4639630B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D73CB6-4E3A-409B-8239-DA20CC090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8054431-D628-4CCC-8173-01606907A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9B438A-4BF5-43DD-A10F-52E085BE6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520D67-6E33-42BD-AAEC-C81F8AC92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5562C1-E930-4F80-BFB8-C0CA9B4FF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BA92787-FCCF-45D9-92A7-E97DAEDAA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38130-F8EF-4821-9E2D-AEBB2641E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6F71B02-ABE0-451C-929D-1AA31F307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869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C4D8B2C-4DE3-4A08-B464-3244A35A2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676C5-A68A-4545-B085-8A37267645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9E847C0-DFC4-4238-986A-7F4796E7AD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C3C09DB-EB29-4CF9-AE9F-80CD6105B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7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990420-E0F4-4A4B-81FD-F0A4171670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7E01D-E271-462A-ACD6-A5AF0598C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573786E-0133-438A-8344-A081815726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3B0A0B-B5AE-41B3-B15D-58ECAD3D8E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put(key, value)</a:t>
            </a:r>
            <a:r>
              <a:rPr lang="en-US" dirty="0"/>
              <a:t> method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Methods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1334AC-B336-42E3-A660-1D61F2654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2368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Methods (2)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2FA697-6F77-44B1-9C9F-0120CDF8A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EE513F93-431C-44F2-BD93-BF5FC318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Words>2716</Words>
  <Application>Microsoft Office PowerPoint</Application>
  <PresentationFormat>Widescreen</PresentationFormat>
  <Paragraphs>452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 </cp:lastModifiedBy>
  <cp:revision>5</cp:revision>
  <dcterms:created xsi:type="dcterms:W3CDTF">2018-05-23T13:08:44Z</dcterms:created>
  <dcterms:modified xsi:type="dcterms:W3CDTF">2020-04-27T18:34:04Z</dcterms:modified>
  <cp:category>programming fundamentals;computer programming;software development;web development</cp:category>
</cp:coreProperties>
</file>