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6" r:id="rId11"/>
    <p:sldId id="265" r:id="rId12"/>
    <p:sldId id="266" r:id="rId13"/>
    <p:sldId id="31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13" r:id="rId24"/>
    <p:sldId id="276" r:id="rId25"/>
    <p:sldId id="277" r:id="rId26"/>
    <p:sldId id="278" r:id="rId27"/>
    <p:sldId id="279" r:id="rId28"/>
    <p:sldId id="314" r:id="rId29"/>
    <p:sldId id="281" r:id="rId30"/>
    <p:sldId id="282" r:id="rId31"/>
    <p:sldId id="283" r:id="rId32"/>
    <p:sldId id="284" r:id="rId33"/>
    <p:sldId id="285" r:id="rId34"/>
    <p:sldId id="307" r:id="rId35"/>
    <p:sldId id="401" r:id="rId36"/>
    <p:sldId id="546" r:id="rId37"/>
    <p:sldId id="310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2BA8DB-3CE0-4F2F-87CF-6D99D4FA89E8}">
          <p14:sldIdLst>
            <p14:sldId id="256"/>
            <p14:sldId id="257"/>
            <p14:sldId id="258"/>
          </p14:sldIdLst>
        </p14:section>
        <p14:section name="Strings" id="{2A25C15D-C564-4302-988B-7AB35A0C2C6B}">
          <p14:sldIdLst>
            <p14:sldId id="259"/>
            <p14:sldId id="260"/>
            <p14:sldId id="261"/>
            <p14:sldId id="262"/>
          </p14:sldIdLst>
        </p14:section>
        <p14:section name="Manipulating Strings" id="{EAA8F391-64EF-4998-8096-DA8174454705}">
          <p14:sldIdLst>
            <p14:sldId id="263"/>
            <p14:sldId id="264"/>
            <p14:sldId id="316"/>
            <p14:sldId id="265"/>
            <p14:sldId id="266"/>
            <p14:sldId id="317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13"/>
            <p14:sldId id="276"/>
          </p14:sldIdLst>
        </p14:section>
        <p14:section name="Building and Modifying Strings" id="{ADB64E50-4786-4291-9BE0-69754A68D890}">
          <p14:sldIdLst>
            <p14:sldId id="277"/>
            <p14:sldId id="278"/>
            <p14:sldId id="279"/>
            <p14:sldId id="314"/>
            <p14:sldId id="281"/>
            <p14:sldId id="282"/>
            <p14:sldId id="283"/>
            <p14:sldId id="284"/>
            <p14:sldId id="285"/>
          </p14:sldIdLst>
        </p14:section>
        <p14:section name="Conclusion" id="{7F926107-549A-4C5D-9E15-B3F19884046E}">
          <p14:sldIdLst>
            <p14:sldId id="307"/>
            <p14:sldId id="401"/>
            <p14:sldId id="546"/>
            <p14:sldId id="31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2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3E15DD4-E4C5-419D-A788-10E563D012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A60B4AC-0E6A-4873-89A2-24AF0FEF8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745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C92E4AC-746F-483F-96B3-C486BB2C75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689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D34E8E3E-1790-4203-84FB-35135A472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593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E26D75A-B902-42A2-BA39-948445E7A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29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7C01A3F-6B2C-4561-BCCD-67D1FB075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7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xmlns="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dirty="0"/>
              <a:t> concatenates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F3D606-D3EF-4801-AB21-E0AB8107B6FB}"/>
              </a:ext>
            </a:extLst>
          </p:cNvPr>
          <p:cNvSpPr txBox="1"/>
          <p:nvPr/>
        </p:nvSpPr>
        <p:spPr>
          <a:xfrm>
            <a:off x="2536122" y="1870814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6BFA0F-E9C1-4E88-BD25-E5D8570DDDC2}"/>
              </a:ext>
            </a:extLst>
          </p:cNvPr>
          <p:cNvSpPr txBox="1"/>
          <p:nvPr/>
        </p:nvSpPr>
        <p:spPr>
          <a:xfrm>
            <a:off x="2536122" y="4475457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26D0160-A860-457C-B421-051AE3F46C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8089E9FA-8DA8-459A-8D98-647B04A7C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9D5EFDF-8B47-406E-B6EA-69BF95198A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5A7CA0D-404A-492F-88C7-CC495AB89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1959073" y="4162088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1775541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184B225-DA78-4932-B921-F641826F7A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</a:t>
            </a:r>
            <a:r>
              <a:rPr lang="en-US" sz="34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occurrence</a:t>
            </a:r>
            <a:endParaRPr lang="en-US" sz="34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1959073" y="4356463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900653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5F5A1C5-ECF4-4AA1-82BB-D0B59D10DE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2521599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FC6080A4-F1D1-4406-B7C5-201976B6DD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178" y="13590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xmlns="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xmlns="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xmlns="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FFB05D0A-08C3-4066-AA4D-22FC8432E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Substring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251096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EB3267E-37EC-4998-9D74-4D91A55066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1959074" y="4628307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829897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3E3C68B6-4357-4FF1-AD85-AF421F957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1CE1D0A-2EC7-446A-BB70-132C48C5D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result is a new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 (strings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3080799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94AB719-C6B1-43F3-BEA5-9D2F814DDA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E81AC8C3-D15D-4A49-B09A-3D8EECBF3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Text Filter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B3CD3EAD-05F3-427D-A725-856A7BF767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Text Filter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D919036-CA67-4F53-8D3C-FD2303C01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48C1F-9161-465E-81EC-EFF4FF0837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A23D8-3EAF-4D5A-BBEB-D34EE0D588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Building and Modifying Strings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6230DE7-EF56-496B-B07A-E14A81F844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StringBuilder Class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3B8F410-5A58-4DA4-AE70-349E192B54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9062" y="2221517"/>
            <a:ext cx="7266761" cy="30753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sb = new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8FCE504-1285-437D-9D08-6EC94E48FB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xmlns="" id="{18CC5DA8-28C6-4FC2-B610-8270341C083A}"/>
              </a:ext>
            </a:extLst>
          </p:cNvPr>
          <p:cNvSpPr/>
          <p:nvPr/>
        </p:nvSpPr>
        <p:spPr bwMode="auto">
          <a:xfrm rot="5400000">
            <a:off x="2310321" y="5339107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77" y="5566195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8" y="2561616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BA72949F-7D07-4A08-AC88-1B7BB8424C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xmlns="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E06EE9-D41A-4FC5-BFC3-6AEA571F9D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</a:t>
            </a:r>
            <a:r>
              <a:rPr lang="en-US" dirty="0"/>
              <a:t>I</a:t>
            </a:r>
            <a:r>
              <a:rPr lang="en-GB" dirty="0"/>
              <a:t>s a String?</a:t>
            </a:r>
          </a:p>
          <a:p>
            <a:r>
              <a:rPr lang="en-GB" dirty="0"/>
              <a:t>Manipulating Strings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  <a:endParaRPr lang="en-GB" dirty="0"/>
          </a:p>
          <a:p>
            <a:pPr lvl="1"/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11FC16B-F001-41E6-80AC-101AED8F34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61360" y="2259967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27810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1F35A9D2-DA9C-4650-B4C4-A285BD8903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59073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A982219-B5DB-4072-B34E-0CDF35800C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073" y="2406335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8280ADA4-E33B-4144-BEA5-CF328AC482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3C4E3-E08D-4DB0-8853-51F0C97608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44562" y="1681447"/>
            <a:ext cx="7619526" cy="45234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 of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28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StringBuilder</a:t>
            </a:r>
            <a:r>
              <a:rPr lang="en-US" sz="3200" dirty="0">
                <a:solidFill>
                  <a:schemeClr val="bg2"/>
                </a:solidFill>
              </a:rPr>
              <a:t> efficiently builds/modifies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B5028632-B046-44BC-9AA4-ABCAD9AB7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09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xmlns="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xmlns="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xmlns="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xmlns="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xmlns="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xmlns="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xmlns="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xmlns="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xmlns="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9482A1DF-155D-4712-A572-94CB17B38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5EB41D9-5BB7-4173-93F0-5C9B306CD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169C880-8DCC-4E14-B1F1-807097A4F1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5F05765-A774-4DD3-A0A9-E44BBA740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3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26CA9FA-8D3C-4A8A-B16A-5741377B97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F9A30631-12B9-4586-B577-DC480884E0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a String?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25763" y="4074368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CB246A2-15BC-4E82-8FEA-EF26AA3C83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36749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FAC8A0C-8BAF-472C-9216-A76EA2077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1910900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4848" y="4958036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3ADB8D5E-095B-473B-9428-E962772496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0DB20-EC2F-40E3-8599-E362D051B9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59073" y="4606343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9072" y="2755497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xmlns="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4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073" y="1619998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9A27328D-70B4-4419-AC16-BF07743382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1655</Words>
  <Application>Microsoft Office PowerPoint</Application>
  <PresentationFormat>Widescreen</PresentationFormat>
  <Paragraphs>375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Text Processing</vt:lpstr>
      <vt:lpstr>Questions?</vt:lpstr>
      <vt:lpstr>Table of Contents</vt:lpstr>
      <vt:lpstr>Strings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</cp:lastModifiedBy>
  <cp:revision>3</cp:revision>
  <dcterms:created xsi:type="dcterms:W3CDTF">2018-05-23T13:08:44Z</dcterms:created>
  <dcterms:modified xsi:type="dcterms:W3CDTF">2020-03-17T10:56:43Z</dcterms:modified>
  <cp:category>programming fundamentals;computer programming;software development;web development</cp:category>
</cp:coreProperties>
</file>